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650" autoAdjust="0"/>
  </p:normalViewPr>
  <p:slideViewPr>
    <p:cSldViewPr>
      <p:cViewPr varScale="1">
        <p:scale>
          <a:sx n="142" d="100"/>
          <a:sy n="142" d="100"/>
        </p:scale>
        <p:origin x="-14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BFD84-B7EC-4159-8136-2F4A7CA6DD7A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372C-237E-458D-A2CA-E0F7508C7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36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250"/>
    </mc:Choice>
    <mc:Fallback>
      <p:transition spd="slow" advClick="0" advTm="525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BFD84-B7EC-4159-8136-2F4A7CA6DD7A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372C-237E-458D-A2CA-E0F7508C7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99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250"/>
    </mc:Choice>
    <mc:Fallback>
      <p:transition spd="slow" advClick="0" advTm="525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BFD84-B7EC-4159-8136-2F4A7CA6DD7A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372C-237E-458D-A2CA-E0F7508C7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447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250"/>
    </mc:Choice>
    <mc:Fallback>
      <p:transition spd="slow" advClick="0" advTm="525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BFD84-B7EC-4159-8136-2F4A7CA6DD7A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372C-237E-458D-A2CA-E0F7508C7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231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250"/>
    </mc:Choice>
    <mc:Fallback>
      <p:transition spd="slow" advClick="0" advTm="525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BFD84-B7EC-4159-8136-2F4A7CA6DD7A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372C-237E-458D-A2CA-E0F7508C7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673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250"/>
    </mc:Choice>
    <mc:Fallback>
      <p:transition spd="slow" advClick="0" advTm="525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BFD84-B7EC-4159-8136-2F4A7CA6DD7A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372C-237E-458D-A2CA-E0F7508C7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414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250"/>
    </mc:Choice>
    <mc:Fallback>
      <p:transition spd="slow" advClick="0" advTm="525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BFD84-B7EC-4159-8136-2F4A7CA6DD7A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372C-237E-458D-A2CA-E0F7508C7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931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250"/>
    </mc:Choice>
    <mc:Fallback>
      <p:transition spd="slow" advClick="0" advTm="525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BFD84-B7EC-4159-8136-2F4A7CA6DD7A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372C-237E-458D-A2CA-E0F7508C7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751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250"/>
    </mc:Choice>
    <mc:Fallback>
      <p:transition spd="slow" advClick="0" advTm="525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BFD84-B7EC-4159-8136-2F4A7CA6DD7A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372C-237E-458D-A2CA-E0F7508C7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43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250"/>
    </mc:Choice>
    <mc:Fallback>
      <p:transition spd="slow" advClick="0" advTm="525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BFD84-B7EC-4159-8136-2F4A7CA6DD7A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372C-237E-458D-A2CA-E0F7508C7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895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250"/>
    </mc:Choice>
    <mc:Fallback>
      <p:transition spd="slow" advClick="0" advTm="525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BFD84-B7EC-4159-8136-2F4A7CA6DD7A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372C-237E-458D-A2CA-E0F7508C7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787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250"/>
    </mc:Choice>
    <mc:Fallback>
      <p:transition spd="slow" advClick="0" advTm="525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BFD84-B7EC-4159-8136-2F4A7CA6DD7A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3372C-237E-458D-A2CA-E0F7508C7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641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5250"/>
    </mc:Choice>
    <mc:Fallback>
      <p:transition spd="slow" advClick="0" advTm="525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400x300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-17980" y="3943350"/>
            <a:ext cx="1600200" cy="1200150"/>
          </a:xfrm>
          <a:prstGeom prst="rect">
            <a:avLst/>
          </a:prstGeom>
        </p:spPr>
      </p:pic>
      <p:sp>
        <p:nvSpPr>
          <p:cNvPr id="13" name="5-Point Star 12"/>
          <p:cNvSpPr/>
          <p:nvPr/>
        </p:nvSpPr>
        <p:spPr>
          <a:xfrm>
            <a:off x="2971800" y="1047750"/>
            <a:ext cx="3048000" cy="3048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556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250"/>
    </mc:Choice>
    <mc:Fallback>
      <p:transition spd="slow" advClick="0" advTm="52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numSld="4">
                <p:cTn id="7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-Point Star 3"/>
          <p:cNvSpPr/>
          <p:nvPr/>
        </p:nvSpPr>
        <p:spPr>
          <a:xfrm>
            <a:off x="2971800" y="1047750"/>
            <a:ext cx="3048000" cy="3048000"/>
          </a:xfrm>
          <a:prstGeom prst="star5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56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/>
          <p:cNvSpPr/>
          <p:nvPr/>
        </p:nvSpPr>
        <p:spPr>
          <a:xfrm>
            <a:off x="2971800" y="1047750"/>
            <a:ext cx="3048000" cy="3048000"/>
          </a:xfrm>
          <a:prstGeom prst="star5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375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610418"/>
            <a:ext cx="4969630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900" b="1" dirty="0" smtClean="0"/>
              <a:t>End</a:t>
            </a:r>
            <a:endParaRPr lang="en-US" sz="23900" b="1" dirty="0"/>
          </a:p>
        </p:txBody>
      </p:sp>
    </p:spTree>
    <p:extLst>
      <p:ext uri="{BB962C8B-B14F-4D97-AF65-F5344CB8AC3E}">
        <p14:creationId xmlns:p14="http://schemas.microsoft.com/office/powerpoint/2010/main" val="1544186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250"/>
    </mc:Choice>
    <mc:Fallback>
      <p:transition spd="slow" advClick="0" advTm="525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</Words>
  <Application>Microsoft Office PowerPoint</Application>
  <PresentationFormat>On-screen Show (16:9)</PresentationFormat>
  <Paragraphs>1</Paragraphs>
  <Slides>4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Kara Jones</dc:creator>
  <cp:lastModifiedBy>Kara Jones</cp:lastModifiedBy>
  <cp:revision>5</cp:revision>
  <dcterms:created xsi:type="dcterms:W3CDTF">2013-08-12T19:55:46Z</dcterms:created>
  <dcterms:modified xsi:type="dcterms:W3CDTF">2013-08-12T20:22:58Z</dcterms:modified>
</cp:coreProperties>
</file>