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3"/>
  </p:handoutMasterIdLst>
  <p:sldIdLst>
    <p:sldId id="264" r:id="rId2"/>
    <p:sldId id="290" r:id="rId3"/>
    <p:sldId id="294" r:id="rId4"/>
    <p:sldId id="293" r:id="rId5"/>
    <p:sldId id="295" r:id="rId6"/>
    <p:sldId id="291" r:id="rId7"/>
    <p:sldId id="297" r:id="rId8"/>
    <p:sldId id="298" r:id="rId9"/>
    <p:sldId id="292" r:id="rId10"/>
    <p:sldId id="299" r:id="rId11"/>
    <p:sldId id="300" r:id="rId12"/>
  </p:sldIdLst>
  <p:sldSz cx="9144000" cy="5143500" type="screen16x9"/>
  <p:notesSz cx="6858000" cy="9144000"/>
  <p:embeddedFontLst>
    <p:embeddedFont>
      <p:font typeface="Adobe Ming Std L" panose="02020300000000000000" pitchFamily="18" charset="-128"/>
      <p:regular r:id="rId14"/>
    </p:embeddedFont>
    <p:embeddedFont>
      <p:font typeface="Tw Cen MT" panose="020B0602020104020603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haroni" panose="02010803020104030203" pitchFamily="2" charset="-79"/>
      <p:bold r:id="rId23"/>
    </p:embeddedFont>
    <p:embeddedFont>
      <p:font typeface="CAC Moose" panose="00000400000000000000" pitchFamily="2" charset="0"/>
      <p:regular r:id="rId24"/>
    </p:embeddedFont>
    <p:embeddedFont>
      <p:font typeface="Franklin Gothic Demi" panose="020B070302010202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362"/>
    <a:srgbClr val="4F94CD"/>
    <a:srgbClr val="17140F"/>
    <a:srgbClr val="744F26"/>
    <a:srgbClr val="E2E2E2"/>
    <a:srgbClr val="624320"/>
    <a:srgbClr val="6B4923"/>
    <a:srgbClr val="8B5E2D"/>
    <a:srgbClr val="6E4B24"/>
    <a:srgbClr val="B07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>
        <p:scale>
          <a:sx n="106" d="100"/>
          <a:sy n="106" d="100"/>
        </p:scale>
        <p:origin x="396" y="13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336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04E3B-5F2F-4836-AE02-B4508910806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953B6-6D6F-4130-9DD6-C25A0F0AB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79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E25C-5ADF-4B45-8494-C2EDBB254D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5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ighttim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E25C-5ADF-4B45-8494-C2EDBB254D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61" name="Stars"/>
          <p:cNvGrpSpPr>
            <a:grpSpLocks noChangeAspect="1"/>
          </p:cNvGrpSpPr>
          <p:nvPr userDrawn="1"/>
        </p:nvGrpSpPr>
        <p:grpSpPr bwMode="auto">
          <a:xfrm>
            <a:off x="304800" y="130204"/>
            <a:ext cx="8471165" cy="1779669"/>
            <a:chOff x="0" y="-1"/>
            <a:chExt cx="5731" cy="1204"/>
          </a:xfrm>
        </p:grpSpPr>
        <p:sp>
          <p:nvSpPr>
            <p:cNvPr id="462" name="Oval 7"/>
            <p:cNvSpPr>
              <a:spLocks noChangeArrowheads="1"/>
            </p:cNvSpPr>
            <p:nvPr/>
          </p:nvSpPr>
          <p:spPr bwMode="auto">
            <a:xfrm>
              <a:off x="2139" y="128"/>
              <a:ext cx="22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3" name="Oval 8"/>
            <p:cNvSpPr>
              <a:spLocks noChangeArrowheads="1"/>
            </p:cNvSpPr>
            <p:nvPr/>
          </p:nvSpPr>
          <p:spPr bwMode="auto">
            <a:xfrm>
              <a:off x="1634" y="62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4" name="Oval 9"/>
            <p:cNvSpPr>
              <a:spLocks noChangeArrowheads="1"/>
            </p:cNvSpPr>
            <p:nvPr/>
          </p:nvSpPr>
          <p:spPr bwMode="auto">
            <a:xfrm>
              <a:off x="215" y="280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5" name="Oval 10"/>
            <p:cNvSpPr>
              <a:spLocks noChangeArrowheads="1"/>
            </p:cNvSpPr>
            <p:nvPr/>
          </p:nvSpPr>
          <p:spPr bwMode="auto">
            <a:xfrm>
              <a:off x="1537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6" name="Oval 11"/>
            <p:cNvSpPr>
              <a:spLocks noChangeArrowheads="1"/>
            </p:cNvSpPr>
            <p:nvPr/>
          </p:nvSpPr>
          <p:spPr bwMode="auto">
            <a:xfrm>
              <a:off x="203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7" name="Oval 12"/>
            <p:cNvSpPr>
              <a:spLocks noChangeArrowheads="1"/>
            </p:cNvSpPr>
            <p:nvPr/>
          </p:nvSpPr>
          <p:spPr bwMode="auto">
            <a:xfrm>
              <a:off x="2407" y="323"/>
              <a:ext cx="22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8" name="Oval 14"/>
            <p:cNvSpPr>
              <a:spLocks noChangeArrowheads="1"/>
            </p:cNvSpPr>
            <p:nvPr/>
          </p:nvSpPr>
          <p:spPr bwMode="auto">
            <a:xfrm>
              <a:off x="1562" y="56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9" name="Oval 15"/>
            <p:cNvSpPr>
              <a:spLocks noChangeArrowheads="1"/>
            </p:cNvSpPr>
            <p:nvPr/>
          </p:nvSpPr>
          <p:spPr bwMode="auto">
            <a:xfrm>
              <a:off x="1866" y="370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0" name="Oval 16"/>
            <p:cNvSpPr>
              <a:spLocks noChangeArrowheads="1"/>
            </p:cNvSpPr>
            <p:nvPr/>
          </p:nvSpPr>
          <p:spPr bwMode="auto">
            <a:xfrm>
              <a:off x="1484" y="450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1" name="Oval 19"/>
            <p:cNvSpPr>
              <a:spLocks noChangeArrowheads="1"/>
            </p:cNvSpPr>
            <p:nvPr/>
          </p:nvSpPr>
          <p:spPr bwMode="auto">
            <a:xfrm>
              <a:off x="1285" y="188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2" name="Oval 21"/>
            <p:cNvSpPr>
              <a:spLocks noChangeArrowheads="1"/>
            </p:cNvSpPr>
            <p:nvPr/>
          </p:nvSpPr>
          <p:spPr bwMode="auto">
            <a:xfrm>
              <a:off x="2257" y="249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3" name="Oval 24"/>
            <p:cNvSpPr>
              <a:spLocks noChangeArrowheads="1"/>
            </p:cNvSpPr>
            <p:nvPr/>
          </p:nvSpPr>
          <p:spPr bwMode="auto">
            <a:xfrm>
              <a:off x="1035" y="155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4" name="Oval 25"/>
            <p:cNvSpPr>
              <a:spLocks noChangeArrowheads="1"/>
            </p:cNvSpPr>
            <p:nvPr/>
          </p:nvSpPr>
          <p:spPr bwMode="auto">
            <a:xfrm>
              <a:off x="52" y="56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5" name="Oval 27"/>
            <p:cNvSpPr>
              <a:spLocks noChangeArrowheads="1"/>
            </p:cNvSpPr>
            <p:nvPr/>
          </p:nvSpPr>
          <p:spPr bwMode="auto">
            <a:xfrm>
              <a:off x="945" y="45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6" name="Oval 28"/>
            <p:cNvSpPr>
              <a:spLocks noChangeArrowheads="1"/>
            </p:cNvSpPr>
            <p:nvPr/>
          </p:nvSpPr>
          <p:spPr bwMode="auto">
            <a:xfrm>
              <a:off x="904" y="249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7" name="Oval 30"/>
            <p:cNvSpPr>
              <a:spLocks noChangeArrowheads="1"/>
            </p:cNvSpPr>
            <p:nvPr/>
          </p:nvSpPr>
          <p:spPr bwMode="auto">
            <a:xfrm>
              <a:off x="924" y="837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8" name="Oval 31"/>
            <p:cNvSpPr>
              <a:spLocks noChangeArrowheads="1"/>
            </p:cNvSpPr>
            <p:nvPr/>
          </p:nvSpPr>
          <p:spPr bwMode="auto">
            <a:xfrm>
              <a:off x="1385" y="1141"/>
              <a:ext cx="17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9" name="Oval 32"/>
            <p:cNvSpPr>
              <a:spLocks noChangeArrowheads="1"/>
            </p:cNvSpPr>
            <p:nvPr/>
          </p:nvSpPr>
          <p:spPr bwMode="auto">
            <a:xfrm>
              <a:off x="1761" y="992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0" name="Oval 33"/>
            <p:cNvSpPr>
              <a:spLocks noChangeArrowheads="1"/>
            </p:cNvSpPr>
            <p:nvPr/>
          </p:nvSpPr>
          <p:spPr bwMode="auto">
            <a:xfrm>
              <a:off x="1091" y="106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1" name="Oval 34"/>
            <p:cNvSpPr>
              <a:spLocks noChangeArrowheads="1"/>
            </p:cNvSpPr>
            <p:nvPr/>
          </p:nvSpPr>
          <p:spPr bwMode="auto">
            <a:xfrm>
              <a:off x="2372" y="1100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2" name="Oval 35"/>
            <p:cNvSpPr>
              <a:spLocks noChangeArrowheads="1"/>
            </p:cNvSpPr>
            <p:nvPr/>
          </p:nvSpPr>
          <p:spPr bwMode="auto">
            <a:xfrm>
              <a:off x="2309" y="824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3" name="Oval 37"/>
            <p:cNvSpPr>
              <a:spLocks noChangeArrowheads="1"/>
            </p:cNvSpPr>
            <p:nvPr/>
          </p:nvSpPr>
          <p:spPr bwMode="auto">
            <a:xfrm>
              <a:off x="1972" y="791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4" name="Oval 483"/>
            <p:cNvSpPr>
              <a:spLocks noChangeArrowheads="1"/>
            </p:cNvSpPr>
            <p:nvPr/>
          </p:nvSpPr>
          <p:spPr bwMode="auto">
            <a:xfrm>
              <a:off x="2360" y="51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5" name="Oval 45"/>
            <p:cNvSpPr>
              <a:spLocks noChangeArrowheads="1"/>
            </p:cNvSpPr>
            <p:nvPr/>
          </p:nvSpPr>
          <p:spPr bwMode="auto">
            <a:xfrm>
              <a:off x="2345" y="66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6" name="Oval 49"/>
            <p:cNvSpPr>
              <a:spLocks noChangeArrowheads="1"/>
            </p:cNvSpPr>
            <p:nvPr/>
          </p:nvSpPr>
          <p:spPr bwMode="auto">
            <a:xfrm>
              <a:off x="1533" y="607"/>
              <a:ext cx="24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7" name="Oval 54"/>
            <p:cNvSpPr>
              <a:spLocks noChangeArrowheads="1"/>
            </p:cNvSpPr>
            <p:nvPr/>
          </p:nvSpPr>
          <p:spPr bwMode="auto">
            <a:xfrm>
              <a:off x="197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8" name="Oval 61"/>
            <p:cNvSpPr>
              <a:spLocks noChangeArrowheads="1"/>
            </p:cNvSpPr>
            <p:nvPr/>
          </p:nvSpPr>
          <p:spPr bwMode="auto">
            <a:xfrm>
              <a:off x="1090" y="833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9" name="Oval 62"/>
            <p:cNvSpPr>
              <a:spLocks noChangeArrowheads="1"/>
            </p:cNvSpPr>
            <p:nvPr/>
          </p:nvSpPr>
          <p:spPr bwMode="auto">
            <a:xfrm>
              <a:off x="825" y="952"/>
              <a:ext cx="16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0" name="Oval 63"/>
            <p:cNvSpPr>
              <a:spLocks noChangeArrowheads="1"/>
            </p:cNvSpPr>
            <p:nvPr/>
          </p:nvSpPr>
          <p:spPr bwMode="auto">
            <a:xfrm>
              <a:off x="932" y="50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1" name="Oval 64"/>
            <p:cNvSpPr>
              <a:spLocks noChangeArrowheads="1"/>
            </p:cNvSpPr>
            <p:nvPr/>
          </p:nvSpPr>
          <p:spPr bwMode="auto">
            <a:xfrm>
              <a:off x="621" y="534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2" name="Oval 65"/>
            <p:cNvSpPr>
              <a:spLocks noChangeArrowheads="1"/>
            </p:cNvSpPr>
            <p:nvPr/>
          </p:nvSpPr>
          <p:spPr bwMode="auto">
            <a:xfrm>
              <a:off x="394" y="823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3" name="Oval 66"/>
            <p:cNvSpPr>
              <a:spLocks noChangeArrowheads="1"/>
            </p:cNvSpPr>
            <p:nvPr/>
          </p:nvSpPr>
          <p:spPr bwMode="auto">
            <a:xfrm>
              <a:off x="340" y="534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4" name="Oval 69"/>
            <p:cNvSpPr>
              <a:spLocks noChangeArrowheads="1"/>
            </p:cNvSpPr>
            <p:nvPr/>
          </p:nvSpPr>
          <p:spPr bwMode="auto">
            <a:xfrm>
              <a:off x="144" y="791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5" name="Oval 70"/>
            <p:cNvSpPr>
              <a:spLocks noChangeArrowheads="1"/>
            </p:cNvSpPr>
            <p:nvPr/>
          </p:nvSpPr>
          <p:spPr bwMode="auto">
            <a:xfrm>
              <a:off x="0" y="391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6" name="Oval 73"/>
            <p:cNvSpPr>
              <a:spLocks noChangeArrowheads="1"/>
            </p:cNvSpPr>
            <p:nvPr/>
          </p:nvSpPr>
          <p:spPr bwMode="auto">
            <a:xfrm>
              <a:off x="685" y="762"/>
              <a:ext cx="17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7" name="Oval 75"/>
            <p:cNvSpPr>
              <a:spLocks noChangeArrowheads="1"/>
            </p:cNvSpPr>
            <p:nvPr/>
          </p:nvSpPr>
          <p:spPr bwMode="auto">
            <a:xfrm>
              <a:off x="226" y="72"/>
              <a:ext cx="15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8" name="Oval 78"/>
            <p:cNvSpPr>
              <a:spLocks noChangeArrowheads="1"/>
            </p:cNvSpPr>
            <p:nvPr/>
          </p:nvSpPr>
          <p:spPr bwMode="auto">
            <a:xfrm>
              <a:off x="1111" y="7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9" name="Oval 80"/>
            <p:cNvSpPr>
              <a:spLocks noChangeArrowheads="1"/>
            </p:cNvSpPr>
            <p:nvPr/>
          </p:nvSpPr>
          <p:spPr bwMode="auto">
            <a:xfrm>
              <a:off x="163" y="63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0" name="Oval 82"/>
            <p:cNvSpPr>
              <a:spLocks noChangeArrowheads="1"/>
            </p:cNvSpPr>
            <p:nvPr/>
          </p:nvSpPr>
          <p:spPr bwMode="auto">
            <a:xfrm>
              <a:off x="588" y="954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1" name="Oval 88"/>
            <p:cNvSpPr>
              <a:spLocks noChangeArrowheads="1"/>
            </p:cNvSpPr>
            <p:nvPr/>
          </p:nvSpPr>
          <p:spPr bwMode="auto">
            <a:xfrm>
              <a:off x="3348" y="361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2" name="Oval 90"/>
            <p:cNvSpPr>
              <a:spLocks noChangeArrowheads="1"/>
            </p:cNvSpPr>
            <p:nvPr/>
          </p:nvSpPr>
          <p:spPr bwMode="auto">
            <a:xfrm>
              <a:off x="2777" y="121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3" name="Oval 91"/>
            <p:cNvSpPr>
              <a:spLocks noChangeArrowheads="1"/>
            </p:cNvSpPr>
            <p:nvPr/>
          </p:nvSpPr>
          <p:spPr bwMode="auto">
            <a:xfrm>
              <a:off x="3128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4" name="Oval 94"/>
            <p:cNvSpPr>
              <a:spLocks noChangeArrowheads="1"/>
            </p:cNvSpPr>
            <p:nvPr/>
          </p:nvSpPr>
          <p:spPr bwMode="auto">
            <a:xfrm>
              <a:off x="3362" y="606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5" name="Oval 97"/>
            <p:cNvSpPr>
              <a:spLocks noChangeArrowheads="1"/>
            </p:cNvSpPr>
            <p:nvPr/>
          </p:nvSpPr>
          <p:spPr bwMode="auto">
            <a:xfrm>
              <a:off x="2767" y="700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6" name="Oval 98"/>
            <p:cNvSpPr>
              <a:spLocks noChangeArrowheads="1"/>
            </p:cNvSpPr>
            <p:nvPr/>
          </p:nvSpPr>
          <p:spPr bwMode="auto">
            <a:xfrm>
              <a:off x="2877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7" name="Oval 99"/>
            <p:cNvSpPr>
              <a:spLocks noChangeArrowheads="1"/>
            </p:cNvSpPr>
            <p:nvPr/>
          </p:nvSpPr>
          <p:spPr bwMode="auto">
            <a:xfrm>
              <a:off x="3432" y="-1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8" name="Oval 102"/>
            <p:cNvSpPr>
              <a:spLocks noChangeArrowheads="1"/>
            </p:cNvSpPr>
            <p:nvPr/>
          </p:nvSpPr>
          <p:spPr bwMode="auto">
            <a:xfrm>
              <a:off x="2857" y="2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9" name="Oval 103"/>
            <p:cNvSpPr>
              <a:spLocks noChangeArrowheads="1"/>
            </p:cNvSpPr>
            <p:nvPr/>
          </p:nvSpPr>
          <p:spPr bwMode="auto">
            <a:xfrm>
              <a:off x="2681" y="4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0" name="Oval 104"/>
            <p:cNvSpPr>
              <a:spLocks noChangeArrowheads="1"/>
            </p:cNvSpPr>
            <p:nvPr/>
          </p:nvSpPr>
          <p:spPr bwMode="auto">
            <a:xfrm>
              <a:off x="2537" y="4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1" name="Oval 105"/>
            <p:cNvSpPr>
              <a:spLocks noChangeArrowheads="1"/>
            </p:cNvSpPr>
            <p:nvPr/>
          </p:nvSpPr>
          <p:spPr bwMode="auto">
            <a:xfrm>
              <a:off x="2575" y="353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2" name="Oval 106"/>
            <p:cNvSpPr>
              <a:spLocks noChangeArrowheads="1"/>
            </p:cNvSpPr>
            <p:nvPr/>
          </p:nvSpPr>
          <p:spPr bwMode="auto">
            <a:xfrm>
              <a:off x="2662" y="63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3" name="Oval 107"/>
            <p:cNvSpPr>
              <a:spLocks noChangeArrowheads="1"/>
            </p:cNvSpPr>
            <p:nvPr/>
          </p:nvSpPr>
          <p:spPr bwMode="auto">
            <a:xfrm>
              <a:off x="2515" y="83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4" name="Oval 108"/>
            <p:cNvSpPr>
              <a:spLocks noChangeArrowheads="1"/>
            </p:cNvSpPr>
            <p:nvPr/>
          </p:nvSpPr>
          <p:spPr bwMode="auto">
            <a:xfrm>
              <a:off x="3055" y="101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5" name="Oval 110"/>
            <p:cNvSpPr>
              <a:spLocks noChangeArrowheads="1"/>
            </p:cNvSpPr>
            <p:nvPr/>
          </p:nvSpPr>
          <p:spPr bwMode="auto">
            <a:xfrm>
              <a:off x="2613" y="1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6" name="Oval 111"/>
            <p:cNvSpPr>
              <a:spLocks noChangeArrowheads="1"/>
            </p:cNvSpPr>
            <p:nvPr/>
          </p:nvSpPr>
          <p:spPr bwMode="auto">
            <a:xfrm>
              <a:off x="3602" y="1166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7" name="Oval 112"/>
            <p:cNvSpPr>
              <a:spLocks noChangeArrowheads="1"/>
            </p:cNvSpPr>
            <p:nvPr/>
          </p:nvSpPr>
          <p:spPr bwMode="auto">
            <a:xfrm>
              <a:off x="3901" y="824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8" name="Oval 114"/>
            <p:cNvSpPr>
              <a:spLocks noChangeArrowheads="1"/>
            </p:cNvSpPr>
            <p:nvPr/>
          </p:nvSpPr>
          <p:spPr bwMode="auto">
            <a:xfrm>
              <a:off x="3563" y="791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9" name="Oval 115"/>
            <p:cNvSpPr>
              <a:spLocks noChangeArrowheads="1"/>
            </p:cNvSpPr>
            <p:nvPr/>
          </p:nvSpPr>
          <p:spPr bwMode="auto">
            <a:xfrm>
              <a:off x="3222" y="416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0" name="Oval 116"/>
            <p:cNvSpPr>
              <a:spLocks noChangeArrowheads="1"/>
            </p:cNvSpPr>
            <p:nvPr/>
          </p:nvSpPr>
          <p:spPr bwMode="auto">
            <a:xfrm>
              <a:off x="3261" y="78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1" name="Oval 117"/>
            <p:cNvSpPr>
              <a:spLocks noChangeArrowheads="1"/>
            </p:cNvSpPr>
            <p:nvPr/>
          </p:nvSpPr>
          <p:spPr bwMode="auto">
            <a:xfrm>
              <a:off x="3648" y="40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2" name="Oval 118"/>
            <p:cNvSpPr>
              <a:spLocks noChangeArrowheads="1"/>
            </p:cNvSpPr>
            <p:nvPr/>
          </p:nvSpPr>
          <p:spPr bwMode="auto">
            <a:xfrm>
              <a:off x="3951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3" name="Oval 119"/>
            <p:cNvSpPr>
              <a:spLocks noChangeArrowheads="1"/>
            </p:cNvSpPr>
            <p:nvPr/>
          </p:nvSpPr>
          <p:spPr bwMode="auto">
            <a:xfrm>
              <a:off x="3774" y="626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4" name="Oval 120"/>
            <p:cNvSpPr>
              <a:spLocks noChangeArrowheads="1"/>
            </p:cNvSpPr>
            <p:nvPr/>
          </p:nvSpPr>
          <p:spPr bwMode="auto">
            <a:xfrm>
              <a:off x="4035" y="40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5" name="Oval 121"/>
            <p:cNvSpPr>
              <a:spLocks noChangeArrowheads="1"/>
            </p:cNvSpPr>
            <p:nvPr/>
          </p:nvSpPr>
          <p:spPr bwMode="auto">
            <a:xfrm>
              <a:off x="3822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6" name="Oval 129"/>
            <p:cNvSpPr>
              <a:spLocks noChangeArrowheads="1"/>
            </p:cNvSpPr>
            <p:nvPr/>
          </p:nvSpPr>
          <p:spPr bwMode="auto">
            <a:xfrm>
              <a:off x="4217" y="742"/>
              <a:ext cx="22" cy="2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7" name="Oval 130"/>
            <p:cNvSpPr>
              <a:spLocks noChangeArrowheads="1"/>
            </p:cNvSpPr>
            <p:nvPr/>
          </p:nvSpPr>
          <p:spPr bwMode="auto">
            <a:xfrm>
              <a:off x="3667" y="782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8" name="Oval 136"/>
            <p:cNvSpPr>
              <a:spLocks noChangeArrowheads="1"/>
            </p:cNvSpPr>
            <p:nvPr/>
          </p:nvSpPr>
          <p:spPr bwMode="auto">
            <a:xfrm>
              <a:off x="5171" y="334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9" name="Oval 137"/>
            <p:cNvSpPr>
              <a:spLocks noChangeArrowheads="1"/>
            </p:cNvSpPr>
            <p:nvPr/>
          </p:nvSpPr>
          <p:spPr bwMode="auto">
            <a:xfrm>
              <a:off x="4694" y="62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0" name="Oval 138"/>
            <p:cNvSpPr>
              <a:spLocks noChangeArrowheads="1"/>
            </p:cNvSpPr>
            <p:nvPr/>
          </p:nvSpPr>
          <p:spPr bwMode="auto">
            <a:xfrm>
              <a:off x="4246" y="121"/>
              <a:ext cx="24" cy="24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1" name="Oval 140"/>
            <p:cNvSpPr>
              <a:spLocks noChangeArrowheads="1"/>
            </p:cNvSpPr>
            <p:nvPr/>
          </p:nvSpPr>
          <p:spPr bwMode="auto">
            <a:xfrm>
              <a:off x="509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2" name="Oval 141"/>
            <p:cNvSpPr>
              <a:spLocks noChangeArrowheads="1"/>
            </p:cNvSpPr>
            <p:nvPr/>
          </p:nvSpPr>
          <p:spPr bwMode="auto">
            <a:xfrm>
              <a:off x="4611" y="314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3" name="Oval 144"/>
            <p:cNvSpPr>
              <a:spLocks noChangeArrowheads="1"/>
            </p:cNvSpPr>
            <p:nvPr/>
          </p:nvSpPr>
          <p:spPr bwMode="auto">
            <a:xfrm>
              <a:off x="4544" y="450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4" name="Oval 145"/>
            <p:cNvSpPr>
              <a:spLocks noChangeArrowheads="1"/>
            </p:cNvSpPr>
            <p:nvPr/>
          </p:nvSpPr>
          <p:spPr bwMode="auto">
            <a:xfrm>
              <a:off x="4400" y="475"/>
              <a:ext cx="16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5" name="Oval 146"/>
            <p:cNvSpPr>
              <a:spLocks noChangeArrowheads="1"/>
            </p:cNvSpPr>
            <p:nvPr/>
          </p:nvSpPr>
          <p:spPr bwMode="auto">
            <a:xfrm>
              <a:off x="4346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6" name="Oval 147"/>
            <p:cNvSpPr>
              <a:spLocks noChangeArrowheads="1"/>
            </p:cNvSpPr>
            <p:nvPr/>
          </p:nvSpPr>
          <p:spPr bwMode="auto">
            <a:xfrm>
              <a:off x="4900" y="-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7" name="Oval 148"/>
            <p:cNvSpPr>
              <a:spLocks noChangeArrowheads="1"/>
            </p:cNvSpPr>
            <p:nvPr/>
          </p:nvSpPr>
          <p:spPr bwMode="auto">
            <a:xfrm>
              <a:off x="5318" y="2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8" name="Oval 150"/>
            <p:cNvSpPr>
              <a:spLocks noChangeArrowheads="1"/>
            </p:cNvSpPr>
            <p:nvPr/>
          </p:nvSpPr>
          <p:spPr bwMode="auto">
            <a:xfrm>
              <a:off x="4325" y="2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9" name="Oval 152"/>
            <p:cNvSpPr>
              <a:spLocks noChangeArrowheads="1"/>
            </p:cNvSpPr>
            <p:nvPr/>
          </p:nvSpPr>
          <p:spPr bwMode="auto">
            <a:xfrm>
              <a:off x="4006" y="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0" name="Oval 156"/>
            <p:cNvSpPr>
              <a:spLocks noChangeArrowheads="1"/>
            </p:cNvSpPr>
            <p:nvPr/>
          </p:nvSpPr>
          <p:spPr bwMode="auto">
            <a:xfrm>
              <a:off x="4524" y="101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1" name="Oval 157"/>
            <p:cNvSpPr>
              <a:spLocks noChangeArrowheads="1"/>
            </p:cNvSpPr>
            <p:nvPr/>
          </p:nvSpPr>
          <p:spPr bwMode="auto">
            <a:xfrm>
              <a:off x="4821" y="99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2" name="Oval 158"/>
            <p:cNvSpPr>
              <a:spLocks noChangeArrowheads="1"/>
            </p:cNvSpPr>
            <p:nvPr/>
          </p:nvSpPr>
          <p:spPr bwMode="auto">
            <a:xfrm>
              <a:off x="4060" y="999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3" name="Oval 159"/>
            <p:cNvSpPr>
              <a:spLocks noChangeArrowheads="1"/>
            </p:cNvSpPr>
            <p:nvPr/>
          </p:nvSpPr>
          <p:spPr bwMode="auto">
            <a:xfrm>
              <a:off x="5071" y="116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4" name="Oval 160"/>
            <p:cNvSpPr>
              <a:spLocks noChangeArrowheads="1"/>
            </p:cNvSpPr>
            <p:nvPr/>
          </p:nvSpPr>
          <p:spPr bwMode="auto">
            <a:xfrm>
              <a:off x="5229" y="1044"/>
              <a:ext cx="17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5" name="Oval 161"/>
            <p:cNvSpPr>
              <a:spLocks noChangeArrowheads="1"/>
            </p:cNvSpPr>
            <p:nvPr/>
          </p:nvSpPr>
          <p:spPr bwMode="auto">
            <a:xfrm>
              <a:off x="5369" y="824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6" name="Oval 163"/>
            <p:cNvSpPr>
              <a:spLocks noChangeArrowheads="1"/>
            </p:cNvSpPr>
            <p:nvPr/>
          </p:nvSpPr>
          <p:spPr bwMode="auto">
            <a:xfrm>
              <a:off x="5032" y="79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7" name="Oval 165"/>
            <p:cNvSpPr>
              <a:spLocks noChangeArrowheads="1"/>
            </p:cNvSpPr>
            <p:nvPr/>
          </p:nvSpPr>
          <p:spPr bwMode="auto">
            <a:xfrm>
              <a:off x="4730" y="78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8" name="Oval 167"/>
            <p:cNvSpPr>
              <a:spLocks noChangeArrowheads="1"/>
            </p:cNvSpPr>
            <p:nvPr/>
          </p:nvSpPr>
          <p:spPr bwMode="auto">
            <a:xfrm>
              <a:off x="5420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9" name="Oval 168"/>
            <p:cNvSpPr>
              <a:spLocks noChangeArrowheads="1"/>
            </p:cNvSpPr>
            <p:nvPr/>
          </p:nvSpPr>
          <p:spPr bwMode="auto">
            <a:xfrm>
              <a:off x="5243" y="62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0" name="Oval 169"/>
            <p:cNvSpPr>
              <a:spLocks noChangeArrowheads="1"/>
            </p:cNvSpPr>
            <p:nvPr/>
          </p:nvSpPr>
          <p:spPr bwMode="auto">
            <a:xfrm>
              <a:off x="4804" y="261"/>
              <a:ext cx="17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1" name="Oval 170"/>
            <p:cNvSpPr>
              <a:spLocks noChangeArrowheads="1"/>
            </p:cNvSpPr>
            <p:nvPr/>
          </p:nvSpPr>
          <p:spPr bwMode="auto">
            <a:xfrm>
              <a:off x="5291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2" name="Oval 172"/>
            <p:cNvSpPr>
              <a:spLocks noChangeArrowheads="1"/>
            </p:cNvSpPr>
            <p:nvPr/>
          </p:nvSpPr>
          <p:spPr bwMode="auto">
            <a:xfrm>
              <a:off x="4339" y="565"/>
              <a:ext cx="23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3" name="Oval 181"/>
            <p:cNvSpPr>
              <a:spLocks noChangeArrowheads="1"/>
            </p:cNvSpPr>
            <p:nvPr/>
          </p:nvSpPr>
          <p:spPr bwMode="auto">
            <a:xfrm>
              <a:off x="503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4" name="Oval 184"/>
            <p:cNvSpPr>
              <a:spLocks noChangeArrowheads="1"/>
            </p:cNvSpPr>
            <p:nvPr/>
          </p:nvSpPr>
          <p:spPr bwMode="auto">
            <a:xfrm>
              <a:off x="5639" y="28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5" name="Oval 185"/>
            <p:cNvSpPr>
              <a:spLocks noChangeArrowheads="1"/>
            </p:cNvSpPr>
            <p:nvPr/>
          </p:nvSpPr>
          <p:spPr bwMode="auto">
            <a:xfrm>
              <a:off x="5678" y="99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6" name="Oval 188"/>
            <p:cNvSpPr>
              <a:spLocks noChangeArrowheads="1"/>
            </p:cNvSpPr>
            <p:nvPr/>
          </p:nvSpPr>
          <p:spPr bwMode="auto">
            <a:xfrm>
              <a:off x="5716" y="494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7" name="Oval 189"/>
            <p:cNvSpPr>
              <a:spLocks noChangeArrowheads="1"/>
            </p:cNvSpPr>
            <p:nvPr/>
          </p:nvSpPr>
          <p:spPr bwMode="auto">
            <a:xfrm>
              <a:off x="5345" y="295"/>
              <a:ext cx="17" cy="17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8" name="Oval 190"/>
            <p:cNvSpPr>
              <a:spLocks noChangeArrowheads="1"/>
            </p:cNvSpPr>
            <p:nvPr/>
          </p:nvSpPr>
          <p:spPr bwMode="auto">
            <a:xfrm>
              <a:off x="5649" y="410"/>
              <a:ext cx="16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9" name="Oval 192"/>
            <p:cNvSpPr>
              <a:spLocks noChangeArrowheads="1"/>
            </p:cNvSpPr>
            <p:nvPr/>
          </p:nvSpPr>
          <p:spPr bwMode="auto">
            <a:xfrm>
              <a:off x="5634" y="560"/>
              <a:ext cx="16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0" name="Oval 195"/>
            <p:cNvSpPr>
              <a:spLocks noChangeArrowheads="1"/>
            </p:cNvSpPr>
            <p:nvPr/>
          </p:nvSpPr>
          <p:spPr bwMode="auto">
            <a:xfrm>
              <a:off x="4900" y="696"/>
              <a:ext cx="23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6668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702F-E160-4569-8367-3B5A5A6E50E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E25C-5ADF-4B45-8494-C2EDBB254D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3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Plain_Sk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702F-E160-4569-8367-3B5A5A6E50E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E25C-5ADF-4B45-8494-C2EDBB254D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4" name="Stars"/>
          <p:cNvGrpSpPr>
            <a:grpSpLocks noChangeAspect="1"/>
          </p:cNvGrpSpPr>
          <p:nvPr userDrawn="1"/>
        </p:nvGrpSpPr>
        <p:grpSpPr bwMode="auto">
          <a:xfrm>
            <a:off x="304800" y="130204"/>
            <a:ext cx="8471165" cy="1779669"/>
            <a:chOff x="0" y="-1"/>
            <a:chExt cx="5731" cy="1204"/>
          </a:xfrm>
        </p:grpSpPr>
        <p:sp>
          <p:nvSpPr>
            <p:cNvPr id="165" name="Oval 7"/>
            <p:cNvSpPr>
              <a:spLocks noChangeArrowheads="1"/>
            </p:cNvSpPr>
            <p:nvPr/>
          </p:nvSpPr>
          <p:spPr bwMode="auto">
            <a:xfrm>
              <a:off x="2139" y="128"/>
              <a:ext cx="22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6" name="Oval 8"/>
            <p:cNvSpPr>
              <a:spLocks noChangeArrowheads="1"/>
            </p:cNvSpPr>
            <p:nvPr/>
          </p:nvSpPr>
          <p:spPr bwMode="auto">
            <a:xfrm>
              <a:off x="1634" y="62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7" name="Oval 9"/>
            <p:cNvSpPr>
              <a:spLocks noChangeArrowheads="1"/>
            </p:cNvSpPr>
            <p:nvPr/>
          </p:nvSpPr>
          <p:spPr bwMode="auto">
            <a:xfrm>
              <a:off x="215" y="280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8" name="Oval 10"/>
            <p:cNvSpPr>
              <a:spLocks noChangeArrowheads="1"/>
            </p:cNvSpPr>
            <p:nvPr/>
          </p:nvSpPr>
          <p:spPr bwMode="auto">
            <a:xfrm>
              <a:off x="1537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9" name="Oval 11"/>
            <p:cNvSpPr>
              <a:spLocks noChangeArrowheads="1"/>
            </p:cNvSpPr>
            <p:nvPr/>
          </p:nvSpPr>
          <p:spPr bwMode="auto">
            <a:xfrm>
              <a:off x="203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0" name="Oval 12"/>
            <p:cNvSpPr>
              <a:spLocks noChangeArrowheads="1"/>
            </p:cNvSpPr>
            <p:nvPr/>
          </p:nvSpPr>
          <p:spPr bwMode="auto">
            <a:xfrm>
              <a:off x="2407" y="323"/>
              <a:ext cx="22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1" name="Oval 14"/>
            <p:cNvSpPr>
              <a:spLocks noChangeArrowheads="1"/>
            </p:cNvSpPr>
            <p:nvPr/>
          </p:nvSpPr>
          <p:spPr bwMode="auto">
            <a:xfrm>
              <a:off x="1562" y="56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2" name="Oval 15"/>
            <p:cNvSpPr>
              <a:spLocks noChangeArrowheads="1"/>
            </p:cNvSpPr>
            <p:nvPr/>
          </p:nvSpPr>
          <p:spPr bwMode="auto">
            <a:xfrm>
              <a:off x="1866" y="370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3" name="Oval 16"/>
            <p:cNvSpPr>
              <a:spLocks noChangeArrowheads="1"/>
            </p:cNvSpPr>
            <p:nvPr/>
          </p:nvSpPr>
          <p:spPr bwMode="auto">
            <a:xfrm>
              <a:off x="1484" y="450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4" name="Oval 19"/>
            <p:cNvSpPr>
              <a:spLocks noChangeArrowheads="1"/>
            </p:cNvSpPr>
            <p:nvPr/>
          </p:nvSpPr>
          <p:spPr bwMode="auto">
            <a:xfrm>
              <a:off x="1285" y="188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5" name="Oval 21"/>
            <p:cNvSpPr>
              <a:spLocks noChangeArrowheads="1"/>
            </p:cNvSpPr>
            <p:nvPr/>
          </p:nvSpPr>
          <p:spPr bwMode="auto">
            <a:xfrm>
              <a:off x="2257" y="249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6" name="Oval 24"/>
            <p:cNvSpPr>
              <a:spLocks noChangeArrowheads="1"/>
            </p:cNvSpPr>
            <p:nvPr/>
          </p:nvSpPr>
          <p:spPr bwMode="auto">
            <a:xfrm>
              <a:off x="1035" y="155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7" name="Oval 25"/>
            <p:cNvSpPr>
              <a:spLocks noChangeArrowheads="1"/>
            </p:cNvSpPr>
            <p:nvPr/>
          </p:nvSpPr>
          <p:spPr bwMode="auto">
            <a:xfrm>
              <a:off x="52" y="56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8" name="Oval 27"/>
            <p:cNvSpPr>
              <a:spLocks noChangeArrowheads="1"/>
            </p:cNvSpPr>
            <p:nvPr/>
          </p:nvSpPr>
          <p:spPr bwMode="auto">
            <a:xfrm>
              <a:off x="945" y="45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9" name="Oval 28"/>
            <p:cNvSpPr>
              <a:spLocks noChangeArrowheads="1"/>
            </p:cNvSpPr>
            <p:nvPr/>
          </p:nvSpPr>
          <p:spPr bwMode="auto">
            <a:xfrm>
              <a:off x="904" y="249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0" name="Oval 30"/>
            <p:cNvSpPr>
              <a:spLocks noChangeArrowheads="1"/>
            </p:cNvSpPr>
            <p:nvPr/>
          </p:nvSpPr>
          <p:spPr bwMode="auto">
            <a:xfrm>
              <a:off x="924" y="837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1" name="Oval 31"/>
            <p:cNvSpPr>
              <a:spLocks noChangeArrowheads="1"/>
            </p:cNvSpPr>
            <p:nvPr/>
          </p:nvSpPr>
          <p:spPr bwMode="auto">
            <a:xfrm>
              <a:off x="1385" y="1141"/>
              <a:ext cx="17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2" name="Oval 32"/>
            <p:cNvSpPr>
              <a:spLocks noChangeArrowheads="1"/>
            </p:cNvSpPr>
            <p:nvPr/>
          </p:nvSpPr>
          <p:spPr bwMode="auto">
            <a:xfrm>
              <a:off x="1761" y="992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3" name="Oval 33"/>
            <p:cNvSpPr>
              <a:spLocks noChangeArrowheads="1"/>
            </p:cNvSpPr>
            <p:nvPr/>
          </p:nvSpPr>
          <p:spPr bwMode="auto">
            <a:xfrm>
              <a:off x="1091" y="106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4" name="Oval 34"/>
            <p:cNvSpPr>
              <a:spLocks noChangeArrowheads="1"/>
            </p:cNvSpPr>
            <p:nvPr/>
          </p:nvSpPr>
          <p:spPr bwMode="auto">
            <a:xfrm>
              <a:off x="2372" y="1100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5" name="Oval 35"/>
            <p:cNvSpPr>
              <a:spLocks noChangeArrowheads="1"/>
            </p:cNvSpPr>
            <p:nvPr/>
          </p:nvSpPr>
          <p:spPr bwMode="auto">
            <a:xfrm>
              <a:off x="2309" y="824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6" name="Oval 37"/>
            <p:cNvSpPr>
              <a:spLocks noChangeArrowheads="1"/>
            </p:cNvSpPr>
            <p:nvPr/>
          </p:nvSpPr>
          <p:spPr bwMode="auto">
            <a:xfrm>
              <a:off x="1972" y="791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2360" y="516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8" name="Oval 45"/>
            <p:cNvSpPr>
              <a:spLocks noChangeArrowheads="1"/>
            </p:cNvSpPr>
            <p:nvPr/>
          </p:nvSpPr>
          <p:spPr bwMode="auto">
            <a:xfrm>
              <a:off x="2345" y="66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9" name="Oval 49"/>
            <p:cNvSpPr>
              <a:spLocks noChangeArrowheads="1"/>
            </p:cNvSpPr>
            <p:nvPr/>
          </p:nvSpPr>
          <p:spPr bwMode="auto">
            <a:xfrm>
              <a:off x="1533" y="607"/>
              <a:ext cx="24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0" name="Oval 54"/>
            <p:cNvSpPr>
              <a:spLocks noChangeArrowheads="1"/>
            </p:cNvSpPr>
            <p:nvPr/>
          </p:nvSpPr>
          <p:spPr bwMode="auto">
            <a:xfrm>
              <a:off x="197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1" name="Oval 61"/>
            <p:cNvSpPr>
              <a:spLocks noChangeArrowheads="1"/>
            </p:cNvSpPr>
            <p:nvPr/>
          </p:nvSpPr>
          <p:spPr bwMode="auto">
            <a:xfrm>
              <a:off x="1090" y="833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2" name="Oval 62"/>
            <p:cNvSpPr>
              <a:spLocks noChangeArrowheads="1"/>
            </p:cNvSpPr>
            <p:nvPr/>
          </p:nvSpPr>
          <p:spPr bwMode="auto">
            <a:xfrm>
              <a:off x="825" y="952"/>
              <a:ext cx="16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3" name="Oval 63"/>
            <p:cNvSpPr>
              <a:spLocks noChangeArrowheads="1"/>
            </p:cNvSpPr>
            <p:nvPr/>
          </p:nvSpPr>
          <p:spPr bwMode="auto">
            <a:xfrm>
              <a:off x="932" y="50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4" name="Oval 64"/>
            <p:cNvSpPr>
              <a:spLocks noChangeArrowheads="1"/>
            </p:cNvSpPr>
            <p:nvPr/>
          </p:nvSpPr>
          <p:spPr bwMode="auto">
            <a:xfrm>
              <a:off x="621" y="534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5" name="Oval 65"/>
            <p:cNvSpPr>
              <a:spLocks noChangeArrowheads="1"/>
            </p:cNvSpPr>
            <p:nvPr/>
          </p:nvSpPr>
          <p:spPr bwMode="auto">
            <a:xfrm>
              <a:off x="394" y="823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6" name="Oval 66"/>
            <p:cNvSpPr>
              <a:spLocks noChangeArrowheads="1"/>
            </p:cNvSpPr>
            <p:nvPr/>
          </p:nvSpPr>
          <p:spPr bwMode="auto">
            <a:xfrm>
              <a:off x="340" y="534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7" name="Oval 69"/>
            <p:cNvSpPr>
              <a:spLocks noChangeArrowheads="1"/>
            </p:cNvSpPr>
            <p:nvPr/>
          </p:nvSpPr>
          <p:spPr bwMode="auto">
            <a:xfrm>
              <a:off x="144" y="791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8" name="Oval 70"/>
            <p:cNvSpPr>
              <a:spLocks noChangeArrowheads="1"/>
            </p:cNvSpPr>
            <p:nvPr/>
          </p:nvSpPr>
          <p:spPr bwMode="auto">
            <a:xfrm>
              <a:off x="0" y="391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9" name="Oval 73"/>
            <p:cNvSpPr>
              <a:spLocks noChangeArrowheads="1"/>
            </p:cNvSpPr>
            <p:nvPr/>
          </p:nvSpPr>
          <p:spPr bwMode="auto">
            <a:xfrm>
              <a:off x="685" y="762"/>
              <a:ext cx="17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0" name="Oval 75"/>
            <p:cNvSpPr>
              <a:spLocks noChangeArrowheads="1"/>
            </p:cNvSpPr>
            <p:nvPr/>
          </p:nvSpPr>
          <p:spPr bwMode="auto">
            <a:xfrm>
              <a:off x="226" y="72"/>
              <a:ext cx="15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1" name="Oval 78"/>
            <p:cNvSpPr>
              <a:spLocks noChangeArrowheads="1"/>
            </p:cNvSpPr>
            <p:nvPr/>
          </p:nvSpPr>
          <p:spPr bwMode="auto">
            <a:xfrm>
              <a:off x="1111" y="7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2" name="Oval 80"/>
            <p:cNvSpPr>
              <a:spLocks noChangeArrowheads="1"/>
            </p:cNvSpPr>
            <p:nvPr/>
          </p:nvSpPr>
          <p:spPr bwMode="auto">
            <a:xfrm>
              <a:off x="163" y="635"/>
              <a:ext cx="24" cy="23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3" name="Oval 82"/>
            <p:cNvSpPr>
              <a:spLocks noChangeArrowheads="1"/>
            </p:cNvSpPr>
            <p:nvPr/>
          </p:nvSpPr>
          <p:spPr bwMode="auto">
            <a:xfrm>
              <a:off x="588" y="954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4" name="Oval 88"/>
            <p:cNvSpPr>
              <a:spLocks noChangeArrowheads="1"/>
            </p:cNvSpPr>
            <p:nvPr/>
          </p:nvSpPr>
          <p:spPr bwMode="auto">
            <a:xfrm>
              <a:off x="3348" y="361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5" name="Oval 90"/>
            <p:cNvSpPr>
              <a:spLocks noChangeArrowheads="1"/>
            </p:cNvSpPr>
            <p:nvPr/>
          </p:nvSpPr>
          <p:spPr bwMode="auto">
            <a:xfrm>
              <a:off x="2777" y="121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6" name="Oval 91"/>
            <p:cNvSpPr>
              <a:spLocks noChangeArrowheads="1"/>
            </p:cNvSpPr>
            <p:nvPr/>
          </p:nvSpPr>
          <p:spPr bwMode="auto">
            <a:xfrm>
              <a:off x="3128" y="181"/>
              <a:ext cx="23" cy="2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" name="Oval 94"/>
            <p:cNvSpPr>
              <a:spLocks noChangeArrowheads="1"/>
            </p:cNvSpPr>
            <p:nvPr/>
          </p:nvSpPr>
          <p:spPr bwMode="auto">
            <a:xfrm>
              <a:off x="3362" y="606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8" name="Oval 97"/>
            <p:cNvSpPr>
              <a:spLocks noChangeArrowheads="1"/>
            </p:cNvSpPr>
            <p:nvPr/>
          </p:nvSpPr>
          <p:spPr bwMode="auto">
            <a:xfrm>
              <a:off x="2767" y="700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9" name="Oval 98"/>
            <p:cNvSpPr>
              <a:spLocks noChangeArrowheads="1"/>
            </p:cNvSpPr>
            <p:nvPr/>
          </p:nvSpPr>
          <p:spPr bwMode="auto">
            <a:xfrm>
              <a:off x="2877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0" name="Oval 99"/>
            <p:cNvSpPr>
              <a:spLocks noChangeArrowheads="1"/>
            </p:cNvSpPr>
            <p:nvPr/>
          </p:nvSpPr>
          <p:spPr bwMode="auto">
            <a:xfrm>
              <a:off x="3432" y="-1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1" name="Oval 102"/>
            <p:cNvSpPr>
              <a:spLocks noChangeArrowheads="1"/>
            </p:cNvSpPr>
            <p:nvPr/>
          </p:nvSpPr>
          <p:spPr bwMode="auto">
            <a:xfrm>
              <a:off x="2857" y="2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2" name="Oval 103"/>
            <p:cNvSpPr>
              <a:spLocks noChangeArrowheads="1"/>
            </p:cNvSpPr>
            <p:nvPr/>
          </p:nvSpPr>
          <p:spPr bwMode="auto">
            <a:xfrm>
              <a:off x="2681" y="4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3" name="Oval 104"/>
            <p:cNvSpPr>
              <a:spLocks noChangeArrowheads="1"/>
            </p:cNvSpPr>
            <p:nvPr/>
          </p:nvSpPr>
          <p:spPr bwMode="auto">
            <a:xfrm>
              <a:off x="2537" y="4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4" name="Oval 105"/>
            <p:cNvSpPr>
              <a:spLocks noChangeArrowheads="1"/>
            </p:cNvSpPr>
            <p:nvPr/>
          </p:nvSpPr>
          <p:spPr bwMode="auto">
            <a:xfrm>
              <a:off x="2575" y="353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5" name="Oval 106"/>
            <p:cNvSpPr>
              <a:spLocks noChangeArrowheads="1"/>
            </p:cNvSpPr>
            <p:nvPr/>
          </p:nvSpPr>
          <p:spPr bwMode="auto">
            <a:xfrm>
              <a:off x="2662" y="63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6" name="Oval 107"/>
            <p:cNvSpPr>
              <a:spLocks noChangeArrowheads="1"/>
            </p:cNvSpPr>
            <p:nvPr/>
          </p:nvSpPr>
          <p:spPr bwMode="auto">
            <a:xfrm>
              <a:off x="2515" y="837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7" name="Oval 108"/>
            <p:cNvSpPr>
              <a:spLocks noChangeArrowheads="1"/>
            </p:cNvSpPr>
            <p:nvPr/>
          </p:nvSpPr>
          <p:spPr bwMode="auto">
            <a:xfrm>
              <a:off x="3055" y="101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8" name="Oval 110"/>
            <p:cNvSpPr>
              <a:spLocks noChangeArrowheads="1"/>
            </p:cNvSpPr>
            <p:nvPr/>
          </p:nvSpPr>
          <p:spPr bwMode="auto">
            <a:xfrm>
              <a:off x="2613" y="1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9" name="Oval 111"/>
            <p:cNvSpPr>
              <a:spLocks noChangeArrowheads="1"/>
            </p:cNvSpPr>
            <p:nvPr/>
          </p:nvSpPr>
          <p:spPr bwMode="auto">
            <a:xfrm>
              <a:off x="3602" y="1166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0" name="Oval 112"/>
            <p:cNvSpPr>
              <a:spLocks noChangeArrowheads="1"/>
            </p:cNvSpPr>
            <p:nvPr/>
          </p:nvSpPr>
          <p:spPr bwMode="auto">
            <a:xfrm>
              <a:off x="3901" y="824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1" name="Oval 114"/>
            <p:cNvSpPr>
              <a:spLocks noChangeArrowheads="1"/>
            </p:cNvSpPr>
            <p:nvPr/>
          </p:nvSpPr>
          <p:spPr bwMode="auto">
            <a:xfrm>
              <a:off x="3563" y="791"/>
              <a:ext cx="17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2" name="Oval 115"/>
            <p:cNvSpPr>
              <a:spLocks noChangeArrowheads="1"/>
            </p:cNvSpPr>
            <p:nvPr/>
          </p:nvSpPr>
          <p:spPr bwMode="auto">
            <a:xfrm>
              <a:off x="3222" y="416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3" name="Oval 116"/>
            <p:cNvSpPr>
              <a:spLocks noChangeArrowheads="1"/>
            </p:cNvSpPr>
            <p:nvPr/>
          </p:nvSpPr>
          <p:spPr bwMode="auto">
            <a:xfrm>
              <a:off x="3261" y="78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4" name="Oval 117"/>
            <p:cNvSpPr>
              <a:spLocks noChangeArrowheads="1"/>
            </p:cNvSpPr>
            <p:nvPr/>
          </p:nvSpPr>
          <p:spPr bwMode="auto">
            <a:xfrm>
              <a:off x="3648" y="40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5" name="Oval 118"/>
            <p:cNvSpPr>
              <a:spLocks noChangeArrowheads="1"/>
            </p:cNvSpPr>
            <p:nvPr/>
          </p:nvSpPr>
          <p:spPr bwMode="auto">
            <a:xfrm>
              <a:off x="3951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6" name="Oval 119"/>
            <p:cNvSpPr>
              <a:spLocks noChangeArrowheads="1"/>
            </p:cNvSpPr>
            <p:nvPr/>
          </p:nvSpPr>
          <p:spPr bwMode="auto">
            <a:xfrm>
              <a:off x="3774" y="626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7" name="Oval 120"/>
            <p:cNvSpPr>
              <a:spLocks noChangeArrowheads="1"/>
            </p:cNvSpPr>
            <p:nvPr/>
          </p:nvSpPr>
          <p:spPr bwMode="auto">
            <a:xfrm>
              <a:off x="4035" y="40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8" name="Oval 121"/>
            <p:cNvSpPr>
              <a:spLocks noChangeArrowheads="1"/>
            </p:cNvSpPr>
            <p:nvPr/>
          </p:nvSpPr>
          <p:spPr bwMode="auto">
            <a:xfrm>
              <a:off x="3822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9" name="Oval 129"/>
            <p:cNvSpPr>
              <a:spLocks noChangeArrowheads="1"/>
            </p:cNvSpPr>
            <p:nvPr/>
          </p:nvSpPr>
          <p:spPr bwMode="auto">
            <a:xfrm>
              <a:off x="4217" y="742"/>
              <a:ext cx="22" cy="22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0" name="Oval 130"/>
            <p:cNvSpPr>
              <a:spLocks noChangeArrowheads="1"/>
            </p:cNvSpPr>
            <p:nvPr/>
          </p:nvSpPr>
          <p:spPr bwMode="auto">
            <a:xfrm>
              <a:off x="3667" y="782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1" name="Oval 136"/>
            <p:cNvSpPr>
              <a:spLocks noChangeArrowheads="1"/>
            </p:cNvSpPr>
            <p:nvPr/>
          </p:nvSpPr>
          <p:spPr bwMode="auto">
            <a:xfrm>
              <a:off x="5171" y="334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2" name="Oval 137"/>
            <p:cNvSpPr>
              <a:spLocks noChangeArrowheads="1"/>
            </p:cNvSpPr>
            <p:nvPr/>
          </p:nvSpPr>
          <p:spPr bwMode="auto">
            <a:xfrm>
              <a:off x="4694" y="62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3" name="Oval 138"/>
            <p:cNvSpPr>
              <a:spLocks noChangeArrowheads="1"/>
            </p:cNvSpPr>
            <p:nvPr/>
          </p:nvSpPr>
          <p:spPr bwMode="auto">
            <a:xfrm>
              <a:off x="4246" y="121"/>
              <a:ext cx="24" cy="24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4" name="Oval 140"/>
            <p:cNvSpPr>
              <a:spLocks noChangeArrowheads="1"/>
            </p:cNvSpPr>
            <p:nvPr/>
          </p:nvSpPr>
          <p:spPr bwMode="auto">
            <a:xfrm>
              <a:off x="5095" y="486"/>
              <a:ext cx="24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5" name="Oval 141"/>
            <p:cNvSpPr>
              <a:spLocks noChangeArrowheads="1"/>
            </p:cNvSpPr>
            <p:nvPr/>
          </p:nvSpPr>
          <p:spPr bwMode="auto">
            <a:xfrm>
              <a:off x="4611" y="314"/>
              <a:ext cx="24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6" name="Oval 144"/>
            <p:cNvSpPr>
              <a:spLocks noChangeArrowheads="1"/>
            </p:cNvSpPr>
            <p:nvPr/>
          </p:nvSpPr>
          <p:spPr bwMode="auto">
            <a:xfrm>
              <a:off x="4544" y="450"/>
              <a:ext cx="15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7" name="Oval 145"/>
            <p:cNvSpPr>
              <a:spLocks noChangeArrowheads="1"/>
            </p:cNvSpPr>
            <p:nvPr/>
          </p:nvSpPr>
          <p:spPr bwMode="auto">
            <a:xfrm>
              <a:off x="4400" y="475"/>
              <a:ext cx="16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8" name="Oval 146"/>
            <p:cNvSpPr>
              <a:spLocks noChangeArrowheads="1"/>
            </p:cNvSpPr>
            <p:nvPr/>
          </p:nvSpPr>
          <p:spPr bwMode="auto">
            <a:xfrm>
              <a:off x="4346" y="188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9" name="Oval 147"/>
            <p:cNvSpPr>
              <a:spLocks noChangeArrowheads="1"/>
            </p:cNvSpPr>
            <p:nvPr/>
          </p:nvSpPr>
          <p:spPr bwMode="auto">
            <a:xfrm>
              <a:off x="4900" y="-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0" name="Oval 148"/>
            <p:cNvSpPr>
              <a:spLocks noChangeArrowheads="1"/>
            </p:cNvSpPr>
            <p:nvPr/>
          </p:nvSpPr>
          <p:spPr bwMode="auto">
            <a:xfrm>
              <a:off x="5318" y="249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1" name="Oval 150"/>
            <p:cNvSpPr>
              <a:spLocks noChangeArrowheads="1"/>
            </p:cNvSpPr>
            <p:nvPr/>
          </p:nvSpPr>
          <p:spPr bwMode="auto">
            <a:xfrm>
              <a:off x="4325" y="27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2" name="Oval 152"/>
            <p:cNvSpPr>
              <a:spLocks noChangeArrowheads="1"/>
            </p:cNvSpPr>
            <p:nvPr/>
          </p:nvSpPr>
          <p:spPr bwMode="auto">
            <a:xfrm>
              <a:off x="4006" y="45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3" name="Oval 156"/>
            <p:cNvSpPr>
              <a:spLocks noChangeArrowheads="1"/>
            </p:cNvSpPr>
            <p:nvPr/>
          </p:nvSpPr>
          <p:spPr bwMode="auto">
            <a:xfrm>
              <a:off x="4524" y="1015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4" name="Oval 157"/>
            <p:cNvSpPr>
              <a:spLocks noChangeArrowheads="1"/>
            </p:cNvSpPr>
            <p:nvPr/>
          </p:nvSpPr>
          <p:spPr bwMode="auto">
            <a:xfrm>
              <a:off x="4821" y="992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5" name="Oval 158"/>
            <p:cNvSpPr>
              <a:spLocks noChangeArrowheads="1"/>
            </p:cNvSpPr>
            <p:nvPr/>
          </p:nvSpPr>
          <p:spPr bwMode="auto">
            <a:xfrm>
              <a:off x="4060" y="999"/>
              <a:ext cx="16" cy="15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6" name="Oval 159"/>
            <p:cNvSpPr>
              <a:spLocks noChangeArrowheads="1"/>
            </p:cNvSpPr>
            <p:nvPr/>
          </p:nvSpPr>
          <p:spPr bwMode="auto">
            <a:xfrm>
              <a:off x="5071" y="116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7" name="Oval 160"/>
            <p:cNvSpPr>
              <a:spLocks noChangeArrowheads="1"/>
            </p:cNvSpPr>
            <p:nvPr/>
          </p:nvSpPr>
          <p:spPr bwMode="auto">
            <a:xfrm>
              <a:off x="5229" y="1044"/>
              <a:ext cx="17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8" name="Oval 161"/>
            <p:cNvSpPr>
              <a:spLocks noChangeArrowheads="1"/>
            </p:cNvSpPr>
            <p:nvPr/>
          </p:nvSpPr>
          <p:spPr bwMode="auto">
            <a:xfrm>
              <a:off x="5369" y="824"/>
              <a:ext cx="16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9" name="Oval 163"/>
            <p:cNvSpPr>
              <a:spLocks noChangeArrowheads="1"/>
            </p:cNvSpPr>
            <p:nvPr/>
          </p:nvSpPr>
          <p:spPr bwMode="auto">
            <a:xfrm>
              <a:off x="5032" y="791"/>
              <a:ext cx="16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0" name="Oval 165"/>
            <p:cNvSpPr>
              <a:spLocks noChangeArrowheads="1"/>
            </p:cNvSpPr>
            <p:nvPr/>
          </p:nvSpPr>
          <p:spPr bwMode="auto">
            <a:xfrm>
              <a:off x="4730" y="78"/>
              <a:ext cx="15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1" name="Oval 167"/>
            <p:cNvSpPr>
              <a:spLocks noChangeArrowheads="1"/>
            </p:cNvSpPr>
            <p:nvPr/>
          </p:nvSpPr>
          <p:spPr bwMode="auto">
            <a:xfrm>
              <a:off x="5420" y="516"/>
              <a:ext cx="15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2" name="Oval 168"/>
            <p:cNvSpPr>
              <a:spLocks noChangeArrowheads="1"/>
            </p:cNvSpPr>
            <p:nvPr/>
          </p:nvSpPr>
          <p:spPr bwMode="auto">
            <a:xfrm>
              <a:off x="5243" y="626"/>
              <a:ext cx="15" cy="1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3" name="Oval 169"/>
            <p:cNvSpPr>
              <a:spLocks noChangeArrowheads="1"/>
            </p:cNvSpPr>
            <p:nvPr/>
          </p:nvSpPr>
          <p:spPr bwMode="auto">
            <a:xfrm>
              <a:off x="4804" y="261"/>
              <a:ext cx="17" cy="1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4" name="Oval 170"/>
            <p:cNvSpPr>
              <a:spLocks noChangeArrowheads="1"/>
            </p:cNvSpPr>
            <p:nvPr/>
          </p:nvSpPr>
          <p:spPr bwMode="auto">
            <a:xfrm>
              <a:off x="5291" y="697"/>
              <a:ext cx="15" cy="1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5" name="Oval 172"/>
            <p:cNvSpPr>
              <a:spLocks noChangeArrowheads="1"/>
            </p:cNvSpPr>
            <p:nvPr/>
          </p:nvSpPr>
          <p:spPr bwMode="auto">
            <a:xfrm>
              <a:off x="4339" y="565"/>
              <a:ext cx="23" cy="24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6" name="Oval 181"/>
            <p:cNvSpPr>
              <a:spLocks noChangeArrowheads="1"/>
            </p:cNvSpPr>
            <p:nvPr/>
          </p:nvSpPr>
          <p:spPr bwMode="auto">
            <a:xfrm>
              <a:off x="5032" y="617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7" name="Oval 184"/>
            <p:cNvSpPr>
              <a:spLocks noChangeArrowheads="1"/>
            </p:cNvSpPr>
            <p:nvPr/>
          </p:nvSpPr>
          <p:spPr bwMode="auto">
            <a:xfrm>
              <a:off x="5639" y="285"/>
              <a:ext cx="24" cy="23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8" name="Oval 185"/>
            <p:cNvSpPr>
              <a:spLocks noChangeArrowheads="1"/>
            </p:cNvSpPr>
            <p:nvPr/>
          </p:nvSpPr>
          <p:spPr bwMode="auto">
            <a:xfrm>
              <a:off x="5678" y="99"/>
              <a:ext cx="23" cy="2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9" name="Oval 188"/>
            <p:cNvSpPr>
              <a:spLocks noChangeArrowheads="1"/>
            </p:cNvSpPr>
            <p:nvPr/>
          </p:nvSpPr>
          <p:spPr bwMode="auto">
            <a:xfrm>
              <a:off x="5716" y="494"/>
              <a:ext cx="15" cy="16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0" name="Oval 189"/>
            <p:cNvSpPr>
              <a:spLocks noChangeArrowheads="1"/>
            </p:cNvSpPr>
            <p:nvPr/>
          </p:nvSpPr>
          <p:spPr bwMode="auto">
            <a:xfrm>
              <a:off x="5345" y="295"/>
              <a:ext cx="17" cy="17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1" name="Oval 190"/>
            <p:cNvSpPr>
              <a:spLocks noChangeArrowheads="1"/>
            </p:cNvSpPr>
            <p:nvPr/>
          </p:nvSpPr>
          <p:spPr bwMode="auto">
            <a:xfrm>
              <a:off x="5649" y="410"/>
              <a:ext cx="16" cy="1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2" name="Oval 192"/>
            <p:cNvSpPr>
              <a:spLocks noChangeArrowheads="1"/>
            </p:cNvSpPr>
            <p:nvPr/>
          </p:nvSpPr>
          <p:spPr bwMode="auto">
            <a:xfrm>
              <a:off x="5634" y="560"/>
              <a:ext cx="16" cy="16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3" name="Oval 195"/>
            <p:cNvSpPr>
              <a:spLocks noChangeArrowheads="1"/>
            </p:cNvSpPr>
            <p:nvPr/>
          </p:nvSpPr>
          <p:spPr bwMode="auto">
            <a:xfrm>
              <a:off x="4900" y="696"/>
              <a:ext cx="23" cy="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4078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702F-E160-4569-8367-3B5A5A6E50E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E25C-5ADF-4B45-8494-C2EDBB254D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9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95800" y="1657350"/>
            <a:ext cx="4648200" cy="628650"/>
          </a:xfrm>
        </p:spPr>
        <p:txBody>
          <a:bodyPr anchor="ctr">
            <a:normAutofit/>
          </a:bodyPr>
          <a:lstStyle>
            <a:lvl1pPr marL="57149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495800" y="2286000"/>
            <a:ext cx="4648200" cy="628650"/>
          </a:xfrm>
        </p:spPr>
        <p:txBody>
          <a:bodyPr anchor="ctr">
            <a:normAutofit/>
          </a:bodyPr>
          <a:lstStyle>
            <a:lvl1pPr marL="57149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495800" y="2914650"/>
            <a:ext cx="4648200" cy="628650"/>
          </a:xfrm>
        </p:spPr>
        <p:txBody>
          <a:bodyPr anchor="ctr">
            <a:normAutofit/>
          </a:bodyPr>
          <a:lstStyle>
            <a:lvl1pPr marL="57149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495800" y="3543300"/>
            <a:ext cx="4648200" cy="628650"/>
          </a:xfrm>
        </p:spPr>
        <p:txBody>
          <a:bodyPr anchor="ctr">
            <a:normAutofit/>
          </a:bodyPr>
          <a:lstStyle>
            <a:lvl1pPr marL="57149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5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92000">
              <a:schemeClr val="bg1">
                <a:lumMod val="100000"/>
              </a:schemeClr>
            </a:gs>
            <a:gs pos="6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6702F-E160-4569-8367-3B5A5A6E50E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EE25C-5ADF-4B45-8494-C2EDBB254D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AutoShape 3"/>
          <p:cNvSpPr>
            <a:spLocks noChangeAspect="1" noChangeArrowheads="1" noTextEdit="1"/>
          </p:cNvSpPr>
          <p:nvPr/>
        </p:nvSpPr>
        <p:spPr bwMode="auto">
          <a:xfrm>
            <a:off x="0" y="1"/>
            <a:ext cx="9157869" cy="52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5767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4" r:id="rId2"/>
    <p:sldLayoutId id="2147483649" r:id="rId3"/>
    <p:sldLayoutId id="2147483673" r:id="rId4"/>
    <p:sldLayoutId id="2147483655" r:id="rId5"/>
    <p:sldLayoutId id="2147483672" r:id="rId6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75000"/>
              </a:schemeClr>
            </a:gs>
            <a:gs pos="23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5"/>
          <p:cNvSpPr>
            <a:spLocks/>
          </p:cNvSpPr>
          <p:nvPr/>
        </p:nvSpPr>
        <p:spPr bwMode="auto">
          <a:xfrm>
            <a:off x="2057402" y="628645"/>
            <a:ext cx="3183887" cy="642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cloud2"/>
          <p:cNvSpPr>
            <a:spLocks/>
          </p:cNvSpPr>
          <p:nvPr/>
        </p:nvSpPr>
        <p:spPr bwMode="auto">
          <a:xfrm>
            <a:off x="398333" y="1526980"/>
            <a:ext cx="1204676" cy="435353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cloud1"/>
          <p:cNvSpPr>
            <a:spLocks/>
          </p:cNvSpPr>
          <p:nvPr/>
        </p:nvSpPr>
        <p:spPr bwMode="auto">
          <a:xfrm flipH="1">
            <a:off x="7742273" y="-350750"/>
            <a:ext cx="1581808" cy="338983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Group 4"/>
          <p:cNvGrpSpPr>
            <a:grpSpLocks noChangeAspect="1"/>
          </p:cNvGrpSpPr>
          <p:nvPr/>
        </p:nvGrpSpPr>
        <p:grpSpPr bwMode="auto">
          <a:xfrm>
            <a:off x="1208618" y="1054101"/>
            <a:ext cx="7234765" cy="4828117"/>
            <a:chOff x="571" y="903"/>
            <a:chExt cx="3418" cy="2281"/>
          </a:xfrm>
        </p:grpSpPr>
        <p:sp>
          <p:nvSpPr>
            <p:cNvPr id="78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rgbClr val="DC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9" name="cloud2"/>
            <p:cNvSpPr>
              <a:spLocks/>
            </p:cNvSpPr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0" name="cloud1"/>
            <p:cNvSpPr>
              <a:spLocks/>
            </p:cNvSpPr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81" name="rear_graves"/>
          <p:cNvGrpSpPr>
            <a:grpSpLocks noChangeAspect="1"/>
          </p:cNvGrpSpPr>
          <p:nvPr/>
        </p:nvGrpSpPr>
        <p:grpSpPr bwMode="auto">
          <a:xfrm>
            <a:off x="6544858" y="3867150"/>
            <a:ext cx="2174691" cy="595723"/>
            <a:chOff x="1008" y="1593"/>
            <a:chExt cx="3311" cy="907"/>
          </a:xfrm>
        </p:grpSpPr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Freeform 48"/>
            <p:cNvSpPr>
              <a:spLocks/>
            </p:cNvSpPr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50"/>
            <p:cNvSpPr>
              <a:spLocks/>
            </p:cNvSpPr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7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8" name="Freeform 52"/>
            <p:cNvSpPr>
              <a:spLocks/>
            </p:cNvSpPr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9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0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Freeform 56"/>
            <p:cNvSpPr>
              <a:spLocks/>
            </p:cNvSpPr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2" name="Freeform 57"/>
            <p:cNvSpPr>
              <a:spLocks/>
            </p:cNvSpPr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3" name="Freeform 58"/>
            <p:cNvSpPr>
              <a:spLocks/>
            </p:cNvSpPr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Freeform 59"/>
            <p:cNvSpPr>
              <a:spLocks/>
            </p:cNvSpPr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Freeform 60"/>
            <p:cNvSpPr>
              <a:spLocks/>
            </p:cNvSpPr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Freeform 61"/>
            <p:cNvSpPr>
              <a:spLocks/>
            </p:cNvSpPr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97" name="bat1"/>
          <p:cNvSpPr>
            <a:spLocks/>
          </p:cNvSpPr>
          <p:nvPr/>
        </p:nvSpPr>
        <p:spPr bwMode="auto">
          <a:xfrm rot="20861242">
            <a:off x="1787106" y="2676550"/>
            <a:ext cx="754732" cy="183227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8" name="bat2"/>
          <p:cNvSpPr>
            <a:spLocks/>
          </p:cNvSpPr>
          <p:nvPr/>
        </p:nvSpPr>
        <p:spPr bwMode="auto">
          <a:xfrm>
            <a:off x="2977209" y="1859446"/>
            <a:ext cx="545129" cy="270363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9" name="bat3"/>
          <p:cNvSpPr>
            <a:spLocks/>
          </p:cNvSpPr>
          <p:nvPr/>
        </p:nvSpPr>
        <p:spPr bwMode="auto">
          <a:xfrm>
            <a:off x="6178581" y="3754507"/>
            <a:ext cx="555736" cy="37139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0" name="bat4"/>
          <p:cNvSpPr>
            <a:spLocks/>
          </p:cNvSpPr>
          <p:nvPr/>
        </p:nvSpPr>
        <p:spPr bwMode="auto">
          <a:xfrm rot="1174705">
            <a:off x="6745278" y="268843"/>
            <a:ext cx="628049" cy="287537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01" name="front_graves"/>
          <p:cNvGrpSpPr>
            <a:grpSpLocks noChangeAspect="1"/>
          </p:cNvGrpSpPr>
          <p:nvPr/>
        </p:nvGrpSpPr>
        <p:grpSpPr bwMode="auto">
          <a:xfrm>
            <a:off x="3657601" y="4183400"/>
            <a:ext cx="1950942" cy="943045"/>
            <a:chOff x="1140" y="1906"/>
            <a:chExt cx="1444" cy="698"/>
          </a:xfrm>
        </p:grpSpPr>
        <p:sp>
          <p:nvSpPr>
            <p:cNvPr id="102" name="Freeform 29"/>
            <p:cNvSpPr>
              <a:spLocks/>
            </p:cNvSpPr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3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4" name="Freeform 31"/>
            <p:cNvSpPr>
              <a:spLocks/>
            </p:cNvSpPr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5" name="Freeform 32"/>
            <p:cNvSpPr>
              <a:spLocks/>
            </p:cNvSpPr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6" name="Freeform 33"/>
            <p:cNvSpPr>
              <a:spLocks/>
            </p:cNvSpPr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7" name="Freeform 34"/>
            <p:cNvSpPr>
              <a:spLocks/>
            </p:cNvSpPr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09" name="bat_upsidedown1"/>
          <p:cNvSpPr>
            <a:spLocks/>
          </p:cNvSpPr>
          <p:nvPr/>
        </p:nvSpPr>
        <p:spPr bwMode="auto">
          <a:xfrm>
            <a:off x="1434380" y="1135984"/>
            <a:ext cx="245960" cy="48140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0" name="bat_upsidedown2"/>
          <p:cNvSpPr>
            <a:spLocks/>
          </p:cNvSpPr>
          <p:nvPr/>
        </p:nvSpPr>
        <p:spPr bwMode="auto">
          <a:xfrm>
            <a:off x="8572679" y="1396609"/>
            <a:ext cx="350154" cy="565324"/>
          </a:xfrm>
          <a:custGeom>
            <a:avLst/>
            <a:gdLst>
              <a:gd name="T0" fmla="*/ 208 w 364"/>
              <a:gd name="T1" fmla="*/ 58 h 591"/>
              <a:gd name="T2" fmla="*/ 223 w 364"/>
              <a:gd name="T3" fmla="*/ 116 h 591"/>
              <a:gd name="T4" fmla="*/ 225 w 364"/>
              <a:gd name="T5" fmla="*/ 137 h 591"/>
              <a:gd name="T6" fmla="*/ 235 w 364"/>
              <a:gd name="T7" fmla="*/ 69 h 591"/>
              <a:gd name="T8" fmla="*/ 253 w 364"/>
              <a:gd name="T9" fmla="*/ 591 h 591"/>
              <a:gd name="T10" fmla="*/ 215 w 364"/>
              <a:gd name="T11" fmla="*/ 413 h 591"/>
              <a:gd name="T12" fmla="*/ 214 w 364"/>
              <a:gd name="T13" fmla="*/ 453 h 591"/>
              <a:gd name="T14" fmla="*/ 203 w 364"/>
              <a:gd name="T15" fmla="*/ 523 h 591"/>
              <a:gd name="T16" fmla="*/ 182 w 364"/>
              <a:gd name="T17" fmla="*/ 487 h 591"/>
              <a:gd name="T18" fmla="*/ 164 w 364"/>
              <a:gd name="T19" fmla="*/ 526 h 591"/>
              <a:gd name="T20" fmla="*/ 151 w 364"/>
              <a:gd name="T21" fmla="*/ 454 h 591"/>
              <a:gd name="T22" fmla="*/ 155 w 364"/>
              <a:gd name="T23" fmla="*/ 411 h 591"/>
              <a:gd name="T24" fmla="*/ 107 w 364"/>
              <a:gd name="T25" fmla="*/ 573 h 591"/>
              <a:gd name="T26" fmla="*/ 121 w 364"/>
              <a:gd name="T27" fmla="*/ 71 h 591"/>
              <a:gd name="T28" fmla="*/ 136 w 364"/>
              <a:gd name="T29" fmla="*/ 134 h 591"/>
              <a:gd name="T30" fmla="*/ 144 w 364"/>
              <a:gd name="T31" fmla="*/ 128 h 591"/>
              <a:gd name="T32" fmla="*/ 153 w 364"/>
              <a:gd name="T33" fmla="*/ 101 h 591"/>
              <a:gd name="T34" fmla="*/ 155 w 364"/>
              <a:gd name="T35" fmla="*/ 60 h 591"/>
              <a:gd name="T36" fmla="*/ 162 w 364"/>
              <a:gd name="T37" fmla="*/ 35 h 591"/>
              <a:gd name="T38" fmla="*/ 156 w 364"/>
              <a:gd name="T39" fmla="*/ 15 h 591"/>
              <a:gd name="T40" fmla="*/ 161 w 364"/>
              <a:gd name="T41" fmla="*/ 2 h 591"/>
              <a:gd name="T42" fmla="*/ 167 w 364"/>
              <a:gd name="T43" fmla="*/ 12 h 591"/>
              <a:gd name="T44" fmla="*/ 170 w 364"/>
              <a:gd name="T45" fmla="*/ 3 h 591"/>
              <a:gd name="T46" fmla="*/ 174 w 364"/>
              <a:gd name="T47" fmla="*/ 13 h 591"/>
              <a:gd name="T48" fmla="*/ 173 w 364"/>
              <a:gd name="T49" fmla="*/ 37 h 591"/>
              <a:gd name="T50" fmla="*/ 174 w 364"/>
              <a:gd name="T51" fmla="*/ 52 h 591"/>
              <a:gd name="T52" fmla="*/ 185 w 364"/>
              <a:gd name="T53" fmla="*/ 96 h 591"/>
              <a:gd name="T54" fmla="*/ 192 w 364"/>
              <a:gd name="T55" fmla="*/ 49 h 591"/>
              <a:gd name="T56" fmla="*/ 197 w 364"/>
              <a:gd name="T57" fmla="*/ 31 h 591"/>
              <a:gd name="T58" fmla="*/ 194 w 364"/>
              <a:gd name="T59" fmla="*/ 11 h 591"/>
              <a:gd name="T60" fmla="*/ 199 w 364"/>
              <a:gd name="T61" fmla="*/ 2 h 591"/>
              <a:gd name="T62" fmla="*/ 202 w 364"/>
              <a:gd name="T63" fmla="*/ 13 h 591"/>
              <a:gd name="T64" fmla="*/ 202 w 364"/>
              <a:gd name="T65" fmla="*/ 2 h 591"/>
              <a:gd name="T66" fmla="*/ 211 w 364"/>
              <a:gd name="T67" fmla="*/ 15 h 591"/>
              <a:gd name="T68" fmla="*/ 206 w 364"/>
              <a:gd name="T69" fmla="*/ 35 h 591"/>
              <a:gd name="T70" fmla="*/ 208 w 364"/>
              <a:gd name="T71" fmla="*/ 58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4" h="591">
                <a:moveTo>
                  <a:pt x="208" y="58"/>
                </a:moveTo>
                <a:cubicBezTo>
                  <a:pt x="208" y="87"/>
                  <a:pt x="221" y="111"/>
                  <a:pt x="223" y="116"/>
                </a:cubicBezTo>
                <a:cubicBezTo>
                  <a:pt x="224" y="121"/>
                  <a:pt x="223" y="138"/>
                  <a:pt x="225" y="137"/>
                </a:cubicBezTo>
                <a:cubicBezTo>
                  <a:pt x="230" y="132"/>
                  <a:pt x="234" y="88"/>
                  <a:pt x="235" y="69"/>
                </a:cubicBezTo>
                <a:cubicBezTo>
                  <a:pt x="309" y="144"/>
                  <a:pt x="364" y="460"/>
                  <a:pt x="253" y="591"/>
                </a:cubicBezTo>
                <a:cubicBezTo>
                  <a:pt x="261" y="460"/>
                  <a:pt x="231" y="435"/>
                  <a:pt x="215" y="413"/>
                </a:cubicBezTo>
                <a:cubicBezTo>
                  <a:pt x="207" y="424"/>
                  <a:pt x="211" y="444"/>
                  <a:pt x="214" y="453"/>
                </a:cubicBezTo>
                <a:cubicBezTo>
                  <a:pt x="217" y="462"/>
                  <a:pt x="236" y="491"/>
                  <a:pt x="203" y="523"/>
                </a:cubicBezTo>
                <a:cubicBezTo>
                  <a:pt x="208" y="487"/>
                  <a:pt x="191" y="487"/>
                  <a:pt x="182" y="487"/>
                </a:cubicBezTo>
                <a:cubicBezTo>
                  <a:pt x="174" y="487"/>
                  <a:pt x="156" y="496"/>
                  <a:pt x="164" y="526"/>
                </a:cubicBezTo>
                <a:cubicBezTo>
                  <a:pt x="136" y="497"/>
                  <a:pt x="141" y="471"/>
                  <a:pt x="151" y="454"/>
                </a:cubicBezTo>
                <a:cubicBezTo>
                  <a:pt x="161" y="437"/>
                  <a:pt x="158" y="422"/>
                  <a:pt x="155" y="411"/>
                </a:cubicBezTo>
                <a:cubicBezTo>
                  <a:pt x="137" y="425"/>
                  <a:pt x="79" y="495"/>
                  <a:pt x="107" y="573"/>
                </a:cubicBezTo>
                <a:cubicBezTo>
                  <a:pt x="0" y="476"/>
                  <a:pt x="30" y="152"/>
                  <a:pt x="121" y="71"/>
                </a:cubicBezTo>
                <a:cubicBezTo>
                  <a:pt x="129" y="64"/>
                  <a:pt x="125" y="120"/>
                  <a:pt x="136" y="134"/>
                </a:cubicBezTo>
                <a:cubicBezTo>
                  <a:pt x="145" y="145"/>
                  <a:pt x="141" y="136"/>
                  <a:pt x="144" y="128"/>
                </a:cubicBezTo>
                <a:cubicBezTo>
                  <a:pt x="144" y="118"/>
                  <a:pt x="148" y="111"/>
                  <a:pt x="153" y="101"/>
                </a:cubicBezTo>
                <a:cubicBezTo>
                  <a:pt x="155" y="69"/>
                  <a:pt x="154" y="76"/>
                  <a:pt x="155" y="60"/>
                </a:cubicBezTo>
                <a:cubicBezTo>
                  <a:pt x="155" y="53"/>
                  <a:pt x="162" y="44"/>
                  <a:pt x="162" y="35"/>
                </a:cubicBezTo>
                <a:cubicBezTo>
                  <a:pt x="162" y="27"/>
                  <a:pt x="156" y="20"/>
                  <a:pt x="156" y="15"/>
                </a:cubicBezTo>
                <a:cubicBezTo>
                  <a:pt x="156" y="10"/>
                  <a:pt x="156" y="4"/>
                  <a:pt x="161" y="2"/>
                </a:cubicBezTo>
                <a:cubicBezTo>
                  <a:pt x="164" y="0"/>
                  <a:pt x="164" y="12"/>
                  <a:pt x="167" y="12"/>
                </a:cubicBezTo>
                <a:cubicBezTo>
                  <a:pt x="169" y="12"/>
                  <a:pt x="167" y="4"/>
                  <a:pt x="170" y="3"/>
                </a:cubicBezTo>
                <a:cubicBezTo>
                  <a:pt x="173" y="1"/>
                  <a:pt x="173" y="10"/>
                  <a:pt x="174" y="13"/>
                </a:cubicBezTo>
                <a:cubicBezTo>
                  <a:pt x="175" y="16"/>
                  <a:pt x="172" y="30"/>
                  <a:pt x="173" y="37"/>
                </a:cubicBezTo>
                <a:cubicBezTo>
                  <a:pt x="174" y="43"/>
                  <a:pt x="175" y="46"/>
                  <a:pt x="174" y="52"/>
                </a:cubicBezTo>
                <a:cubicBezTo>
                  <a:pt x="174" y="57"/>
                  <a:pt x="177" y="97"/>
                  <a:pt x="185" y="96"/>
                </a:cubicBezTo>
                <a:cubicBezTo>
                  <a:pt x="189" y="96"/>
                  <a:pt x="194" y="60"/>
                  <a:pt x="192" y="49"/>
                </a:cubicBezTo>
                <a:cubicBezTo>
                  <a:pt x="191" y="43"/>
                  <a:pt x="197" y="36"/>
                  <a:pt x="197" y="31"/>
                </a:cubicBezTo>
                <a:cubicBezTo>
                  <a:pt x="196" y="22"/>
                  <a:pt x="191" y="17"/>
                  <a:pt x="194" y="11"/>
                </a:cubicBezTo>
                <a:cubicBezTo>
                  <a:pt x="195" y="9"/>
                  <a:pt x="196" y="1"/>
                  <a:pt x="199" y="2"/>
                </a:cubicBezTo>
                <a:cubicBezTo>
                  <a:pt x="202" y="2"/>
                  <a:pt x="199" y="13"/>
                  <a:pt x="202" y="13"/>
                </a:cubicBezTo>
                <a:cubicBezTo>
                  <a:pt x="205" y="13"/>
                  <a:pt x="200" y="3"/>
                  <a:pt x="202" y="2"/>
                </a:cubicBezTo>
                <a:cubicBezTo>
                  <a:pt x="204" y="2"/>
                  <a:pt x="211" y="12"/>
                  <a:pt x="211" y="15"/>
                </a:cubicBezTo>
                <a:cubicBezTo>
                  <a:pt x="212" y="19"/>
                  <a:pt x="205" y="28"/>
                  <a:pt x="206" y="35"/>
                </a:cubicBezTo>
                <a:cubicBezTo>
                  <a:pt x="208" y="46"/>
                  <a:pt x="208" y="58"/>
                  <a:pt x="208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1" name="bat_upsidedown1"/>
          <p:cNvSpPr>
            <a:spLocks/>
          </p:cNvSpPr>
          <p:nvPr/>
        </p:nvSpPr>
        <p:spPr bwMode="auto">
          <a:xfrm>
            <a:off x="1029470" y="943690"/>
            <a:ext cx="247268" cy="483963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2" name="bat_upsidedown1"/>
          <p:cNvSpPr>
            <a:spLocks/>
          </p:cNvSpPr>
          <p:nvPr/>
        </p:nvSpPr>
        <p:spPr bwMode="auto">
          <a:xfrm>
            <a:off x="766481" y="259649"/>
            <a:ext cx="233836" cy="4576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3" name="bat_upsidedown1"/>
          <p:cNvSpPr>
            <a:spLocks/>
          </p:cNvSpPr>
          <p:nvPr/>
        </p:nvSpPr>
        <p:spPr bwMode="auto">
          <a:xfrm>
            <a:off x="133870" y="1003184"/>
            <a:ext cx="222181" cy="434861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2480608" y="85101"/>
            <a:ext cx="4546581" cy="116390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>
                <a:ln w="25400">
                  <a:solidFill>
                    <a:schemeClr val="tx1"/>
                  </a:solidFill>
                </a:ln>
                <a:gradFill>
                  <a:gsLst>
                    <a:gs pos="82000">
                      <a:schemeClr val="accent2">
                        <a:lumMod val="75000"/>
                      </a:schemeClr>
                    </a:gs>
                    <a:gs pos="66000">
                      <a:schemeClr val="accent2"/>
                    </a:gs>
                    <a:gs pos="38000">
                      <a:schemeClr val="bg1">
                        <a:lumMod val="95000"/>
                      </a:schemeClr>
                    </a:gs>
                    <a:gs pos="9000">
                      <a:schemeClr val="accent2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glow rad="241300">
                    <a:schemeClr val="bg1">
                      <a:alpha val="2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C Moose" panose="00000400000000000000" pitchFamily="2" charset="0"/>
                <a:cs typeface="Aharoni" pitchFamily="2" charset="-79"/>
              </a:rPr>
              <a:t>Graveyard</a:t>
            </a:r>
            <a:endParaRPr lang="en-US" sz="6400" dirty="0">
              <a:ln w="25400">
                <a:solidFill>
                  <a:schemeClr val="tx1"/>
                </a:solidFill>
              </a:ln>
              <a:gradFill>
                <a:gsLst>
                  <a:gs pos="82000">
                    <a:schemeClr val="accent2">
                      <a:lumMod val="75000"/>
                    </a:schemeClr>
                  </a:gs>
                  <a:gs pos="66000">
                    <a:schemeClr val="accent2"/>
                  </a:gs>
                  <a:gs pos="38000">
                    <a:schemeClr val="bg1">
                      <a:lumMod val="95000"/>
                    </a:schemeClr>
                  </a:gs>
                  <a:gs pos="9000">
                    <a:schemeClr val="accent2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glow rad="241300">
                  <a:schemeClr val="bg1">
                    <a:alpha val="2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C Moose" panose="00000400000000000000" pitchFamily="2" charset="0"/>
            </a:endParaRPr>
          </a:p>
        </p:txBody>
      </p:sp>
      <p:sp>
        <p:nvSpPr>
          <p:cNvPr id="6" name="far_hill"/>
          <p:cNvSpPr>
            <a:spLocks/>
          </p:cNvSpPr>
          <p:nvPr/>
        </p:nvSpPr>
        <p:spPr bwMode="auto">
          <a:xfrm>
            <a:off x="5211703" y="4017135"/>
            <a:ext cx="3933195" cy="1145415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5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Title 1"/>
          <p:cNvSpPr>
            <a:spLocks noGrp="1"/>
          </p:cNvSpPr>
          <p:nvPr>
            <p:ph type="title"/>
          </p:nvPr>
        </p:nvSpPr>
        <p:spPr>
          <a:xfrm rot="60000">
            <a:off x="2018709" y="1005147"/>
            <a:ext cx="5691913" cy="956128"/>
          </a:xfr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10666" dirty="0">
                <a:ln w="317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glow rad="127000">
                    <a:schemeClr val="bg1">
                      <a:alpha val="25000"/>
                    </a:schemeClr>
                  </a:glow>
                </a:effectLst>
                <a:latin typeface="CAC Moose" panose="00000400000000000000" pitchFamily="2" charset="0"/>
                <a:cs typeface="Aharoni" pitchFamily="2" charset="-79"/>
              </a:rPr>
              <a:t>C</a:t>
            </a:r>
            <a:r>
              <a:rPr lang="en-US" sz="10666" b="1" dirty="0">
                <a:ln w="317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glow rad="127000">
                    <a:schemeClr val="bg1">
                      <a:alpha val="25000"/>
                    </a:schemeClr>
                  </a:glow>
                </a:effectLst>
                <a:latin typeface="CAC Moose" panose="00000400000000000000" pitchFamily="2" charset="0"/>
                <a:cs typeface="Aharoni" pitchFamily="2" charset="-79"/>
              </a:rPr>
              <a:t>REEP</a:t>
            </a:r>
            <a:r>
              <a:rPr lang="en-US" sz="10666" dirty="0">
                <a:ln w="317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glow rad="127000">
                    <a:schemeClr val="bg1">
                      <a:alpha val="25000"/>
                    </a:schemeClr>
                  </a:glow>
                </a:effectLst>
                <a:latin typeface="CAC Moose" panose="00000400000000000000" pitchFamily="2" charset="0"/>
                <a:cs typeface="Aharoni" pitchFamily="2" charset="-79"/>
              </a:rPr>
              <a:t>S!</a:t>
            </a:r>
            <a:endParaRPr lang="en-US" sz="10666" dirty="0">
              <a:ln w="317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glow rad="127000">
                  <a:schemeClr val="bg1">
                    <a:alpha val="25000"/>
                  </a:schemeClr>
                </a:glow>
              </a:effectLst>
              <a:latin typeface="CAC Moose" panose="00000400000000000000" pitchFamily="2" charset="0"/>
            </a:endParaRPr>
          </a:p>
        </p:txBody>
      </p:sp>
      <p:sp>
        <p:nvSpPr>
          <p:cNvPr id="116" name="tree_main"/>
          <p:cNvSpPr>
            <a:spLocks noEditPoints="1"/>
          </p:cNvSpPr>
          <p:nvPr/>
        </p:nvSpPr>
        <p:spPr bwMode="auto">
          <a:xfrm>
            <a:off x="-2199341" y="-666862"/>
            <a:ext cx="5222707" cy="5414657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7" name="branch"/>
          <p:cNvSpPr>
            <a:spLocks noEditPoints="1"/>
          </p:cNvSpPr>
          <p:nvPr/>
        </p:nvSpPr>
        <p:spPr bwMode="auto">
          <a:xfrm>
            <a:off x="6771698" y="-591173"/>
            <a:ext cx="3464579" cy="4534523"/>
          </a:xfrm>
          <a:custGeom>
            <a:avLst/>
            <a:gdLst>
              <a:gd name="T0" fmla="*/ 1127 w 1554"/>
              <a:gd name="T1" fmla="*/ 1675 h 2034"/>
              <a:gd name="T2" fmla="*/ 861 w 1554"/>
              <a:gd name="T3" fmla="*/ 1682 h 2034"/>
              <a:gd name="T4" fmla="*/ 752 w 1554"/>
              <a:gd name="T5" fmla="*/ 1579 h 2034"/>
              <a:gd name="T6" fmla="*/ 713 w 1554"/>
              <a:gd name="T7" fmla="*/ 1209 h 2034"/>
              <a:gd name="T8" fmla="*/ 739 w 1554"/>
              <a:gd name="T9" fmla="*/ 918 h 2034"/>
              <a:gd name="T10" fmla="*/ 1068 w 1554"/>
              <a:gd name="T11" fmla="*/ 1035 h 2034"/>
              <a:gd name="T12" fmla="*/ 944 w 1554"/>
              <a:gd name="T13" fmla="*/ 1074 h 2034"/>
              <a:gd name="T14" fmla="*/ 1065 w 1554"/>
              <a:gd name="T15" fmla="*/ 1146 h 2034"/>
              <a:gd name="T16" fmla="*/ 1143 w 1554"/>
              <a:gd name="T17" fmla="*/ 1527 h 2034"/>
              <a:gd name="T18" fmla="*/ 1218 w 1554"/>
              <a:gd name="T19" fmla="*/ 1497 h 2034"/>
              <a:gd name="T20" fmla="*/ 1052 w 1554"/>
              <a:gd name="T21" fmla="*/ 1378 h 2034"/>
              <a:gd name="T22" fmla="*/ 1175 w 1554"/>
              <a:gd name="T23" fmla="*/ 1145 h 2034"/>
              <a:gd name="T24" fmla="*/ 1209 w 1554"/>
              <a:gd name="T25" fmla="*/ 1237 h 2034"/>
              <a:gd name="T26" fmla="*/ 1144 w 1554"/>
              <a:gd name="T27" fmla="*/ 1052 h 2034"/>
              <a:gd name="T28" fmla="*/ 774 w 1554"/>
              <a:gd name="T29" fmla="*/ 891 h 2034"/>
              <a:gd name="T30" fmla="*/ 818 w 1554"/>
              <a:gd name="T31" fmla="*/ 659 h 2034"/>
              <a:gd name="T32" fmla="*/ 1013 w 1554"/>
              <a:gd name="T33" fmla="*/ 258 h 2034"/>
              <a:gd name="T34" fmla="*/ 1378 w 1554"/>
              <a:gd name="T35" fmla="*/ 300 h 2034"/>
              <a:gd name="T36" fmla="*/ 1137 w 1554"/>
              <a:gd name="T37" fmla="*/ 191 h 2034"/>
              <a:gd name="T38" fmla="*/ 1547 w 1554"/>
              <a:gd name="T39" fmla="*/ 184 h 2034"/>
              <a:gd name="T40" fmla="*/ 1532 w 1554"/>
              <a:gd name="T41" fmla="*/ 150 h 2034"/>
              <a:gd name="T42" fmla="*/ 1028 w 1554"/>
              <a:gd name="T43" fmla="*/ 70 h 2034"/>
              <a:gd name="T44" fmla="*/ 1066 w 1554"/>
              <a:gd name="T45" fmla="*/ 188 h 2034"/>
              <a:gd name="T46" fmla="*/ 832 w 1554"/>
              <a:gd name="T47" fmla="*/ 237 h 2034"/>
              <a:gd name="T48" fmla="*/ 930 w 1554"/>
              <a:gd name="T49" fmla="*/ 312 h 2034"/>
              <a:gd name="T50" fmla="*/ 766 w 1554"/>
              <a:gd name="T51" fmla="*/ 547 h 2034"/>
              <a:gd name="T52" fmla="*/ 570 w 1554"/>
              <a:gd name="T53" fmla="*/ 444 h 2034"/>
              <a:gd name="T54" fmla="*/ 575 w 1554"/>
              <a:gd name="T55" fmla="*/ 456 h 2034"/>
              <a:gd name="T56" fmla="*/ 675 w 1554"/>
              <a:gd name="T57" fmla="*/ 763 h 2034"/>
              <a:gd name="T58" fmla="*/ 672 w 1554"/>
              <a:gd name="T59" fmla="*/ 1085 h 2034"/>
              <a:gd name="T60" fmla="*/ 567 w 1554"/>
              <a:gd name="T61" fmla="*/ 1050 h 2034"/>
              <a:gd name="T62" fmla="*/ 517 w 1554"/>
              <a:gd name="T63" fmla="*/ 1072 h 2034"/>
              <a:gd name="T64" fmla="*/ 704 w 1554"/>
              <a:gd name="T65" fmla="*/ 1233 h 2034"/>
              <a:gd name="T66" fmla="*/ 506 w 1554"/>
              <a:gd name="T67" fmla="*/ 1193 h 2034"/>
              <a:gd name="T68" fmla="*/ 290 w 1554"/>
              <a:gd name="T69" fmla="*/ 1243 h 2034"/>
              <a:gd name="T70" fmla="*/ 375 w 1554"/>
              <a:gd name="T71" fmla="*/ 1245 h 2034"/>
              <a:gd name="T72" fmla="*/ 444 w 1554"/>
              <a:gd name="T73" fmla="*/ 1397 h 2034"/>
              <a:gd name="T74" fmla="*/ 456 w 1554"/>
              <a:gd name="T75" fmla="*/ 1590 h 2034"/>
              <a:gd name="T76" fmla="*/ 438 w 1554"/>
              <a:gd name="T77" fmla="*/ 1482 h 2034"/>
              <a:gd name="T78" fmla="*/ 365 w 1554"/>
              <a:gd name="T79" fmla="*/ 1569 h 2034"/>
              <a:gd name="T80" fmla="*/ 387 w 1554"/>
              <a:gd name="T81" fmla="*/ 1634 h 2034"/>
              <a:gd name="T82" fmla="*/ 67 w 1554"/>
              <a:gd name="T83" fmla="*/ 1533 h 2034"/>
              <a:gd name="T84" fmla="*/ 103 w 1554"/>
              <a:gd name="T85" fmla="*/ 1634 h 2034"/>
              <a:gd name="T86" fmla="*/ 185 w 1554"/>
              <a:gd name="T87" fmla="*/ 1571 h 2034"/>
              <a:gd name="T88" fmla="*/ 544 w 1554"/>
              <a:gd name="T89" fmla="*/ 1673 h 2034"/>
              <a:gd name="T90" fmla="*/ 252 w 1554"/>
              <a:gd name="T91" fmla="*/ 1750 h 2034"/>
              <a:gd name="T92" fmla="*/ 368 w 1554"/>
              <a:gd name="T93" fmla="*/ 1850 h 2034"/>
              <a:gd name="T94" fmla="*/ 316 w 1554"/>
              <a:gd name="T95" fmla="*/ 1921 h 2034"/>
              <a:gd name="T96" fmla="*/ 399 w 1554"/>
              <a:gd name="T97" fmla="*/ 1979 h 2034"/>
              <a:gd name="T98" fmla="*/ 392 w 1554"/>
              <a:gd name="T99" fmla="*/ 1901 h 2034"/>
              <a:gd name="T100" fmla="*/ 672 w 1554"/>
              <a:gd name="T101" fmla="*/ 1684 h 2034"/>
              <a:gd name="T102" fmla="*/ 1034 w 1554"/>
              <a:gd name="T103" fmla="*/ 1753 h 2034"/>
              <a:gd name="T104" fmla="*/ 1076 w 1554"/>
              <a:gd name="T105" fmla="*/ 1746 h 2034"/>
              <a:gd name="T106" fmla="*/ 1263 w 1554"/>
              <a:gd name="T107" fmla="*/ 1751 h 2034"/>
              <a:gd name="T108" fmla="*/ 759 w 1554"/>
              <a:gd name="T109" fmla="*/ 613 h 2034"/>
              <a:gd name="T110" fmla="*/ 843 w 1554"/>
              <a:gd name="T111" fmla="*/ 792 h 2034"/>
              <a:gd name="T112" fmla="*/ 692 w 1554"/>
              <a:gd name="T113" fmla="*/ 1623 h 2034"/>
              <a:gd name="T114" fmla="*/ 528 w 1554"/>
              <a:gd name="T115" fmla="*/ 1432 h 2034"/>
              <a:gd name="T116" fmla="*/ 742 w 1554"/>
              <a:gd name="T117" fmla="*/ 1388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4" h="2034">
                <a:moveTo>
                  <a:pt x="1245" y="1747"/>
                </a:moveTo>
                <a:cubicBezTo>
                  <a:pt x="1229" y="1737"/>
                  <a:pt x="1219" y="1715"/>
                  <a:pt x="1210" y="1700"/>
                </a:cubicBezTo>
                <a:cubicBezTo>
                  <a:pt x="1177" y="1679"/>
                  <a:pt x="1167" y="1675"/>
                  <a:pt x="1127" y="1675"/>
                </a:cubicBezTo>
                <a:cubicBezTo>
                  <a:pt x="1108" y="1688"/>
                  <a:pt x="1071" y="1687"/>
                  <a:pt x="1050" y="1683"/>
                </a:cubicBezTo>
                <a:cubicBezTo>
                  <a:pt x="1057" y="1665"/>
                  <a:pt x="990" y="1644"/>
                  <a:pt x="972" y="1656"/>
                </a:cubicBezTo>
                <a:cubicBezTo>
                  <a:pt x="935" y="1666"/>
                  <a:pt x="898" y="1673"/>
                  <a:pt x="861" y="1682"/>
                </a:cubicBezTo>
                <a:cubicBezTo>
                  <a:pt x="849" y="1682"/>
                  <a:pt x="828" y="1698"/>
                  <a:pt x="818" y="1689"/>
                </a:cubicBezTo>
                <a:cubicBezTo>
                  <a:pt x="824" y="1666"/>
                  <a:pt x="788" y="1662"/>
                  <a:pt x="775" y="1656"/>
                </a:cubicBezTo>
                <a:cubicBezTo>
                  <a:pt x="741" y="1622"/>
                  <a:pt x="732" y="1623"/>
                  <a:pt x="752" y="1579"/>
                </a:cubicBezTo>
                <a:cubicBezTo>
                  <a:pt x="774" y="1528"/>
                  <a:pt x="774" y="1502"/>
                  <a:pt x="757" y="1449"/>
                </a:cubicBezTo>
                <a:cubicBezTo>
                  <a:pt x="735" y="1379"/>
                  <a:pt x="857" y="1364"/>
                  <a:pt x="794" y="1279"/>
                </a:cubicBezTo>
                <a:cubicBezTo>
                  <a:pt x="773" y="1253"/>
                  <a:pt x="739" y="1231"/>
                  <a:pt x="713" y="1209"/>
                </a:cubicBezTo>
                <a:cubicBezTo>
                  <a:pt x="712" y="1185"/>
                  <a:pt x="708" y="1135"/>
                  <a:pt x="694" y="1114"/>
                </a:cubicBezTo>
                <a:cubicBezTo>
                  <a:pt x="672" y="1079"/>
                  <a:pt x="723" y="1066"/>
                  <a:pt x="734" y="1036"/>
                </a:cubicBezTo>
                <a:cubicBezTo>
                  <a:pt x="746" y="1000"/>
                  <a:pt x="720" y="953"/>
                  <a:pt x="739" y="918"/>
                </a:cubicBezTo>
                <a:cubicBezTo>
                  <a:pt x="789" y="979"/>
                  <a:pt x="894" y="913"/>
                  <a:pt x="952" y="957"/>
                </a:cubicBezTo>
                <a:cubicBezTo>
                  <a:pt x="972" y="976"/>
                  <a:pt x="976" y="997"/>
                  <a:pt x="992" y="1019"/>
                </a:cubicBezTo>
                <a:cubicBezTo>
                  <a:pt x="1013" y="1047"/>
                  <a:pt x="1041" y="1029"/>
                  <a:pt x="1068" y="1035"/>
                </a:cubicBezTo>
                <a:cubicBezTo>
                  <a:pt x="1139" y="1050"/>
                  <a:pt x="1071" y="1175"/>
                  <a:pt x="1031" y="1120"/>
                </a:cubicBezTo>
                <a:cubicBezTo>
                  <a:pt x="1019" y="1104"/>
                  <a:pt x="981" y="1113"/>
                  <a:pt x="958" y="1107"/>
                </a:cubicBezTo>
                <a:cubicBezTo>
                  <a:pt x="941" y="1102"/>
                  <a:pt x="927" y="1073"/>
                  <a:pt x="944" y="1074"/>
                </a:cubicBezTo>
                <a:cubicBezTo>
                  <a:pt x="937" y="1073"/>
                  <a:pt x="932" y="1076"/>
                  <a:pt x="928" y="1082"/>
                </a:cubicBezTo>
                <a:cubicBezTo>
                  <a:pt x="927" y="1111"/>
                  <a:pt x="982" y="1119"/>
                  <a:pt x="1002" y="1119"/>
                </a:cubicBezTo>
                <a:cubicBezTo>
                  <a:pt x="1020" y="1119"/>
                  <a:pt x="1052" y="1148"/>
                  <a:pt x="1065" y="1146"/>
                </a:cubicBezTo>
                <a:cubicBezTo>
                  <a:pt x="1008" y="1204"/>
                  <a:pt x="975" y="1316"/>
                  <a:pt x="988" y="1393"/>
                </a:cubicBezTo>
                <a:cubicBezTo>
                  <a:pt x="992" y="1425"/>
                  <a:pt x="1041" y="1433"/>
                  <a:pt x="1065" y="1444"/>
                </a:cubicBezTo>
                <a:cubicBezTo>
                  <a:pt x="1099" y="1461"/>
                  <a:pt x="1117" y="1500"/>
                  <a:pt x="1143" y="1527"/>
                </a:cubicBezTo>
                <a:cubicBezTo>
                  <a:pt x="1179" y="1564"/>
                  <a:pt x="1220" y="1558"/>
                  <a:pt x="1262" y="1547"/>
                </a:cubicBezTo>
                <a:cubicBezTo>
                  <a:pt x="1261" y="1529"/>
                  <a:pt x="1263" y="1510"/>
                  <a:pt x="1265" y="1491"/>
                </a:cubicBezTo>
                <a:cubicBezTo>
                  <a:pt x="1243" y="1496"/>
                  <a:pt x="1222" y="1500"/>
                  <a:pt x="1218" y="1497"/>
                </a:cubicBezTo>
                <a:cubicBezTo>
                  <a:pt x="1198" y="1483"/>
                  <a:pt x="1177" y="1484"/>
                  <a:pt x="1163" y="1462"/>
                </a:cubicBezTo>
                <a:cubicBezTo>
                  <a:pt x="1157" y="1441"/>
                  <a:pt x="1130" y="1406"/>
                  <a:pt x="1107" y="1416"/>
                </a:cubicBezTo>
                <a:cubicBezTo>
                  <a:pt x="1125" y="1409"/>
                  <a:pt x="1059" y="1379"/>
                  <a:pt x="1052" y="1378"/>
                </a:cubicBezTo>
                <a:cubicBezTo>
                  <a:pt x="1036" y="1374"/>
                  <a:pt x="1035" y="1339"/>
                  <a:pt x="1038" y="1326"/>
                </a:cubicBezTo>
                <a:cubicBezTo>
                  <a:pt x="1042" y="1299"/>
                  <a:pt x="1142" y="1108"/>
                  <a:pt x="1142" y="1108"/>
                </a:cubicBezTo>
                <a:cubicBezTo>
                  <a:pt x="1156" y="1118"/>
                  <a:pt x="1166" y="1130"/>
                  <a:pt x="1175" y="1145"/>
                </a:cubicBezTo>
                <a:cubicBezTo>
                  <a:pt x="1200" y="1181"/>
                  <a:pt x="1172" y="1164"/>
                  <a:pt x="1169" y="1203"/>
                </a:cubicBezTo>
                <a:cubicBezTo>
                  <a:pt x="1167" y="1227"/>
                  <a:pt x="1186" y="1245"/>
                  <a:pt x="1207" y="1254"/>
                </a:cubicBezTo>
                <a:cubicBezTo>
                  <a:pt x="1207" y="1248"/>
                  <a:pt x="1208" y="1243"/>
                  <a:pt x="1209" y="1237"/>
                </a:cubicBezTo>
                <a:cubicBezTo>
                  <a:pt x="1176" y="1232"/>
                  <a:pt x="1196" y="1178"/>
                  <a:pt x="1216" y="1163"/>
                </a:cubicBezTo>
                <a:cubicBezTo>
                  <a:pt x="1195" y="1152"/>
                  <a:pt x="1183" y="1132"/>
                  <a:pt x="1168" y="1115"/>
                </a:cubicBezTo>
                <a:cubicBezTo>
                  <a:pt x="1144" y="1088"/>
                  <a:pt x="1150" y="1089"/>
                  <a:pt x="1144" y="1052"/>
                </a:cubicBezTo>
                <a:cubicBezTo>
                  <a:pt x="1125" y="969"/>
                  <a:pt x="1044" y="1028"/>
                  <a:pt x="1017" y="981"/>
                </a:cubicBezTo>
                <a:cubicBezTo>
                  <a:pt x="984" y="924"/>
                  <a:pt x="962" y="900"/>
                  <a:pt x="891" y="902"/>
                </a:cubicBezTo>
                <a:cubicBezTo>
                  <a:pt x="848" y="904"/>
                  <a:pt x="815" y="892"/>
                  <a:pt x="774" y="891"/>
                </a:cubicBezTo>
                <a:cubicBezTo>
                  <a:pt x="708" y="860"/>
                  <a:pt x="789" y="841"/>
                  <a:pt x="820" y="834"/>
                </a:cubicBezTo>
                <a:cubicBezTo>
                  <a:pt x="857" y="825"/>
                  <a:pt x="899" y="760"/>
                  <a:pt x="906" y="722"/>
                </a:cubicBezTo>
                <a:cubicBezTo>
                  <a:pt x="916" y="668"/>
                  <a:pt x="831" y="693"/>
                  <a:pt x="818" y="659"/>
                </a:cubicBezTo>
                <a:cubicBezTo>
                  <a:pt x="801" y="618"/>
                  <a:pt x="828" y="577"/>
                  <a:pt x="758" y="601"/>
                </a:cubicBezTo>
                <a:cubicBezTo>
                  <a:pt x="790" y="542"/>
                  <a:pt x="877" y="519"/>
                  <a:pt x="893" y="452"/>
                </a:cubicBezTo>
                <a:cubicBezTo>
                  <a:pt x="914" y="368"/>
                  <a:pt x="943" y="313"/>
                  <a:pt x="1013" y="258"/>
                </a:cubicBezTo>
                <a:cubicBezTo>
                  <a:pt x="1068" y="214"/>
                  <a:pt x="1118" y="360"/>
                  <a:pt x="1207" y="322"/>
                </a:cubicBezTo>
                <a:cubicBezTo>
                  <a:pt x="1237" y="310"/>
                  <a:pt x="1255" y="280"/>
                  <a:pt x="1281" y="309"/>
                </a:cubicBezTo>
                <a:cubicBezTo>
                  <a:pt x="1315" y="345"/>
                  <a:pt x="1348" y="328"/>
                  <a:pt x="1378" y="300"/>
                </a:cubicBezTo>
                <a:cubicBezTo>
                  <a:pt x="1310" y="357"/>
                  <a:pt x="1287" y="272"/>
                  <a:pt x="1215" y="301"/>
                </a:cubicBezTo>
                <a:cubicBezTo>
                  <a:pt x="1133" y="335"/>
                  <a:pt x="1110" y="279"/>
                  <a:pt x="1057" y="227"/>
                </a:cubicBezTo>
                <a:cubicBezTo>
                  <a:pt x="1082" y="217"/>
                  <a:pt x="1108" y="188"/>
                  <a:pt x="1137" y="191"/>
                </a:cubicBezTo>
                <a:cubicBezTo>
                  <a:pt x="1165" y="190"/>
                  <a:pt x="1196" y="184"/>
                  <a:pt x="1222" y="173"/>
                </a:cubicBezTo>
                <a:cubicBezTo>
                  <a:pt x="1282" y="161"/>
                  <a:pt x="1343" y="175"/>
                  <a:pt x="1402" y="166"/>
                </a:cubicBezTo>
                <a:cubicBezTo>
                  <a:pt x="1445" y="169"/>
                  <a:pt x="1532" y="125"/>
                  <a:pt x="1547" y="184"/>
                </a:cubicBezTo>
                <a:cubicBezTo>
                  <a:pt x="1548" y="188"/>
                  <a:pt x="1549" y="191"/>
                  <a:pt x="1550" y="193"/>
                </a:cubicBezTo>
                <a:cubicBezTo>
                  <a:pt x="1551" y="192"/>
                  <a:pt x="1553" y="191"/>
                  <a:pt x="1554" y="190"/>
                </a:cubicBezTo>
                <a:cubicBezTo>
                  <a:pt x="1548" y="176"/>
                  <a:pt x="1549" y="158"/>
                  <a:pt x="1532" y="150"/>
                </a:cubicBezTo>
                <a:cubicBezTo>
                  <a:pt x="1507" y="139"/>
                  <a:pt x="1479" y="155"/>
                  <a:pt x="1454" y="157"/>
                </a:cubicBezTo>
                <a:cubicBezTo>
                  <a:pt x="1344" y="174"/>
                  <a:pt x="1178" y="117"/>
                  <a:pt x="1085" y="194"/>
                </a:cubicBezTo>
                <a:cubicBezTo>
                  <a:pt x="1076" y="139"/>
                  <a:pt x="1091" y="98"/>
                  <a:pt x="1028" y="70"/>
                </a:cubicBezTo>
                <a:cubicBezTo>
                  <a:pt x="1002" y="59"/>
                  <a:pt x="965" y="32"/>
                  <a:pt x="943" y="0"/>
                </a:cubicBezTo>
                <a:cubicBezTo>
                  <a:pt x="959" y="31"/>
                  <a:pt x="981" y="65"/>
                  <a:pt x="990" y="68"/>
                </a:cubicBezTo>
                <a:cubicBezTo>
                  <a:pt x="1047" y="89"/>
                  <a:pt x="1086" y="120"/>
                  <a:pt x="1066" y="188"/>
                </a:cubicBezTo>
                <a:cubicBezTo>
                  <a:pt x="1056" y="222"/>
                  <a:pt x="957" y="291"/>
                  <a:pt x="918" y="290"/>
                </a:cubicBezTo>
                <a:cubicBezTo>
                  <a:pt x="869" y="290"/>
                  <a:pt x="823" y="267"/>
                  <a:pt x="790" y="228"/>
                </a:cubicBezTo>
                <a:cubicBezTo>
                  <a:pt x="805" y="217"/>
                  <a:pt x="824" y="220"/>
                  <a:pt x="832" y="237"/>
                </a:cubicBezTo>
                <a:cubicBezTo>
                  <a:pt x="823" y="217"/>
                  <a:pt x="800" y="213"/>
                  <a:pt x="784" y="227"/>
                </a:cubicBezTo>
                <a:cubicBezTo>
                  <a:pt x="786" y="231"/>
                  <a:pt x="848" y="294"/>
                  <a:pt x="845" y="294"/>
                </a:cubicBezTo>
                <a:cubicBezTo>
                  <a:pt x="851" y="321"/>
                  <a:pt x="912" y="310"/>
                  <a:pt x="930" y="312"/>
                </a:cubicBezTo>
                <a:cubicBezTo>
                  <a:pt x="884" y="345"/>
                  <a:pt x="889" y="399"/>
                  <a:pt x="872" y="448"/>
                </a:cubicBezTo>
                <a:cubicBezTo>
                  <a:pt x="860" y="483"/>
                  <a:pt x="842" y="494"/>
                  <a:pt x="814" y="515"/>
                </a:cubicBezTo>
                <a:cubicBezTo>
                  <a:pt x="798" y="527"/>
                  <a:pt x="781" y="532"/>
                  <a:pt x="766" y="547"/>
                </a:cubicBezTo>
                <a:cubicBezTo>
                  <a:pt x="751" y="563"/>
                  <a:pt x="745" y="585"/>
                  <a:pt x="726" y="599"/>
                </a:cubicBezTo>
                <a:cubicBezTo>
                  <a:pt x="697" y="552"/>
                  <a:pt x="665" y="552"/>
                  <a:pt x="627" y="517"/>
                </a:cubicBezTo>
                <a:cubicBezTo>
                  <a:pt x="610" y="491"/>
                  <a:pt x="598" y="460"/>
                  <a:pt x="570" y="444"/>
                </a:cubicBezTo>
                <a:cubicBezTo>
                  <a:pt x="552" y="434"/>
                  <a:pt x="532" y="430"/>
                  <a:pt x="513" y="422"/>
                </a:cubicBezTo>
                <a:cubicBezTo>
                  <a:pt x="513" y="423"/>
                  <a:pt x="513" y="424"/>
                  <a:pt x="512" y="426"/>
                </a:cubicBezTo>
                <a:cubicBezTo>
                  <a:pt x="534" y="435"/>
                  <a:pt x="557" y="440"/>
                  <a:pt x="575" y="456"/>
                </a:cubicBezTo>
                <a:cubicBezTo>
                  <a:pt x="599" y="478"/>
                  <a:pt x="608" y="510"/>
                  <a:pt x="629" y="535"/>
                </a:cubicBezTo>
                <a:cubicBezTo>
                  <a:pt x="657" y="568"/>
                  <a:pt x="716" y="548"/>
                  <a:pt x="715" y="607"/>
                </a:cubicBezTo>
                <a:cubicBezTo>
                  <a:pt x="715" y="659"/>
                  <a:pt x="677" y="708"/>
                  <a:pt x="675" y="763"/>
                </a:cubicBezTo>
                <a:cubicBezTo>
                  <a:pt x="674" y="818"/>
                  <a:pt x="694" y="882"/>
                  <a:pt x="738" y="917"/>
                </a:cubicBezTo>
                <a:cubicBezTo>
                  <a:pt x="721" y="947"/>
                  <a:pt x="728" y="981"/>
                  <a:pt x="723" y="1013"/>
                </a:cubicBezTo>
                <a:cubicBezTo>
                  <a:pt x="717" y="1051"/>
                  <a:pt x="682" y="1052"/>
                  <a:pt x="672" y="1085"/>
                </a:cubicBezTo>
                <a:cubicBezTo>
                  <a:pt x="663" y="1072"/>
                  <a:pt x="590" y="979"/>
                  <a:pt x="594" y="987"/>
                </a:cubicBezTo>
                <a:cubicBezTo>
                  <a:pt x="614" y="1031"/>
                  <a:pt x="667" y="1066"/>
                  <a:pt x="666" y="1120"/>
                </a:cubicBezTo>
                <a:cubicBezTo>
                  <a:pt x="623" y="1112"/>
                  <a:pt x="615" y="1050"/>
                  <a:pt x="567" y="1050"/>
                </a:cubicBezTo>
                <a:cubicBezTo>
                  <a:pt x="549" y="1049"/>
                  <a:pt x="533" y="1062"/>
                  <a:pt x="515" y="1066"/>
                </a:cubicBezTo>
                <a:cubicBezTo>
                  <a:pt x="488" y="1071"/>
                  <a:pt x="459" y="1036"/>
                  <a:pt x="497" y="1025"/>
                </a:cubicBezTo>
                <a:cubicBezTo>
                  <a:pt x="452" y="1034"/>
                  <a:pt x="484" y="1077"/>
                  <a:pt x="517" y="1072"/>
                </a:cubicBezTo>
                <a:cubicBezTo>
                  <a:pt x="543" y="1068"/>
                  <a:pt x="568" y="1050"/>
                  <a:pt x="590" y="1074"/>
                </a:cubicBezTo>
                <a:cubicBezTo>
                  <a:pt x="599" y="1083"/>
                  <a:pt x="672" y="1168"/>
                  <a:pt x="684" y="1137"/>
                </a:cubicBezTo>
                <a:cubicBezTo>
                  <a:pt x="695" y="1169"/>
                  <a:pt x="684" y="1203"/>
                  <a:pt x="704" y="1233"/>
                </a:cubicBezTo>
                <a:cubicBezTo>
                  <a:pt x="727" y="1266"/>
                  <a:pt x="776" y="1276"/>
                  <a:pt x="787" y="1319"/>
                </a:cubicBezTo>
                <a:cubicBezTo>
                  <a:pt x="799" y="1367"/>
                  <a:pt x="685" y="1407"/>
                  <a:pt x="654" y="1398"/>
                </a:cubicBezTo>
                <a:cubicBezTo>
                  <a:pt x="497" y="1354"/>
                  <a:pt x="581" y="1206"/>
                  <a:pt x="506" y="1193"/>
                </a:cubicBezTo>
                <a:cubicBezTo>
                  <a:pt x="546" y="1200"/>
                  <a:pt x="523" y="1283"/>
                  <a:pt x="554" y="1342"/>
                </a:cubicBezTo>
                <a:cubicBezTo>
                  <a:pt x="499" y="1319"/>
                  <a:pt x="441" y="1228"/>
                  <a:pt x="376" y="1239"/>
                </a:cubicBezTo>
                <a:cubicBezTo>
                  <a:pt x="349" y="1243"/>
                  <a:pt x="318" y="1256"/>
                  <a:pt x="290" y="1243"/>
                </a:cubicBezTo>
                <a:cubicBezTo>
                  <a:pt x="252" y="1224"/>
                  <a:pt x="258" y="1171"/>
                  <a:pt x="236" y="1140"/>
                </a:cubicBezTo>
                <a:cubicBezTo>
                  <a:pt x="254" y="1168"/>
                  <a:pt x="251" y="1204"/>
                  <a:pt x="271" y="1231"/>
                </a:cubicBezTo>
                <a:cubicBezTo>
                  <a:pt x="297" y="1266"/>
                  <a:pt x="340" y="1250"/>
                  <a:pt x="375" y="1245"/>
                </a:cubicBezTo>
                <a:cubicBezTo>
                  <a:pt x="414" y="1240"/>
                  <a:pt x="436" y="1261"/>
                  <a:pt x="458" y="1289"/>
                </a:cubicBezTo>
                <a:cubicBezTo>
                  <a:pt x="486" y="1323"/>
                  <a:pt x="521" y="1338"/>
                  <a:pt x="556" y="1362"/>
                </a:cubicBezTo>
                <a:cubicBezTo>
                  <a:pt x="547" y="1367"/>
                  <a:pt x="444" y="1397"/>
                  <a:pt x="444" y="1397"/>
                </a:cubicBezTo>
                <a:cubicBezTo>
                  <a:pt x="472" y="1398"/>
                  <a:pt x="498" y="1399"/>
                  <a:pt x="525" y="1390"/>
                </a:cubicBezTo>
                <a:cubicBezTo>
                  <a:pt x="515" y="1420"/>
                  <a:pt x="525" y="1459"/>
                  <a:pt x="511" y="1488"/>
                </a:cubicBezTo>
                <a:cubicBezTo>
                  <a:pt x="496" y="1522"/>
                  <a:pt x="457" y="1549"/>
                  <a:pt x="456" y="1590"/>
                </a:cubicBezTo>
                <a:cubicBezTo>
                  <a:pt x="407" y="1556"/>
                  <a:pt x="491" y="1522"/>
                  <a:pt x="439" y="1467"/>
                </a:cubicBezTo>
                <a:cubicBezTo>
                  <a:pt x="415" y="1440"/>
                  <a:pt x="448" y="1397"/>
                  <a:pt x="386" y="1352"/>
                </a:cubicBezTo>
                <a:cubicBezTo>
                  <a:pt x="439" y="1397"/>
                  <a:pt x="394" y="1427"/>
                  <a:pt x="438" y="1482"/>
                </a:cubicBezTo>
                <a:cubicBezTo>
                  <a:pt x="451" y="1499"/>
                  <a:pt x="444" y="1521"/>
                  <a:pt x="433" y="1538"/>
                </a:cubicBezTo>
                <a:cubicBezTo>
                  <a:pt x="408" y="1569"/>
                  <a:pt x="445" y="1588"/>
                  <a:pt x="454" y="1614"/>
                </a:cubicBezTo>
                <a:cubicBezTo>
                  <a:pt x="397" y="1635"/>
                  <a:pt x="401" y="1604"/>
                  <a:pt x="365" y="1569"/>
                </a:cubicBezTo>
                <a:cubicBezTo>
                  <a:pt x="339" y="1544"/>
                  <a:pt x="316" y="1537"/>
                  <a:pt x="282" y="1530"/>
                </a:cubicBezTo>
                <a:cubicBezTo>
                  <a:pt x="254" y="1521"/>
                  <a:pt x="306" y="1548"/>
                  <a:pt x="324" y="1555"/>
                </a:cubicBezTo>
                <a:cubicBezTo>
                  <a:pt x="361" y="1565"/>
                  <a:pt x="383" y="1596"/>
                  <a:pt x="387" y="1634"/>
                </a:cubicBezTo>
                <a:cubicBezTo>
                  <a:pt x="325" y="1661"/>
                  <a:pt x="311" y="1610"/>
                  <a:pt x="283" y="1570"/>
                </a:cubicBezTo>
                <a:cubicBezTo>
                  <a:pt x="263" y="1542"/>
                  <a:pt x="186" y="1547"/>
                  <a:pt x="160" y="1566"/>
                </a:cubicBezTo>
                <a:cubicBezTo>
                  <a:pt x="161" y="1567"/>
                  <a:pt x="72" y="1526"/>
                  <a:pt x="67" y="1533"/>
                </a:cubicBezTo>
                <a:cubicBezTo>
                  <a:pt x="66" y="1535"/>
                  <a:pt x="108" y="1548"/>
                  <a:pt x="130" y="1563"/>
                </a:cubicBezTo>
                <a:cubicBezTo>
                  <a:pt x="147" y="1574"/>
                  <a:pt x="146" y="1589"/>
                  <a:pt x="145" y="1590"/>
                </a:cubicBezTo>
                <a:cubicBezTo>
                  <a:pt x="143" y="1594"/>
                  <a:pt x="123" y="1620"/>
                  <a:pt x="103" y="1634"/>
                </a:cubicBezTo>
                <a:cubicBezTo>
                  <a:pt x="79" y="1651"/>
                  <a:pt x="9" y="1659"/>
                  <a:pt x="0" y="1659"/>
                </a:cubicBezTo>
                <a:cubicBezTo>
                  <a:pt x="10" y="1659"/>
                  <a:pt x="95" y="1664"/>
                  <a:pt x="123" y="1637"/>
                </a:cubicBezTo>
                <a:cubicBezTo>
                  <a:pt x="137" y="1623"/>
                  <a:pt x="178" y="1573"/>
                  <a:pt x="185" y="1571"/>
                </a:cubicBezTo>
                <a:cubicBezTo>
                  <a:pt x="205" y="1563"/>
                  <a:pt x="258" y="1569"/>
                  <a:pt x="270" y="1588"/>
                </a:cubicBezTo>
                <a:cubicBezTo>
                  <a:pt x="304" y="1641"/>
                  <a:pt x="330" y="1678"/>
                  <a:pt x="400" y="1656"/>
                </a:cubicBezTo>
                <a:cubicBezTo>
                  <a:pt x="453" y="1639"/>
                  <a:pt x="495" y="1644"/>
                  <a:pt x="544" y="1673"/>
                </a:cubicBezTo>
                <a:cubicBezTo>
                  <a:pt x="515" y="1696"/>
                  <a:pt x="493" y="1719"/>
                  <a:pt x="466" y="1745"/>
                </a:cubicBezTo>
                <a:cubicBezTo>
                  <a:pt x="449" y="1762"/>
                  <a:pt x="403" y="1835"/>
                  <a:pt x="378" y="1831"/>
                </a:cubicBezTo>
                <a:cubicBezTo>
                  <a:pt x="330" y="1822"/>
                  <a:pt x="300" y="1766"/>
                  <a:pt x="252" y="1750"/>
                </a:cubicBezTo>
                <a:cubicBezTo>
                  <a:pt x="243" y="1747"/>
                  <a:pt x="205" y="1738"/>
                  <a:pt x="183" y="1733"/>
                </a:cubicBezTo>
                <a:cubicBezTo>
                  <a:pt x="209" y="1741"/>
                  <a:pt x="243" y="1755"/>
                  <a:pt x="253" y="1759"/>
                </a:cubicBezTo>
                <a:cubicBezTo>
                  <a:pt x="292" y="1778"/>
                  <a:pt x="327" y="1846"/>
                  <a:pt x="368" y="1850"/>
                </a:cubicBezTo>
                <a:cubicBezTo>
                  <a:pt x="345" y="1872"/>
                  <a:pt x="336" y="1901"/>
                  <a:pt x="302" y="1906"/>
                </a:cubicBezTo>
                <a:cubicBezTo>
                  <a:pt x="261" y="1913"/>
                  <a:pt x="225" y="1904"/>
                  <a:pt x="184" y="1900"/>
                </a:cubicBezTo>
                <a:cubicBezTo>
                  <a:pt x="220" y="1917"/>
                  <a:pt x="294" y="1931"/>
                  <a:pt x="316" y="1921"/>
                </a:cubicBezTo>
                <a:cubicBezTo>
                  <a:pt x="312" y="1927"/>
                  <a:pt x="308" y="1933"/>
                  <a:pt x="304" y="1939"/>
                </a:cubicBezTo>
                <a:cubicBezTo>
                  <a:pt x="326" y="1922"/>
                  <a:pt x="359" y="1906"/>
                  <a:pt x="374" y="1883"/>
                </a:cubicBezTo>
                <a:cubicBezTo>
                  <a:pt x="379" y="1916"/>
                  <a:pt x="393" y="1946"/>
                  <a:pt x="399" y="1979"/>
                </a:cubicBezTo>
                <a:cubicBezTo>
                  <a:pt x="400" y="1986"/>
                  <a:pt x="402" y="2022"/>
                  <a:pt x="368" y="2025"/>
                </a:cubicBezTo>
                <a:cubicBezTo>
                  <a:pt x="407" y="2034"/>
                  <a:pt x="407" y="2003"/>
                  <a:pt x="408" y="1992"/>
                </a:cubicBezTo>
                <a:cubicBezTo>
                  <a:pt x="412" y="1962"/>
                  <a:pt x="398" y="1930"/>
                  <a:pt x="392" y="1901"/>
                </a:cubicBezTo>
                <a:cubicBezTo>
                  <a:pt x="386" y="1869"/>
                  <a:pt x="412" y="1843"/>
                  <a:pt x="441" y="1824"/>
                </a:cubicBezTo>
                <a:cubicBezTo>
                  <a:pt x="508" y="1789"/>
                  <a:pt x="553" y="1716"/>
                  <a:pt x="603" y="1693"/>
                </a:cubicBezTo>
                <a:cubicBezTo>
                  <a:pt x="611" y="1704"/>
                  <a:pt x="669" y="1694"/>
                  <a:pt x="672" y="1684"/>
                </a:cubicBezTo>
                <a:cubicBezTo>
                  <a:pt x="690" y="1653"/>
                  <a:pt x="726" y="1695"/>
                  <a:pt x="740" y="1698"/>
                </a:cubicBezTo>
                <a:cubicBezTo>
                  <a:pt x="790" y="1755"/>
                  <a:pt x="841" y="1722"/>
                  <a:pt x="898" y="1711"/>
                </a:cubicBezTo>
                <a:cubicBezTo>
                  <a:pt x="935" y="1704"/>
                  <a:pt x="1036" y="1686"/>
                  <a:pt x="1034" y="1753"/>
                </a:cubicBezTo>
                <a:cubicBezTo>
                  <a:pt x="1034" y="1750"/>
                  <a:pt x="1062" y="1752"/>
                  <a:pt x="1077" y="1767"/>
                </a:cubicBezTo>
                <a:cubicBezTo>
                  <a:pt x="1084" y="1768"/>
                  <a:pt x="1091" y="1770"/>
                  <a:pt x="1099" y="1771"/>
                </a:cubicBezTo>
                <a:cubicBezTo>
                  <a:pt x="1100" y="1759"/>
                  <a:pt x="1094" y="1749"/>
                  <a:pt x="1076" y="1746"/>
                </a:cubicBezTo>
                <a:cubicBezTo>
                  <a:pt x="1132" y="1731"/>
                  <a:pt x="1148" y="1724"/>
                  <a:pt x="1185" y="1772"/>
                </a:cubicBezTo>
                <a:cubicBezTo>
                  <a:pt x="1206" y="1799"/>
                  <a:pt x="1240" y="1806"/>
                  <a:pt x="1269" y="1819"/>
                </a:cubicBezTo>
                <a:cubicBezTo>
                  <a:pt x="1264" y="1797"/>
                  <a:pt x="1263" y="1773"/>
                  <a:pt x="1263" y="1751"/>
                </a:cubicBezTo>
                <a:cubicBezTo>
                  <a:pt x="1256" y="1750"/>
                  <a:pt x="1250" y="1749"/>
                  <a:pt x="1245" y="1747"/>
                </a:cubicBezTo>
                <a:close/>
                <a:moveTo>
                  <a:pt x="731" y="847"/>
                </a:moveTo>
                <a:cubicBezTo>
                  <a:pt x="710" y="807"/>
                  <a:pt x="686" y="630"/>
                  <a:pt x="759" y="613"/>
                </a:cubicBezTo>
                <a:cubicBezTo>
                  <a:pt x="835" y="595"/>
                  <a:pt x="781" y="629"/>
                  <a:pt x="800" y="667"/>
                </a:cubicBezTo>
                <a:cubicBezTo>
                  <a:pt x="816" y="700"/>
                  <a:pt x="866" y="680"/>
                  <a:pt x="888" y="705"/>
                </a:cubicBezTo>
                <a:cubicBezTo>
                  <a:pt x="910" y="729"/>
                  <a:pt x="858" y="776"/>
                  <a:pt x="843" y="792"/>
                </a:cubicBezTo>
                <a:cubicBezTo>
                  <a:pt x="812" y="826"/>
                  <a:pt x="755" y="814"/>
                  <a:pt x="731" y="847"/>
                </a:cubicBezTo>
                <a:close/>
                <a:moveTo>
                  <a:pt x="732" y="1509"/>
                </a:moveTo>
                <a:cubicBezTo>
                  <a:pt x="725" y="1552"/>
                  <a:pt x="673" y="1572"/>
                  <a:pt x="692" y="1623"/>
                </a:cubicBezTo>
                <a:cubicBezTo>
                  <a:pt x="714" y="1679"/>
                  <a:pt x="532" y="1646"/>
                  <a:pt x="505" y="1623"/>
                </a:cubicBezTo>
                <a:cubicBezTo>
                  <a:pt x="478" y="1601"/>
                  <a:pt x="464" y="1598"/>
                  <a:pt x="486" y="1557"/>
                </a:cubicBezTo>
                <a:cubicBezTo>
                  <a:pt x="508" y="1515"/>
                  <a:pt x="530" y="1481"/>
                  <a:pt x="528" y="1432"/>
                </a:cubicBezTo>
                <a:cubicBezTo>
                  <a:pt x="527" y="1403"/>
                  <a:pt x="540" y="1369"/>
                  <a:pt x="579" y="1378"/>
                </a:cubicBezTo>
                <a:cubicBezTo>
                  <a:pt x="615" y="1386"/>
                  <a:pt x="633" y="1432"/>
                  <a:pt x="677" y="1415"/>
                </a:cubicBezTo>
                <a:cubicBezTo>
                  <a:pt x="712" y="1402"/>
                  <a:pt x="706" y="1397"/>
                  <a:pt x="742" y="1388"/>
                </a:cubicBezTo>
                <a:cubicBezTo>
                  <a:pt x="712" y="1431"/>
                  <a:pt x="740" y="1464"/>
                  <a:pt x="732" y="15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8" name="Hand2"/>
          <p:cNvSpPr>
            <a:spLocks/>
          </p:cNvSpPr>
          <p:nvPr/>
        </p:nvSpPr>
        <p:spPr bwMode="auto">
          <a:xfrm>
            <a:off x="3352252" y="3494263"/>
            <a:ext cx="540120" cy="1459988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  <a:gd name="connsiteX0" fmla="*/ 1676 w 9236"/>
              <a:gd name="connsiteY0" fmla="*/ 2216 h 9872"/>
              <a:gd name="connsiteX1" fmla="*/ 2231 w 9236"/>
              <a:gd name="connsiteY1" fmla="*/ 2397 h 9872"/>
              <a:gd name="connsiteX2" fmla="*/ 3021 w 9236"/>
              <a:gd name="connsiteY2" fmla="*/ 1984 h 9872"/>
              <a:gd name="connsiteX3" fmla="*/ 3127 w 9236"/>
              <a:gd name="connsiteY3" fmla="*/ 1607 h 9872"/>
              <a:gd name="connsiteX4" fmla="*/ 2856 w 9236"/>
              <a:gd name="connsiteY4" fmla="*/ 997 h 9872"/>
              <a:gd name="connsiteX5" fmla="*/ 3021 w 9236"/>
              <a:gd name="connsiteY5" fmla="*/ 770 h 9872"/>
              <a:gd name="connsiteX6" fmla="*/ 4672 w 9236"/>
              <a:gd name="connsiteY6" fmla="*/ 53 h 9872"/>
              <a:gd name="connsiteX7" fmla="*/ 5049 w 9236"/>
              <a:gd name="connsiteY7" fmla="*/ 445 h 9872"/>
              <a:gd name="connsiteX8" fmla="*/ 4459 w 9236"/>
              <a:gd name="connsiteY8" fmla="*/ 636 h 9872"/>
              <a:gd name="connsiteX9" fmla="*/ 3917 w 9236"/>
              <a:gd name="connsiteY9" fmla="*/ 1111 h 9872"/>
              <a:gd name="connsiteX10" fmla="*/ 4200 w 9236"/>
              <a:gd name="connsiteY10" fmla="*/ 1648 h 9872"/>
              <a:gd name="connsiteX11" fmla="*/ 4919 w 9236"/>
              <a:gd name="connsiteY11" fmla="*/ 1808 h 9872"/>
              <a:gd name="connsiteX12" fmla="*/ 5780 w 9236"/>
              <a:gd name="connsiteY12" fmla="*/ 1297 h 9872"/>
              <a:gd name="connsiteX13" fmla="*/ 6606 w 9236"/>
              <a:gd name="connsiteY13" fmla="*/ 1106 h 9872"/>
              <a:gd name="connsiteX14" fmla="*/ 7785 w 9236"/>
              <a:gd name="connsiteY14" fmla="*/ 801 h 9872"/>
              <a:gd name="connsiteX15" fmla="*/ 8056 w 9236"/>
              <a:gd name="connsiteY15" fmla="*/ 1209 h 9872"/>
              <a:gd name="connsiteX16" fmla="*/ 7266 w 9236"/>
              <a:gd name="connsiteY16" fmla="*/ 1421 h 9872"/>
              <a:gd name="connsiteX17" fmla="*/ 6476 w 9236"/>
              <a:gd name="connsiteY17" fmla="*/ 1700 h 9872"/>
              <a:gd name="connsiteX18" fmla="*/ 5780 w 9236"/>
              <a:gd name="connsiteY18" fmla="*/ 2133 h 9872"/>
              <a:gd name="connsiteX19" fmla="*/ 5945 w 9236"/>
              <a:gd name="connsiteY19" fmla="*/ 2283 h 9872"/>
              <a:gd name="connsiteX20" fmla="*/ 7431 w 9236"/>
              <a:gd name="connsiteY20" fmla="*/ 2164 h 9872"/>
              <a:gd name="connsiteX21" fmla="*/ 8787 w 9236"/>
              <a:gd name="connsiteY21" fmla="*/ 2283 h 9872"/>
              <a:gd name="connsiteX22" fmla="*/ 8799 w 9236"/>
              <a:gd name="connsiteY22" fmla="*/ 2670 h 9872"/>
              <a:gd name="connsiteX23" fmla="*/ 7290 w 9236"/>
              <a:gd name="connsiteY23" fmla="*/ 2711 h 9872"/>
              <a:gd name="connsiteX24" fmla="*/ 6193 w 9236"/>
              <a:gd name="connsiteY24" fmla="*/ 2928 h 9872"/>
              <a:gd name="connsiteX25" fmla="*/ 6240 w 9236"/>
              <a:gd name="connsiteY25" fmla="*/ 3104 h 9872"/>
              <a:gd name="connsiteX26" fmla="*/ 7537 w 9236"/>
              <a:gd name="connsiteY26" fmla="*/ 3192 h 9872"/>
              <a:gd name="connsiteX27" fmla="*/ 7655 w 9236"/>
              <a:gd name="connsiteY27" fmla="*/ 3651 h 9872"/>
              <a:gd name="connsiteX28" fmla="*/ 7113 w 9236"/>
              <a:gd name="connsiteY28" fmla="*/ 3584 h 9872"/>
              <a:gd name="connsiteX29" fmla="*/ 6417 w 9236"/>
              <a:gd name="connsiteY29" fmla="*/ 3594 h 9872"/>
              <a:gd name="connsiteX30" fmla="*/ 5945 w 9236"/>
              <a:gd name="connsiteY30" fmla="*/ 3847 h 9872"/>
              <a:gd name="connsiteX31" fmla="*/ 4000 w 9236"/>
              <a:gd name="connsiteY31" fmla="*/ 4606 h 9872"/>
              <a:gd name="connsiteX32" fmla="*/ 4212 w 9236"/>
              <a:gd name="connsiteY32" fmla="*/ 8648 h 9872"/>
              <a:gd name="connsiteX33" fmla="*/ 4648 w 9236"/>
              <a:gd name="connsiteY33" fmla="*/ 9872 h 9872"/>
              <a:gd name="connsiteX34" fmla="*/ 0 w 9236"/>
              <a:gd name="connsiteY34" fmla="*/ 9225 h 9872"/>
              <a:gd name="connsiteX35" fmla="*/ 886 w 9236"/>
              <a:gd name="connsiteY35" fmla="*/ 7182 h 9872"/>
              <a:gd name="connsiteX36" fmla="*/ 992 w 9236"/>
              <a:gd name="connsiteY36" fmla="*/ 4611 h 9872"/>
              <a:gd name="connsiteX37" fmla="*/ 1122 w 9236"/>
              <a:gd name="connsiteY37" fmla="*/ 3945 h 9872"/>
              <a:gd name="connsiteX38" fmla="*/ 568 w 9236"/>
              <a:gd name="connsiteY38" fmla="*/ 2557 h 9872"/>
              <a:gd name="connsiteX39" fmla="*/ 120 w 9236"/>
              <a:gd name="connsiteY39" fmla="*/ 1932 h 9872"/>
              <a:gd name="connsiteX40" fmla="*/ 132 w 9236"/>
              <a:gd name="connsiteY40" fmla="*/ 1710 h 9872"/>
              <a:gd name="connsiteX41" fmla="*/ 709 w 9236"/>
              <a:gd name="connsiteY41" fmla="*/ 1080 h 9872"/>
              <a:gd name="connsiteX42" fmla="*/ 1264 w 9236"/>
              <a:gd name="connsiteY42" fmla="*/ 1245 h 9872"/>
              <a:gd name="connsiteX43" fmla="*/ 1122 w 9236"/>
              <a:gd name="connsiteY43" fmla="*/ 1767 h 9872"/>
              <a:gd name="connsiteX44" fmla="*/ 1676 w 9236"/>
              <a:gd name="connsiteY44" fmla="*/ 2216 h 9872"/>
              <a:gd name="connsiteX0" fmla="*/ 1815 w 10000"/>
              <a:gd name="connsiteY0" fmla="*/ 2244 h 9344"/>
              <a:gd name="connsiteX1" fmla="*/ 2416 w 10000"/>
              <a:gd name="connsiteY1" fmla="*/ 2427 h 9344"/>
              <a:gd name="connsiteX2" fmla="*/ 3271 w 10000"/>
              <a:gd name="connsiteY2" fmla="*/ 2009 h 9344"/>
              <a:gd name="connsiteX3" fmla="*/ 3386 w 10000"/>
              <a:gd name="connsiteY3" fmla="*/ 1627 h 9344"/>
              <a:gd name="connsiteX4" fmla="*/ 3092 w 10000"/>
              <a:gd name="connsiteY4" fmla="*/ 1009 h 9344"/>
              <a:gd name="connsiteX5" fmla="*/ 3271 w 10000"/>
              <a:gd name="connsiteY5" fmla="*/ 779 h 9344"/>
              <a:gd name="connsiteX6" fmla="*/ 5058 w 10000"/>
              <a:gd name="connsiteY6" fmla="*/ 53 h 9344"/>
              <a:gd name="connsiteX7" fmla="*/ 5467 w 10000"/>
              <a:gd name="connsiteY7" fmla="*/ 450 h 9344"/>
              <a:gd name="connsiteX8" fmla="*/ 4828 w 10000"/>
              <a:gd name="connsiteY8" fmla="*/ 643 h 9344"/>
              <a:gd name="connsiteX9" fmla="*/ 4241 w 10000"/>
              <a:gd name="connsiteY9" fmla="*/ 1124 h 9344"/>
              <a:gd name="connsiteX10" fmla="*/ 4547 w 10000"/>
              <a:gd name="connsiteY10" fmla="*/ 1668 h 9344"/>
              <a:gd name="connsiteX11" fmla="*/ 5326 w 10000"/>
              <a:gd name="connsiteY11" fmla="*/ 1830 h 9344"/>
              <a:gd name="connsiteX12" fmla="*/ 6258 w 10000"/>
              <a:gd name="connsiteY12" fmla="*/ 1313 h 9344"/>
              <a:gd name="connsiteX13" fmla="*/ 7152 w 10000"/>
              <a:gd name="connsiteY13" fmla="*/ 1119 h 9344"/>
              <a:gd name="connsiteX14" fmla="*/ 8429 w 10000"/>
              <a:gd name="connsiteY14" fmla="*/ 810 h 9344"/>
              <a:gd name="connsiteX15" fmla="*/ 8722 w 10000"/>
              <a:gd name="connsiteY15" fmla="*/ 1224 h 9344"/>
              <a:gd name="connsiteX16" fmla="*/ 7867 w 10000"/>
              <a:gd name="connsiteY16" fmla="*/ 1438 h 9344"/>
              <a:gd name="connsiteX17" fmla="*/ 7012 w 10000"/>
              <a:gd name="connsiteY17" fmla="*/ 1721 h 9344"/>
              <a:gd name="connsiteX18" fmla="*/ 6258 w 10000"/>
              <a:gd name="connsiteY18" fmla="*/ 2160 h 9344"/>
              <a:gd name="connsiteX19" fmla="*/ 6437 w 10000"/>
              <a:gd name="connsiteY19" fmla="*/ 2312 h 9344"/>
              <a:gd name="connsiteX20" fmla="*/ 8046 w 10000"/>
              <a:gd name="connsiteY20" fmla="*/ 2191 h 9344"/>
              <a:gd name="connsiteX21" fmla="*/ 9514 w 10000"/>
              <a:gd name="connsiteY21" fmla="*/ 2312 h 9344"/>
              <a:gd name="connsiteX22" fmla="*/ 9527 w 10000"/>
              <a:gd name="connsiteY22" fmla="*/ 2704 h 9344"/>
              <a:gd name="connsiteX23" fmla="*/ 7893 w 10000"/>
              <a:gd name="connsiteY23" fmla="*/ 2745 h 9344"/>
              <a:gd name="connsiteX24" fmla="*/ 6705 w 10000"/>
              <a:gd name="connsiteY24" fmla="*/ 2965 h 9344"/>
              <a:gd name="connsiteX25" fmla="*/ 6756 w 10000"/>
              <a:gd name="connsiteY25" fmla="*/ 3143 h 9344"/>
              <a:gd name="connsiteX26" fmla="*/ 8160 w 10000"/>
              <a:gd name="connsiteY26" fmla="*/ 3232 h 9344"/>
              <a:gd name="connsiteX27" fmla="*/ 8288 w 10000"/>
              <a:gd name="connsiteY27" fmla="*/ 3697 h 9344"/>
              <a:gd name="connsiteX28" fmla="*/ 7701 w 10000"/>
              <a:gd name="connsiteY28" fmla="*/ 3629 h 9344"/>
              <a:gd name="connsiteX29" fmla="*/ 6948 w 10000"/>
              <a:gd name="connsiteY29" fmla="*/ 3640 h 9344"/>
              <a:gd name="connsiteX30" fmla="*/ 6437 w 10000"/>
              <a:gd name="connsiteY30" fmla="*/ 3896 h 9344"/>
              <a:gd name="connsiteX31" fmla="*/ 4331 w 10000"/>
              <a:gd name="connsiteY31" fmla="*/ 4665 h 9344"/>
              <a:gd name="connsiteX32" fmla="*/ 4560 w 10000"/>
              <a:gd name="connsiteY32" fmla="*/ 8759 h 9344"/>
              <a:gd name="connsiteX33" fmla="*/ 4867 w 10000"/>
              <a:gd name="connsiteY33" fmla="*/ 9344 h 9344"/>
              <a:gd name="connsiteX34" fmla="*/ 0 w 10000"/>
              <a:gd name="connsiteY34" fmla="*/ 9344 h 9344"/>
              <a:gd name="connsiteX35" fmla="*/ 959 w 10000"/>
              <a:gd name="connsiteY35" fmla="*/ 7274 h 9344"/>
              <a:gd name="connsiteX36" fmla="*/ 1074 w 10000"/>
              <a:gd name="connsiteY36" fmla="*/ 4670 h 9344"/>
              <a:gd name="connsiteX37" fmla="*/ 1215 w 10000"/>
              <a:gd name="connsiteY37" fmla="*/ 3995 h 9344"/>
              <a:gd name="connsiteX38" fmla="*/ 615 w 10000"/>
              <a:gd name="connsiteY38" fmla="*/ 2589 h 9344"/>
              <a:gd name="connsiteX39" fmla="*/ 130 w 10000"/>
              <a:gd name="connsiteY39" fmla="*/ 1956 h 9344"/>
              <a:gd name="connsiteX40" fmla="*/ 143 w 10000"/>
              <a:gd name="connsiteY40" fmla="*/ 1731 h 9344"/>
              <a:gd name="connsiteX41" fmla="*/ 768 w 10000"/>
              <a:gd name="connsiteY41" fmla="*/ 1093 h 9344"/>
              <a:gd name="connsiteX42" fmla="*/ 1369 w 10000"/>
              <a:gd name="connsiteY42" fmla="*/ 1260 h 9344"/>
              <a:gd name="connsiteX43" fmla="*/ 1215 w 10000"/>
              <a:gd name="connsiteY43" fmla="*/ 1789 h 9344"/>
              <a:gd name="connsiteX44" fmla="*/ 1815 w 10000"/>
              <a:gd name="connsiteY44" fmla="*/ 2244 h 9344"/>
              <a:gd name="connsiteX0" fmla="*/ 1815 w 10000"/>
              <a:gd name="connsiteY0" fmla="*/ 2402 h 12097"/>
              <a:gd name="connsiteX1" fmla="*/ 2416 w 10000"/>
              <a:gd name="connsiteY1" fmla="*/ 2597 h 12097"/>
              <a:gd name="connsiteX2" fmla="*/ 3271 w 10000"/>
              <a:gd name="connsiteY2" fmla="*/ 2150 h 12097"/>
              <a:gd name="connsiteX3" fmla="*/ 3386 w 10000"/>
              <a:gd name="connsiteY3" fmla="*/ 1741 h 12097"/>
              <a:gd name="connsiteX4" fmla="*/ 3092 w 10000"/>
              <a:gd name="connsiteY4" fmla="*/ 1080 h 12097"/>
              <a:gd name="connsiteX5" fmla="*/ 3271 w 10000"/>
              <a:gd name="connsiteY5" fmla="*/ 834 h 12097"/>
              <a:gd name="connsiteX6" fmla="*/ 5058 w 10000"/>
              <a:gd name="connsiteY6" fmla="*/ 57 h 12097"/>
              <a:gd name="connsiteX7" fmla="*/ 5467 w 10000"/>
              <a:gd name="connsiteY7" fmla="*/ 482 h 12097"/>
              <a:gd name="connsiteX8" fmla="*/ 4828 w 10000"/>
              <a:gd name="connsiteY8" fmla="*/ 688 h 12097"/>
              <a:gd name="connsiteX9" fmla="*/ 4241 w 10000"/>
              <a:gd name="connsiteY9" fmla="*/ 1203 h 12097"/>
              <a:gd name="connsiteX10" fmla="*/ 4547 w 10000"/>
              <a:gd name="connsiteY10" fmla="*/ 1785 h 12097"/>
              <a:gd name="connsiteX11" fmla="*/ 5326 w 10000"/>
              <a:gd name="connsiteY11" fmla="*/ 1958 h 12097"/>
              <a:gd name="connsiteX12" fmla="*/ 6258 w 10000"/>
              <a:gd name="connsiteY12" fmla="*/ 1405 h 12097"/>
              <a:gd name="connsiteX13" fmla="*/ 7152 w 10000"/>
              <a:gd name="connsiteY13" fmla="*/ 1198 h 12097"/>
              <a:gd name="connsiteX14" fmla="*/ 8429 w 10000"/>
              <a:gd name="connsiteY14" fmla="*/ 867 h 12097"/>
              <a:gd name="connsiteX15" fmla="*/ 8722 w 10000"/>
              <a:gd name="connsiteY15" fmla="*/ 1310 h 12097"/>
              <a:gd name="connsiteX16" fmla="*/ 7867 w 10000"/>
              <a:gd name="connsiteY16" fmla="*/ 1539 h 12097"/>
              <a:gd name="connsiteX17" fmla="*/ 7012 w 10000"/>
              <a:gd name="connsiteY17" fmla="*/ 1842 h 12097"/>
              <a:gd name="connsiteX18" fmla="*/ 6258 w 10000"/>
              <a:gd name="connsiteY18" fmla="*/ 2312 h 12097"/>
              <a:gd name="connsiteX19" fmla="*/ 6437 w 10000"/>
              <a:gd name="connsiteY19" fmla="*/ 2474 h 12097"/>
              <a:gd name="connsiteX20" fmla="*/ 8046 w 10000"/>
              <a:gd name="connsiteY20" fmla="*/ 2345 h 12097"/>
              <a:gd name="connsiteX21" fmla="*/ 9514 w 10000"/>
              <a:gd name="connsiteY21" fmla="*/ 2474 h 12097"/>
              <a:gd name="connsiteX22" fmla="*/ 9527 w 10000"/>
              <a:gd name="connsiteY22" fmla="*/ 2894 h 12097"/>
              <a:gd name="connsiteX23" fmla="*/ 7893 w 10000"/>
              <a:gd name="connsiteY23" fmla="*/ 2938 h 12097"/>
              <a:gd name="connsiteX24" fmla="*/ 6705 w 10000"/>
              <a:gd name="connsiteY24" fmla="*/ 3173 h 12097"/>
              <a:gd name="connsiteX25" fmla="*/ 6756 w 10000"/>
              <a:gd name="connsiteY25" fmla="*/ 3364 h 12097"/>
              <a:gd name="connsiteX26" fmla="*/ 8160 w 10000"/>
              <a:gd name="connsiteY26" fmla="*/ 3459 h 12097"/>
              <a:gd name="connsiteX27" fmla="*/ 8288 w 10000"/>
              <a:gd name="connsiteY27" fmla="*/ 3957 h 12097"/>
              <a:gd name="connsiteX28" fmla="*/ 7701 w 10000"/>
              <a:gd name="connsiteY28" fmla="*/ 3884 h 12097"/>
              <a:gd name="connsiteX29" fmla="*/ 6948 w 10000"/>
              <a:gd name="connsiteY29" fmla="*/ 3896 h 12097"/>
              <a:gd name="connsiteX30" fmla="*/ 6437 w 10000"/>
              <a:gd name="connsiteY30" fmla="*/ 4170 h 12097"/>
              <a:gd name="connsiteX31" fmla="*/ 4331 w 10000"/>
              <a:gd name="connsiteY31" fmla="*/ 4993 h 12097"/>
              <a:gd name="connsiteX32" fmla="*/ 4560 w 10000"/>
              <a:gd name="connsiteY32" fmla="*/ 9374 h 12097"/>
              <a:gd name="connsiteX33" fmla="*/ 4668 w 10000"/>
              <a:gd name="connsiteY33" fmla="*/ 12097 h 12097"/>
              <a:gd name="connsiteX34" fmla="*/ 0 w 10000"/>
              <a:gd name="connsiteY34" fmla="*/ 10000 h 12097"/>
              <a:gd name="connsiteX35" fmla="*/ 959 w 10000"/>
              <a:gd name="connsiteY35" fmla="*/ 7785 h 12097"/>
              <a:gd name="connsiteX36" fmla="*/ 1074 w 10000"/>
              <a:gd name="connsiteY36" fmla="*/ 4998 h 12097"/>
              <a:gd name="connsiteX37" fmla="*/ 1215 w 10000"/>
              <a:gd name="connsiteY37" fmla="*/ 4275 h 12097"/>
              <a:gd name="connsiteX38" fmla="*/ 615 w 10000"/>
              <a:gd name="connsiteY38" fmla="*/ 2771 h 12097"/>
              <a:gd name="connsiteX39" fmla="*/ 130 w 10000"/>
              <a:gd name="connsiteY39" fmla="*/ 2093 h 12097"/>
              <a:gd name="connsiteX40" fmla="*/ 143 w 10000"/>
              <a:gd name="connsiteY40" fmla="*/ 1853 h 12097"/>
              <a:gd name="connsiteX41" fmla="*/ 768 w 10000"/>
              <a:gd name="connsiteY41" fmla="*/ 1170 h 12097"/>
              <a:gd name="connsiteX42" fmla="*/ 1369 w 10000"/>
              <a:gd name="connsiteY42" fmla="*/ 1348 h 12097"/>
              <a:gd name="connsiteX43" fmla="*/ 1215 w 10000"/>
              <a:gd name="connsiteY43" fmla="*/ 1915 h 12097"/>
              <a:gd name="connsiteX44" fmla="*/ 1815 w 10000"/>
              <a:gd name="connsiteY44" fmla="*/ 2402 h 12097"/>
              <a:gd name="connsiteX0" fmla="*/ 2014 w 10199"/>
              <a:gd name="connsiteY0" fmla="*/ 2402 h 12097"/>
              <a:gd name="connsiteX1" fmla="*/ 2615 w 10199"/>
              <a:gd name="connsiteY1" fmla="*/ 2597 h 12097"/>
              <a:gd name="connsiteX2" fmla="*/ 3470 w 10199"/>
              <a:gd name="connsiteY2" fmla="*/ 2150 h 12097"/>
              <a:gd name="connsiteX3" fmla="*/ 3585 w 10199"/>
              <a:gd name="connsiteY3" fmla="*/ 1741 h 12097"/>
              <a:gd name="connsiteX4" fmla="*/ 3291 w 10199"/>
              <a:gd name="connsiteY4" fmla="*/ 1080 h 12097"/>
              <a:gd name="connsiteX5" fmla="*/ 3470 w 10199"/>
              <a:gd name="connsiteY5" fmla="*/ 834 h 12097"/>
              <a:gd name="connsiteX6" fmla="*/ 5257 w 10199"/>
              <a:gd name="connsiteY6" fmla="*/ 57 h 12097"/>
              <a:gd name="connsiteX7" fmla="*/ 5666 w 10199"/>
              <a:gd name="connsiteY7" fmla="*/ 482 h 12097"/>
              <a:gd name="connsiteX8" fmla="*/ 5027 w 10199"/>
              <a:gd name="connsiteY8" fmla="*/ 688 h 12097"/>
              <a:gd name="connsiteX9" fmla="*/ 4440 w 10199"/>
              <a:gd name="connsiteY9" fmla="*/ 1203 h 12097"/>
              <a:gd name="connsiteX10" fmla="*/ 4746 w 10199"/>
              <a:gd name="connsiteY10" fmla="*/ 1785 h 12097"/>
              <a:gd name="connsiteX11" fmla="*/ 5525 w 10199"/>
              <a:gd name="connsiteY11" fmla="*/ 1958 h 12097"/>
              <a:gd name="connsiteX12" fmla="*/ 6457 w 10199"/>
              <a:gd name="connsiteY12" fmla="*/ 1405 h 12097"/>
              <a:gd name="connsiteX13" fmla="*/ 7351 w 10199"/>
              <a:gd name="connsiteY13" fmla="*/ 1198 h 12097"/>
              <a:gd name="connsiteX14" fmla="*/ 8628 w 10199"/>
              <a:gd name="connsiteY14" fmla="*/ 867 h 12097"/>
              <a:gd name="connsiteX15" fmla="*/ 8921 w 10199"/>
              <a:gd name="connsiteY15" fmla="*/ 1310 h 12097"/>
              <a:gd name="connsiteX16" fmla="*/ 8066 w 10199"/>
              <a:gd name="connsiteY16" fmla="*/ 1539 h 12097"/>
              <a:gd name="connsiteX17" fmla="*/ 7211 w 10199"/>
              <a:gd name="connsiteY17" fmla="*/ 1842 h 12097"/>
              <a:gd name="connsiteX18" fmla="*/ 6457 w 10199"/>
              <a:gd name="connsiteY18" fmla="*/ 2312 h 12097"/>
              <a:gd name="connsiteX19" fmla="*/ 6636 w 10199"/>
              <a:gd name="connsiteY19" fmla="*/ 2474 h 12097"/>
              <a:gd name="connsiteX20" fmla="*/ 8245 w 10199"/>
              <a:gd name="connsiteY20" fmla="*/ 2345 h 12097"/>
              <a:gd name="connsiteX21" fmla="*/ 9713 w 10199"/>
              <a:gd name="connsiteY21" fmla="*/ 2474 h 12097"/>
              <a:gd name="connsiteX22" fmla="*/ 9726 w 10199"/>
              <a:gd name="connsiteY22" fmla="*/ 2894 h 12097"/>
              <a:gd name="connsiteX23" fmla="*/ 8092 w 10199"/>
              <a:gd name="connsiteY23" fmla="*/ 2938 h 12097"/>
              <a:gd name="connsiteX24" fmla="*/ 6904 w 10199"/>
              <a:gd name="connsiteY24" fmla="*/ 3173 h 12097"/>
              <a:gd name="connsiteX25" fmla="*/ 6955 w 10199"/>
              <a:gd name="connsiteY25" fmla="*/ 3364 h 12097"/>
              <a:gd name="connsiteX26" fmla="*/ 8359 w 10199"/>
              <a:gd name="connsiteY26" fmla="*/ 3459 h 12097"/>
              <a:gd name="connsiteX27" fmla="*/ 8487 w 10199"/>
              <a:gd name="connsiteY27" fmla="*/ 3957 h 12097"/>
              <a:gd name="connsiteX28" fmla="*/ 7900 w 10199"/>
              <a:gd name="connsiteY28" fmla="*/ 3884 h 12097"/>
              <a:gd name="connsiteX29" fmla="*/ 7147 w 10199"/>
              <a:gd name="connsiteY29" fmla="*/ 3896 h 12097"/>
              <a:gd name="connsiteX30" fmla="*/ 6636 w 10199"/>
              <a:gd name="connsiteY30" fmla="*/ 4170 h 12097"/>
              <a:gd name="connsiteX31" fmla="*/ 4530 w 10199"/>
              <a:gd name="connsiteY31" fmla="*/ 4993 h 12097"/>
              <a:gd name="connsiteX32" fmla="*/ 4759 w 10199"/>
              <a:gd name="connsiteY32" fmla="*/ 9374 h 12097"/>
              <a:gd name="connsiteX33" fmla="*/ 4867 w 10199"/>
              <a:gd name="connsiteY33" fmla="*/ 12097 h 12097"/>
              <a:gd name="connsiteX34" fmla="*/ 0 w 10199"/>
              <a:gd name="connsiteY34" fmla="*/ 12054 h 12097"/>
              <a:gd name="connsiteX35" fmla="*/ 1158 w 10199"/>
              <a:gd name="connsiteY35" fmla="*/ 7785 h 12097"/>
              <a:gd name="connsiteX36" fmla="*/ 1273 w 10199"/>
              <a:gd name="connsiteY36" fmla="*/ 4998 h 12097"/>
              <a:gd name="connsiteX37" fmla="*/ 1414 w 10199"/>
              <a:gd name="connsiteY37" fmla="*/ 4275 h 12097"/>
              <a:gd name="connsiteX38" fmla="*/ 814 w 10199"/>
              <a:gd name="connsiteY38" fmla="*/ 2771 h 12097"/>
              <a:gd name="connsiteX39" fmla="*/ 329 w 10199"/>
              <a:gd name="connsiteY39" fmla="*/ 2093 h 12097"/>
              <a:gd name="connsiteX40" fmla="*/ 342 w 10199"/>
              <a:gd name="connsiteY40" fmla="*/ 1853 h 12097"/>
              <a:gd name="connsiteX41" fmla="*/ 967 w 10199"/>
              <a:gd name="connsiteY41" fmla="*/ 1170 h 12097"/>
              <a:gd name="connsiteX42" fmla="*/ 1568 w 10199"/>
              <a:gd name="connsiteY42" fmla="*/ 1348 h 12097"/>
              <a:gd name="connsiteX43" fmla="*/ 1414 w 10199"/>
              <a:gd name="connsiteY43" fmla="*/ 1915 h 12097"/>
              <a:gd name="connsiteX44" fmla="*/ 2014 w 10199"/>
              <a:gd name="connsiteY44" fmla="*/ 2402 h 1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199" h="12097">
                <a:moveTo>
                  <a:pt x="2014" y="2402"/>
                </a:moveTo>
                <a:cubicBezTo>
                  <a:pt x="2167" y="2541"/>
                  <a:pt x="2346" y="2709"/>
                  <a:pt x="2615" y="2597"/>
                </a:cubicBezTo>
                <a:cubicBezTo>
                  <a:pt x="2870" y="2480"/>
                  <a:pt x="3393" y="2189"/>
                  <a:pt x="3470" y="2150"/>
                </a:cubicBezTo>
                <a:cubicBezTo>
                  <a:pt x="3534" y="2104"/>
                  <a:pt x="3662" y="1931"/>
                  <a:pt x="3585" y="1741"/>
                </a:cubicBezTo>
                <a:cubicBezTo>
                  <a:pt x="3521" y="1551"/>
                  <a:pt x="3342" y="1192"/>
                  <a:pt x="3291" y="1080"/>
                </a:cubicBezTo>
                <a:cubicBezTo>
                  <a:pt x="3252" y="963"/>
                  <a:pt x="3291" y="901"/>
                  <a:pt x="3470" y="834"/>
                </a:cubicBezTo>
                <a:cubicBezTo>
                  <a:pt x="3649" y="766"/>
                  <a:pt x="5091" y="129"/>
                  <a:pt x="5257" y="57"/>
                </a:cubicBezTo>
                <a:cubicBezTo>
                  <a:pt x="5730" y="-140"/>
                  <a:pt x="6126" y="218"/>
                  <a:pt x="5666" y="482"/>
                </a:cubicBezTo>
                <a:cubicBezTo>
                  <a:pt x="5423" y="615"/>
                  <a:pt x="5231" y="639"/>
                  <a:pt x="5027" y="688"/>
                </a:cubicBezTo>
                <a:cubicBezTo>
                  <a:pt x="5053" y="834"/>
                  <a:pt x="4657" y="1119"/>
                  <a:pt x="4440" y="1203"/>
                </a:cubicBezTo>
                <a:cubicBezTo>
                  <a:pt x="4606" y="1360"/>
                  <a:pt x="4696" y="1544"/>
                  <a:pt x="4746" y="1785"/>
                </a:cubicBezTo>
                <a:cubicBezTo>
                  <a:pt x="5053" y="1875"/>
                  <a:pt x="5270" y="2026"/>
                  <a:pt x="5525" y="1958"/>
                </a:cubicBezTo>
                <a:cubicBezTo>
                  <a:pt x="5793" y="1892"/>
                  <a:pt x="6265" y="1500"/>
                  <a:pt x="6457" y="1405"/>
                </a:cubicBezTo>
                <a:cubicBezTo>
                  <a:pt x="6611" y="1327"/>
                  <a:pt x="7160" y="1248"/>
                  <a:pt x="7351" y="1198"/>
                </a:cubicBezTo>
                <a:cubicBezTo>
                  <a:pt x="7543" y="1142"/>
                  <a:pt x="8335" y="924"/>
                  <a:pt x="8628" y="867"/>
                </a:cubicBezTo>
                <a:cubicBezTo>
                  <a:pt x="9177" y="766"/>
                  <a:pt x="9598" y="1080"/>
                  <a:pt x="8921" y="1310"/>
                </a:cubicBezTo>
                <a:cubicBezTo>
                  <a:pt x="8245" y="1534"/>
                  <a:pt x="8322" y="1449"/>
                  <a:pt x="8066" y="1539"/>
                </a:cubicBezTo>
                <a:cubicBezTo>
                  <a:pt x="7798" y="1622"/>
                  <a:pt x="7312" y="1763"/>
                  <a:pt x="7211" y="1842"/>
                </a:cubicBezTo>
                <a:cubicBezTo>
                  <a:pt x="7096" y="1920"/>
                  <a:pt x="6508" y="2228"/>
                  <a:pt x="6457" y="2312"/>
                </a:cubicBezTo>
                <a:cubicBezTo>
                  <a:pt x="6406" y="2396"/>
                  <a:pt x="6329" y="2474"/>
                  <a:pt x="6636" y="2474"/>
                </a:cubicBezTo>
                <a:cubicBezTo>
                  <a:pt x="6942" y="2480"/>
                  <a:pt x="7951" y="2367"/>
                  <a:pt x="8245" y="2345"/>
                </a:cubicBezTo>
                <a:cubicBezTo>
                  <a:pt x="8526" y="2323"/>
                  <a:pt x="9382" y="2423"/>
                  <a:pt x="9713" y="2474"/>
                </a:cubicBezTo>
                <a:cubicBezTo>
                  <a:pt x="10160" y="2552"/>
                  <a:pt x="10530" y="2764"/>
                  <a:pt x="9726" y="2894"/>
                </a:cubicBezTo>
                <a:cubicBezTo>
                  <a:pt x="9406" y="2944"/>
                  <a:pt x="8628" y="2860"/>
                  <a:pt x="8092" y="2938"/>
                </a:cubicBezTo>
                <a:cubicBezTo>
                  <a:pt x="7555" y="3012"/>
                  <a:pt x="7096" y="3084"/>
                  <a:pt x="6904" y="3173"/>
                </a:cubicBezTo>
                <a:cubicBezTo>
                  <a:pt x="6713" y="3268"/>
                  <a:pt x="6649" y="3336"/>
                  <a:pt x="6955" y="3364"/>
                </a:cubicBezTo>
                <a:cubicBezTo>
                  <a:pt x="7262" y="3393"/>
                  <a:pt x="8015" y="3447"/>
                  <a:pt x="8359" y="3459"/>
                </a:cubicBezTo>
                <a:cubicBezTo>
                  <a:pt x="9087" y="3487"/>
                  <a:pt x="9292" y="3840"/>
                  <a:pt x="8487" y="3957"/>
                </a:cubicBezTo>
                <a:cubicBezTo>
                  <a:pt x="8156" y="4008"/>
                  <a:pt x="7977" y="3929"/>
                  <a:pt x="7900" y="3884"/>
                </a:cubicBezTo>
                <a:cubicBezTo>
                  <a:pt x="7811" y="3845"/>
                  <a:pt x="7427" y="3884"/>
                  <a:pt x="7147" y="3896"/>
                </a:cubicBezTo>
                <a:cubicBezTo>
                  <a:pt x="6878" y="3907"/>
                  <a:pt x="6803" y="4069"/>
                  <a:pt x="6636" y="4170"/>
                </a:cubicBezTo>
                <a:cubicBezTo>
                  <a:pt x="6470" y="4265"/>
                  <a:pt x="5270" y="4964"/>
                  <a:pt x="4530" y="4993"/>
                </a:cubicBezTo>
                <a:cubicBezTo>
                  <a:pt x="4389" y="5060"/>
                  <a:pt x="4963" y="9039"/>
                  <a:pt x="4759" y="9374"/>
                </a:cubicBezTo>
                <a:cubicBezTo>
                  <a:pt x="4951" y="9956"/>
                  <a:pt x="4766" y="11856"/>
                  <a:pt x="4867" y="12097"/>
                </a:cubicBezTo>
                <a:lnTo>
                  <a:pt x="0" y="12054"/>
                </a:lnTo>
                <a:cubicBezTo>
                  <a:pt x="626" y="10654"/>
                  <a:pt x="946" y="8961"/>
                  <a:pt x="1158" y="7785"/>
                </a:cubicBezTo>
                <a:cubicBezTo>
                  <a:pt x="1370" y="6609"/>
                  <a:pt x="1184" y="5228"/>
                  <a:pt x="1273" y="4998"/>
                </a:cubicBezTo>
                <a:cubicBezTo>
                  <a:pt x="1376" y="4769"/>
                  <a:pt x="1542" y="4528"/>
                  <a:pt x="1414" y="4275"/>
                </a:cubicBezTo>
                <a:cubicBezTo>
                  <a:pt x="1299" y="4024"/>
                  <a:pt x="1094" y="3145"/>
                  <a:pt x="814" y="2771"/>
                </a:cubicBezTo>
                <a:cubicBezTo>
                  <a:pt x="545" y="2396"/>
                  <a:pt x="406" y="2177"/>
                  <a:pt x="329" y="2093"/>
                </a:cubicBezTo>
                <a:cubicBezTo>
                  <a:pt x="239" y="2003"/>
                  <a:pt x="214" y="1970"/>
                  <a:pt x="342" y="1853"/>
                </a:cubicBezTo>
                <a:cubicBezTo>
                  <a:pt x="521" y="1695"/>
                  <a:pt x="814" y="1237"/>
                  <a:pt x="967" y="1170"/>
                </a:cubicBezTo>
                <a:cubicBezTo>
                  <a:pt x="1120" y="1102"/>
                  <a:pt x="1440" y="1180"/>
                  <a:pt x="1568" y="1348"/>
                </a:cubicBezTo>
                <a:cubicBezTo>
                  <a:pt x="1695" y="1522"/>
                  <a:pt x="1579" y="1747"/>
                  <a:pt x="1414" y="1915"/>
                </a:cubicBezTo>
                <a:cubicBezTo>
                  <a:pt x="1592" y="2055"/>
                  <a:pt x="2014" y="2402"/>
                  <a:pt x="2014" y="24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9" name="Hand1"/>
          <p:cNvSpPr>
            <a:spLocks/>
          </p:cNvSpPr>
          <p:nvPr/>
        </p:nvSpPr>
        <p:spPr bwMode="auto">
          <a:xfrm>
            <a:off x="2971379" y="3736217"/>
            <a:ext cx="384252" cy="1097716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0" name="grass_hill"/>
          <p:cNvSpPr>
            <a:spLocks noEditPoints="1"/>
          </p:cNvSpPr>
          <p:nvPr/>
        </p:nvSpPr>
        <p:spPr bwMode="auto">
          <a:xfrm>
            <a:off x="-21166" y="3412627"/>
            <a:ext cx="6254804" cy="1749923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1" name="bat1"/>
          <p:cNvSpPr>
            <a:spLocks/>
          </p:cNvSpPr>
          <p:nvPr/>
        </p:nvSpPr>
        <p:spPr bwMode="auto">
          <a:xfrm>
            <a:off x="8056834" y="304424"/>
            <a:ext cx="855992" cy="20780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2" name="bat3"/>
          <p:cNvSpPr>
            <a:spLocks/>
          </p:cNvSpPr>
          <p:nvPr/>
        </p:nvSpPr>
        <p:spPr bwMode="auto">
          <a:xfrm>
            <a:off x="6635022" y="2440429"/>
            <a:ext cx="309196" cy="20663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3" name="bat3"/>
          <p:cNvSpPr>
            <a:spLocks/>
          </p:cNvSpPr>
          <p:nvPr/>
        </p:nvSpPr>
        <p:spPr bwMode="auto">
          <a:xfrm rot="20246711">
            <a:off x="5113210" y="2174436"/>
            <a:ext cx="477037" cy="31880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24" name="Eyes3"/>
          <p:cNvGrpSpPr>
            <a:grpSpLocks noChangeAspect="1"/>
          </p:cNvGrpSpPr>
          <p:nvPr/>
        </p:nvGrpSpPr>
        <p:grpSpPr bwMode="auto">
          <a:xfrm rot="1051053">
            <a:off x="269384" y="4568621"/>
            <a:ext cx="1047616" cy="286738"/>
            <a:chOff x="352" y="2340"/>
            <a:chExt cx="1487" cy="407"/>
          </a:xfrm>
        </p:grpSpPr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30" name="Eyes2"/>
          <p:cNvGrpSpPr>
            <a:grpSpLocks noChangeAspect="1"/>
          </p:cNvGrpSpPr>
          <p:nvPr/>
        </p:nvGrpSpPr>
        <p:grpSpPr bwMode="auto">
          <a:xfrm rot="20631359">
            <a:off x="1628758" y="4367265"/>
            <a:ext cx="539781" cy="147741"/>
            <a:chOff x="352" y="2340"/>
            <a:chExt cx="1487" cy="407"/>
          </a:xfrm>
        </p:grpSpPr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36" name="Eyes1"/>
          <p:cNvGrpSpPr>
            <a:grpSpLocks noChangeAspect="1"/>
          </p:cNvGrpSpPr>
          <p:nvPr/>
        </p:nvGrpSpPr>
        <p:grpSpPr bwMode="auto">
          <a:xfrm rot="377885">
            <a:off x="839849" y="3884454"/>
            <a:ext cx="468697" cy="128285"/>
            <a:chOff x="352" y="2340"/>
            <a:chExt cx="1487" cy="407"/>
          </a:xfrm>
        </p:grpSpPr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42" name="bat3"/>
          <p:cNvSpPr>
            <a:spLocks/>
          </p:cNvSpPr>
          <p:nvPr/>
        </p:nvSpPr>
        <p:spPr bwMode="auto">
          <a:xfrm rot="521564">
            <a:off x="3433398" y="1535073"/>
            <a:ext cx="405903" cy="27126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3" name="bat2"/>
          <p:cNvSpPr>
            <a:spLocks/>
          </p:cNvSpPr>
          <p:nvPr/>
        </p:nvSpPr>
        <p:spPr bwMode="auto">
          <a:xfrm>
            <a:off x="1022524" y="2440429"/>
            <a:ext cx="545129" cy="270363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4" name="bat3"/>
          <p:cNvSpPr>
            <a:spLocks/>
          </p:cNvSpPr>
          <p:nvPr/>
        </p:nvSpPr>
        <p:spPr bwMode="auto">
          <a:xfrm rot="20246711">
            <a:off x="7044325" y="1848990"/>
            <a:ext cx="360759" cy="24109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5" name="bat2"/>
          <p:cNvSpPr>
            <a:spLocks/>
          </p:cNvSpPr>
          <p:nvPr/>
        </p:nvSpPr>
        <p:spPr bwMode="auto">
          <a:xfrm>
            <a:off x="4153525" y="124468"/>
            <a:ext cx="545129" cy="270363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8765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8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8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8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14" grpId="0"/>
      <p:bldP spid="115" grpId="0"/>
      <p:bldP spid="118" grpId="0" animBg="1"/>
      <p:bldP spid="119" grpId="0" animBg="1"/>
      <p:bldP spid="121" grpId="0" animBg="1"/>
      <p:bldP spid="122" grpId="0" animBg="1"/>
      <p:bldP spid="123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tx1"/>
            </a:gs>
            <a:gs pos="0">
              <a:schemeClr val="tx1">
                <a:lumMod val="95000"/>
                <a:lumOff val="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2835808" y="-681619"/>
            <a:ext cx="3377403" cy="956128"/>
          </a:xfrm>
        </p:spPr>
        <p:txBody>
          <a:bodyPr>
            <a:noAutofit/>
          </a:bodyPr>
          <a:lstStyle/>
          <a:p>
            <a:r>
              <a:rPr lang="en-US" sz="9600" b="1" i="1" dirty="0">
                <a:ln w="25400">
                  <a:solidFill>
                    <a:schemeClr val="tx1"/>
                  </a:solidFill>
                </a:ln>
                <a:gradFill>
                  <a:gsLst>
                    <a:gs pos="30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Franklin Gothic Demi" panose="020B0703020102020204" pitchFamily="34" charset="0"/>
                <a:cs typeface="Aharoni" pitchFamily="2" charset="-79"/>
              </a:rPr>
              <a:t>SCI-FI</a:t>
            </a:r>
            <a:endParaRPr lang="en-US" sz="9600" b="1" i="1" dirty="0">
              <a:ln w="25400">
                <a:solidFill>
                  <a:schemeClr val="tx1"/>
                </a:solidFill>
              </a:ln>
              <a:gradFill>
                <a:gsLst>
                  <a:gs pos="3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241" name="Title 1" hidden="1"/>
          <p:cNvSpPr txBox="1">
            <a:spLocks/>
          </p:cNvSpPr>
          <p:nvPr/>
        </p:nvSpPr>
        <p:spPr>
          <a:xfrm>
            <a:off x="3453251" y="14752"/>
            <a:ext cx="4546581" cy="1163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i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Playgro</a:t>
            </a:r>
            <a:r>
              <a:rPr lang="en-US" sz="6600" b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und</a:t>
            </a:r>
            <a:endParaRPr lang="en-US" sz="6600" b="1" dirty="0">
              <a:ln w="22225">
                <a:solidFill>
                  <a:schemeClr val="tx1"/>
                </a:solidFill>
              </a:ln>
              <a:gradFill>
                <a:gsLst>
                  <a:gs pos="76000">
                    <a:schemeClr val="tx1">
                      <a:lumMod val="50000"/>
                      <a:lumOff val="50000"/>
                    </a:schemeClr>
                  </a:gs>
                  <a:gs pos="63000">
                    <a:srgbClr val="B9B9B9"/>
                  </a:gs>
                  <a:gs pos="38000">
                    <a:schemeClr val="bg1">
                      <a:lumMod val="95000"/>
                    </a:schemeClr>
                  </a:gs>
                  <a:gs pos="16000">
                    <a:schemeClr val="bg1">
                      <a:lumMod val="6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atin typeface="Franklin Gothic Demi" panose="020B0703020102020204" pitchFamily="34" charset="0"/>
            </a:endParaRPr>
          </a:p>
        </p:txBody>
      </p:sp>
      <p:grpSp>
        <p:nvGrpSpPr>
          <p:cNvPr id="4" name="Eyes2"/>
          <p:cNvGrpSpPr>
            <a:grpSpLocks noChangeAspect="1"/>
          </p:cNvGrpSpPr>
          <p:nvPr/>
        </p:nvGrpSpPr>
        <p:grpSpPr bwMode="auto">
          <a:xfrm>
            <a:off x="2052565" y="2190750"/>
            <a:ext cx="4729235" cy="1294417"/>
            <a:chOff x="352" y="2340"/>
            <a:chExt cx="1487" cy="40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447" y="2403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30" y="2395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3" name="Eyes1"/>
          <p:cNvGrpSpPr>
            <a:grpSpLocks noChangeAspect="1"/>
          </p:cNvGrpSpPr>
          <p:nvPr/>
        </p:nvGrpSpPr>
        <p:grpSpPr bwMode="auto">
          <a:xfrm rot="1182503">
            <a:off x="421511" y="3885217"/>
            <a:ext cx="2941095" cy="804993"/>
            <a:chOff x="352" y="2340"/>
            <a:chExt cx="1487" cy="407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2" name="Eyes3"/>
          <p:cNvGrpSpPr>
            <a:grpSpLocks noChangeAspect="1"/>
          </p:cNvGrpSpPr>
          <p:nvPr/>
        </p:nvGrpSpPr>
        <p:grpSpPr bwMode="auto">
          <a:xfrm rot="1212637">
            <a:off x="377944" y="657307"/>
            <a:ext cx="2978265" cy="815167"/>
            <a:chOff x="352" y="2340"/>
            <a:chExt cx="1487" cy="40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" name="Eyes1"/>
          <p:cNvGrpSpPr>
            <a:grpSpLocks noChangeAspect="1"/>
          </p:cNvGrpSpPr>
          <p:nvPr/>
        </p:nvGrpSpPr>
        <p:grpSpPr bwMode="auto">
          <a:xfrm rot="20361770">
            <a:off x="5737098" y="3865092"/>
            <a:ext cx="2941095" cy="804993"/>
            <a:chOff x="352" y="2340"/>
            <a:chExt cx="1487" cy="407"/>
          </a:xfrm>
        </p:grpSpPr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0" name="Eyes3"/>
          <p:cNvGrpSpPr>
            <a:grpSpLocks noChangeAspect="1"/>
          </p:cNvGrpSpPr>
          <p:nvPr/>
        </p:nvGrpSpPr>
        <p:grpSpPr bwMode="auto">
          <a:xfrm rot="20345916">
            <a:off x="5705097" y="606870"/>
            <a:ext cx="2978265" cy="815167"/>
            <a:chOff x="352" y="2340"/>
            <a:chExt cx="1487" cy="407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894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t1"/>
          <p:cNvSpPr>
            <a:spLocks/>
          </p:cNvSpPr>
          <p:nvPr/>
        </p:nvSpPr>
        <p:spPr bwMode="auto">
          <a:xfrm>
            <a:off x="311421" y="3250319"/>
            <a:ext cx="2537030" cy="615916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8" name="bat2"/>
          <p:cNvSpPr>
            <a:spLocks/>
          </p:cNvSpPr>
          <p:nvPr/>
        </p:nvSpPr>
        <p:spPr bwMode="auto">
          <a:xfrm>
            <a:off x="553543" y="2365865"/>
            <a:ext cx="1783314" cy="884454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" name="bat3"/>
          <p:cNvSpPr>
            <a:spLocks/>
          </p:cNvSpPr>
          <p:nvPr/>
        </p:nvSpPr>
        <p:spPr bwMode="auto">
          <a:xfrm>
            <a:off x="689090" y="4022131"/>
            <a:ext cx="1508783" cy="1008314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0" name="Freeform 29"/>
          <p:cNvSpPr>
            <a:spLocks/>
          </p:cNvSpPr>
          <p:nvPr/>
        </p:nvSpPr>
        <p:spPr bwMode="auto">
          <a:xfrm>
            <a:off x="2232688" y="3822660"/>
            <a:ext cx="784741" cy="1171553"/>
          </a:xfrm>
          <a:custGeom>
            <a:avLst/>
            <a:gdLst>
              <a:gd name="T0" fmla="*/ 796 w 796"/>
              <a:gd name="T1" fmla="*/ 439 h 1186"/>
              <a:gd name="T2" fmla="*/ 774 w 796"/>
              <a:gd name="T3" fmla="*/ 388 h 1186"/>
              <a:gd name="T4" fmla="*/ 742 w 796"/>
              <a:gd name="T5" fmla="*/ 385 h 1186"/>
              <a:gd name="T6" fmla="*/ 726 w 796"/>
              <a:gd name="T7" fmla="*/ 367 h 1186"/>
              <a:gd name="T8" fmla="*/ 723 w 796"/>
              <a:gd name="T9" fmla="*/ 365 h 1186"/>
              <a:gd name="T10" fmla="*/ 533 w 796"/>
              <a:gd name="T11" fmla="*/ 313 h 1186"/>
              <a:gd name="T12" fmla="*/ 604 w 796"/>
              <a:gd name="T13" fmla="*/ 52 h 1186"/>
              <a:gd name="T14" fmla="*/ 412 w 796"/>
              <a:gd name="T15" fmla="*/ 0 h 1186"/>
              <a:gd name="T16" fmla="*/ 389 w 796"/>
              <a:gd name="T17" fmla="*/ 21 h 1186"/>
              <a:gd name="T18" fmla="*/ 324 w 796"/>
              <a:gd name="T19" fmla="*/ 257 h 1186"/>
              <a:gd name="T20" fmla="*/ 163 w 796"/>
              <a:gd name="T21" fmla="*/ 213 h 1186"/>
              <a:gd name="T22" fmla="*/ 162 w 796"/>
              <a:gd name="T23" fmla="*/ 213 h 1186"/>
              <a:gd name="T24" fmla="*/ 156 w 796"/>
              <a:gd name="T25" fmla="*/ 218 h 1186"/>
              <a:gd name="T26" fmla="*/ 153 w 796"/>
              <a:gd name="T27" fmla="*/ 218 h 1186"/>
              <a:gd name="T28" fmla="*/ 153 w 796"/>
              <a:gd name="T29" fmla="*/ 220 h 1186"/>
              <a:gd name="T30" fmla="*/ 147 w 796"/>
              <a:gd name="T31" fmla="*/ 221 h 1186"/>
              <a:gd name="T32" fmla="*/ 143 w 796"/>
              <a:gd name="T33" fmla="*/ 207 h 1186"/>
              <a:gd name="T34" fmla="*/ 130 w 796"/>
              <a:gd name="T35" fmla="*/ 211 h 1186"/>
              <a:gd name="T36" fmla="*/ 125 w 796"/>
              <a:gd name="T37" fmla="*/ 209 h 1186"/>
              <a:gd name="T38" fmla="*/ 125 w 796"/>
              <a:gd name="T39" fmla="*/ 209 h 1186"/>
              <a:gd name="T40" fmla="*/ 121 w 796"/>
              <a:gd name="T41" fmla="*/ 208 h 1186"/>
              <a:gd name="T42" fmla="*/ 120 w 796"/>
              <a:gd name="T43" fmla="*/ 203 h 1186"/>
              <a:gd name="T44" fmla="*/ 119 w 796"/>
              <a:gd name="T45" fmla="*/ 201 h 1186"/>
              <a:gd name="T46" fmla="*/ 48 w 796"/>
              <a:gd name="T47" fmla="*/ 181 h 1186"/>
              <a:gd name="T48" fmla="*/ 0 w 796"/>
              <a:gd name="T49" fmla="*/ 356 h 1186"/>
              <a:gd name="T50" fmla="*/ 0 w 796"/>
              <a:gd name="T51" fmla="*/ 357 h 1186"/>
              <a:gd name="T52" fmla="*/ 3 w 796"/>
              <a:gd name="T53" fmla="*/ 377 h 1186"/>
              <a:gd name="T54" fmla="*/ 7 w 796"/>
              <a:gd name="T55" fmla="*/ 380 h 1186"/>
              <a:gd name="T56" fmla="*/ 20 w 796"/>
              <a:gd name="T57" fmla="*/ 391 h 1186"/>
              <a:gd name="T58" fmla="*/ 27 w 796"/>
              <a:gd name="T59" fmla="*/ 399 h 1186"/>
              <a:gd name="T60" fmla="*/ 267 w 796"/>
              <a:gd name="T61" fmla="*/ 465 h 1186"/>
              <a:gd name="T62" fmla="*/ 133 w 796"/>
              <a:gd name="T63" fmla="*/ 1169 h 1186"/>
              <a:gd name="T64" fmla="*/ 246 w 796"/>
              <a:gd name="T65" fmla="*/ 1186 h 1186"/>
              <a:gd name="T66" fmla="*/ 476 w 796"/>
              <a:gd name="T67" fmla="*/ 522 h 1186"/>
              <a:gd name="T68" fmla="*/ 753 w 796"/>
              <a:gd name="T69" fmla="*/ 597 h 1186"/>
              <a:gd name="T70" fmla="*/ 796 w 796"/>
              <a:gd name="T71" fmla="*/ 439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96" h="1186">
                <a:moveTo>
                  <a:pt x="796" y="439"/>
                </a:moveTo>
                <a:cubicBezTo>
                  <a:pt x="789" y="422"/>
                  <a:pt x="781" y="405"/>
                  <a:pt x="774" y="388"/>
                </a:cubicBezTo>
                <a:cubicBezTo>
                  <a:pt x="763" y="393"/>
                  <a:pt x="750" y="393"/>
                  <a:pt x="742" y="385"/>
                </a:cubicBezTo>
                <a:cubicBezTo>
                  <a:pt x="736" y="380"/>
                  <a:pt x="731" y="374"/>
                  <a:pt x="726" y="367"/>
                </a:cubicBezTo>
                <a:cubicBezTo>
                  <a:pt x="725" y="367"/>
                  <a:pt x="724" y="366"/>
                  <a:pt x="723" y="365"/>
                </a:cubicBezTo>
                <a:cubicBezTo>
                  <a:pt x="533" y="313"/>
                  <a:pt x="533" y="313"/>
                  <a:pt x="533" y="313"/>
                </a:cubicBezTo>
                <a:cubicBezTo>
                  <a:pt x="604" y="52"/>
                  <a:pt x="604" y="52"/>
                  <a:pt x="604" y="52"/>
                </a:cubicBezTo>
                <a:cubicBezTo>
                  <a:pt x="412" y="0"/>
                  <a:pt x="412" y="0"/>
                  <a:pt x="412" y="0"/>
                </a:cubicBezTo>
                <a:cubicBezTo>
                  <a:pt x="404" y="6"/>
                  <a:pt x="396" y="13"/>
                  <a:pt x="389" y="21"/>
                </a:cubicBezTo>
                <a:cubicBezTo>
                  <a:pt x="324" y="257"/>
                  <a:pt x="324" y="257"/>
                  <a:pt x="324" y="257"/>
                </a:cubicBezTo>
                <a:cubicBezTo>
                  <a:pt x="163" y="213"/>
                  <a:pt x="163" y="213"/>
                  <a:pt x="163" y="213"/>
                </a:cubicBezTo>
                <a:cubicBezTo>
                  <a:pt x="163" y="213"/>
                  <a:pt x="163" y="213"/>
                  <a:pt x="162" y="213"/>
                </a:cubicBezTo>
                <a:cubicBezTo>
                  <a:pt x="160" y="215"/>
                  <a:pt x="158" y="216"/>
                  <a:pt x="156" y="218"/>
                </a:cubicBezTo>
                <a:cubicBezTo>
                  <a:pt x="155" y="219"/>
                  <a:pt x="154" y="219"/>
                  <a:pt x="153" y="218"/>
                </a:cubicBezTo>
                <a:cubicBezTo>
                  <a:pt x="153" y="219"/>
                  <a:pt x="153" y="219"/>
                  <a:pt x="153" y="220"/>
                </a:cubicBezTo>
                <a:cubicBezTo>
                  <a:pt x="153" y="223"/>
                  <a:pt x="148" y="225"/>
                  <a:pt x="147" y="221"/>
                </a:cubicBezTo>
                <a:cubicBezTo>
                  <a:pt x="146" y="218"/>
                  <a:pt x="145" y="212"/>
                  <a:pt x="143" y="207"/>
                </a:cubicBezTo>
                <a:cubicBezTo>
                  <a:pt x="139" y="205"/>
                  <a:pt x="133" y="209"/>
                  <a:pt x="130" y="211"/>
                </a:cubicBezTo>
                <a:cubicBezTo>
                  <a:pt x="128" y="212"/>
                  <a:pt x="126" y="211"/>
                  <a:pt x="125" y="209"/>
                </a:cubicBezTo>
                <a:cubicBezTo>
                  <a:pt x="125" y="209"/>
                  <a:pt x="125" y="209"/>
                  <a:pt x="125" y="209"/>
                </a:cubicBezTo>
                <a:cubicBezTo>
                  <a:pt x="124" y="210"/>
                  <a:pt x="122" y="210"/>
                  <a:pt x="121" y="208"/>
                </a:cubicBezTo>
                <a:cubicBezTo>
                  <a:pt x="120" y="206"/>
                  <a:pt x="120" y="205"/>
                  <a:pt x="120" y="203"/>
                </a:cubicBezTo>
                <a:cubicBezTo>
                  <a:pt x="119" y="202"/>
                  <a:pt x="119" y="201"/>
                  <a:pt x="119" y="20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0" y="356"/>
                  <a:pt x="0" y="356"/>
                  <a:pt x="0" y="356"/>
                </a:cubicBezTo>
                <a:cubicBezTo>
                  <a:pt x="0" y="356"/>
                  <a:pt x="0" y="357"/>
                  <a:pt x="0" y="357"/>
                </a:cubicBezTo>
                <a:cubicBezTo>
                  <a:pt x="1" y="364"/>
                  <a:pt x="2" y="371"/>
                  <a:pt x="3" y="377"/>
                </a:cubicBezTo>
                <a:cubicBezTo>
                  <a:pt x="5" y="379"/>
                  <a:pt x="7" y="380"/>
                  <a:pt x="7" y="380"/>
                </a:cubicBezTo>
                <a:cubicBezTo>
                  <a:pt x="12" y="384"/>
                  <a:pt x="16" y="387"/>
                  <a:pt x="20" y="391"/>
                </a:cubicBezTo>
                <a:cubicBezTo>
                  <a:pt x="22" y="394"/>
                  <a:pt x="25" y="397"/>
                  <a:pt x="27" y="399"/>
                </a:cubicBezTo>
                <a:cubicBezTo>
                  <a:pt x="267" y="465"/>
                  <a:pt x="267" y="465"/>
                  <a:pt x="267" y="465"/>
                </a:cubicBezTo>
                <a:cubicBezTo>
                  <a:pt x="133" y="1169"/>
                  <a:pt x="133" y="1169"/>
                  <a:pt x="133" y="1169"/>
                </a:cubicBezTo>
                <a:cubicBezTo>
                  <a:pt x="246" y="1186"/>
                  <a:pt x="246" y="1186"/>
                  <a:pt x="246" y="1186"/>
                </a:cubicBezTo>
                <a:cubicBezTo>
                  <a:pt x="476" y="522"/>
                  <a:pt x="476" y="522"/>
                  <a:pt x="476" y="522"/>
                </a:cubicBezTo>
                <a:cubicBezTo>
                  <a:pt x="753" y="597"/>
                  <a:pt x="753" y="597"/>
                  <a:pt x="753" y="597"/>
                </a:cubicBezTo>
                <a:lnTo>
                  <a:pt x="796" y="4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51" name="Pumpkin3"/>
          <p:cNvGrpSpPr/>
          <p:nvPr/>
        </p:nvGrpSpPr>
        <p:grpSpPr>
          <a:xfrm>
            <a:off x="5549915" y="1809750"/>
            <a:ext cx="2374885" cy="2493993"/>
            <a:chOff x="4095811" y="1177730"/>
            <a:chExt cx="2389289" cy="2509121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42"/>
            <p:cNvSpPr>
              <a:spLocks/>
            </p:cNvSpPr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Freeform 43"/>
            <p:cNvSpPr>
              <a:spLocks/>
            </p:cNvSpPr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46"/>
            <p:cNvSpPr>
              <a:spLocks/>
            </p:cNvSpPr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Freeform 49"/>
            <p:cNvSpPr>
              <a:spLocks/>
            </p:cNvSpPr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13059 w 23276"/>
                <a:gd name="connsiteY4" fmla="*/ 7870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13213 w 23276"/>
                <a:gd name="connsiteY4" fmla="*/ 8232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32"/>
                <a:gd name="connsiteX1" fmla="*/ 2480 w 23276"/>
                <a:gd name="connsiteY1" fmla="*/ 849 h 10032"/>
                <a:gd name="connsiteX2" fmla="*/ 4800 w 23276"/>
                <a:gd name="connsiteY2" fmla="*/ 7925 h 10032"/>
                <a:gd name="connsiteX3" fmla="*/ 23276 w 23276"/>
                <a:gd name="connsiteY3" fmla="*/ 3365 h 10032"/>
                <a:gd name="connsiteX4" fmla="*/ 3920 w 23276"/>
                <a:gd name="connsiteY4" fmla="*/ 10000 h 10032"/>
                <a:gd name="connsiteX5" fmla="*/ 0 w 23276"/>
                <a:gd name="connsiteY5" fmla="*/ 0 h 10032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3920 w 23276"/>
                <a:gd name="connsiteY4" fmla="*/ 10000 h 10000"/>
                <a:gd name="connsiteX5" fmla="*/ 0 w 23276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51"/>
            <p:cNvSpPr>
              <a:spLocks/>
            </p:cNvSpPr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52"/>
            <p:cNvSpPr>
              <a:spLocks/>
            </p:cNvSpPr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" fmla="*/ 0 w 231239"/>
                <a:gd name="connsiteY0" fmla="*/ 0 h 108597"/>
                <a:gd name="connsiteX1" fmla="*/ 231239 w 231239"/>
                <a:gd name="connsiteY1" fmla="*/ 73819 h 108597"/>
                <a:gd name="connsiteX2" fmla="*/ 224095 w 231239"/>
                <a:gd name="connsiteY2" fmla="*/ 108597 h 108597"/>
                <a:gd name="connsiteX3" fmla="*/ 0 w 231239"/>
                <a:gd name="connsiteY3" fmla="*/ 108597 h 108597"/>
                <a:gd name="connsiteX4" fmla="*/ 0 w 231239"/>
                <a:gd name="connsiteY4" fmla="*/ 0 h 108597"/>
                <a:gd name="connsiteX0" fmla="*/ 0 w 231239"/>
                <a:gd name="connsiteY0" fmla="*/ 0 h 118122"/>
                <a:gd name="connsiteX1" fmla="*/ 231239 w 231239"/>
                <a:gd name="connsiteY1" fmla="*/ 73819 h 118122"/>
                <a:gd name="connsiteX2" fmla="*/ 197901 w 231239"/>
                <a:gd name="connsiteY2" fmla="*/ 118122 h 118122"/>
                <a:gd name="connsiteX3" fmla="*/ 0 w 231239"/>
                <a:gd name="connsiteY3" fmla="*/ 108597 h 118122"/>
                <a:gd name="connsiteX4" fmla="*/ 0 w 231239"/>
                <a:gd name="connsiteY4" fmla="*/ 0 h 118122"/>
                <a:gd name="connsiteX0" fmla="*/ 0 w 216952"/>
                <a:gd name="connsiteY0" fmla="*/ 0 h 118122"/>
                <a:gd name="connsiteX1" fmla="*/ 216952 w 216952"/>
                <a:gd name="connsiteY1" fmla="*/ 90487 h 118122"/>
                <a:gd name="connsiteX2" fmla="*/ 197901 w 216952"/>
                <a:gd name="connsiteY2" fmla="*/ 118122 h 118122"/>
                <a:gd name="connsiteX3" fmla="*/ 0 w 216952"/>
                <a:gd name="connsiteY3" fmla="*/ 108597 h 118122"/>
                <a:gd name="connsiteX4" fmla="*/ 0 w 216952"/>
                <a:gd name="connsiteY4" fmla="*/ 0 h 118122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14287 w 231239"/>
                <a:gd name="connsiteY3" fmla="*/ 80022 h 89547"/>
                <a:gd name="connsiteX4" fmla="*/ 0 w 231239"/>
                <a:gd name="connsiteY4" fmla="*/ 0 h 89547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42862 w 231239"/>
                <a:gd name="connsiteY3" fmla="*/ 68116 h 89547"/>
                <a:gd name="connsiteX4" fmla="*/ 0 w 231239"/>
                <a:gd name="connsiteY4" fmla="*/ 0 h 89547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0 w 231239"/>
                <a:gd name="connsiteY3" fmla="*/ 0 h 89547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73" name="Pumpkin1"/>
          <p:cNvGrpSpPr>
            <a:grpSpLocks noChangeAspect="1"/>
          </p:cNvGrpSpPr>
          <p:nvPr/>
        </p:nvGrpSpPr>
        <p:grpSpPr bwMode="auto">
          <a:xfrm>
            <a:off x="309316" y="83356"/>
            <a:ext cx="2385776" cy="2506910"/>
            <a:chOff x="543" y="0"/>
            <a:chExt cx="3230" cy="3394"/>
          </a:xfrm>
        </p:grpSpPr>
        <p:sp>
          <p:nvSpPr>
            <p:cNvPr id="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2" name="Freeform 22"/>
            <p:cNvSpPr>
              <a:spLocks/>
            </p:cNvSpPr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Freeform 24"/>
            <p:cNvSpPr>
              <a:spLocks/>
            </p:cNvSpPr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Freeform 26"/>
            <p:cNvSpPr>
              <a:spLocks/>
            </p:cNvSpPr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27"/>
            <p:cNvSpPr>
              <a:spLocks/>
            </p:cNvSpPr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Freeform 28"/>
            <p:cNvSpPr>
              <a:spLocks/>
            </p:cNvSpPr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00" name="Eyes2"/>
          <p:cNvGrpSpPr>
            <a:grpSpLocks noChangeAspect="1"/>
          </p:cNvGrpSpPr>
          <p:nvPr/>
        </p:nvGrpSpPr>
        <p:grpSpPr bwMode="auto">
          <a:xfrm>
            <a:off x="3581400" y="668503"/>
            <a:ext cx="1869033" cy="511564"/>
            <a:chOff x="352" y="2340"/>
            <a:chExt cx="1487" cy="407"/>
          </a:xfrm>
        </p:grpSpPr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06" name="Eyes2"/>
          <p:cNvGrpSpPr>
            <a:grpSpLocks noChangeAspect="1"/>
          </p:cNvGrpSpPr>
          <p:nvPr/>
        </p:nvGrpSpPr>
        <p:grpSpPr bwMode="auto">
          <a:xfrm>
            <a:off x="3581400" y="1258137"/>
            <a:ext cx="1869033" cy="511564"/>
            <a:chOff x="352" y="2340"/>
            <a:chExt cx="1487" cy="407"/>
          </a:xfrm>
        </p:grpSpPr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1" name="Freeform 11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12" name="Eyes2"/>
          <p:cNvGrpSpPr>
            <a:grpSpLocks noChangeAspect="1"/>
          </p:cNvGrpSpPr>
          <p:nvPr/>
        </p:nvGrpSpPr>
        <p:grpSpPr bwMode="auto">
          <a:xfrm>
            <a:off x="5894913" y="700142"/>
            <a:ext cx="1869033" cy="511564"/>
            <a:chOff x="352" y="2340"/>
            <a:chExt cx="1487" cy="407"/>
          </a:xfrm>
        </p:grpSpPr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18" name="Eyes2"/>
          <p:cNvGrpSpPr>
            <a:grpSpLocks noChangeAspect="1"/>
          </p:cNvGrpSpPr>
          <p:nvPr/>
        </p:nvGrpSpPr>
        <p:grpSpPr bwMode="auto">
          <a:xfrm>
            <a:off x="5909096" y="1298186"/>
            <a:ext cx="1869033" cy="511564"/>
            <a:chOff x="352" y="2340"/>
            <a:chExt cx="1487" cy="407"/>
          </a:xfrm>
        </p:grpSpPr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3" name="Freeform 12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24" name="Freeform 30"/>
          <p:cNvSpPr>
            <a:spLocks noEditPoints="1"/>
          </p:cNvSpPr>
          <p:nvPr/>
        </p:nvSpPr>
        <p:spPr bwMode="auto">
          <a:xfrm>
            <a:off x="3083572" y="3801606"/>
            <a:ext cx="888302" cy="1279541"/>
          </a:xfrm>
          <a:custGeom>
            <a:avLst/>
            <a:gdLst>
              <a:gd name="T0" fmla="*/ 465 w 626"/>
              <a:gd name="T1" fmla="*/ 428 h 899"/>
              <a:gd name="T2" fmla="*/ 626 w 626"/>
              <a:gd name="T3" fmla="*/ 307 h 899"/>
              <a:gd name="T4" fmla="*/ 615 w 626"/>
              <a:gd name="T5" fmla="*/ 298 h 899"/>
              <a:gd name="T6" fmla="*/ 463 w 626"/>
              <a:gd name="T7" fmla="*/ 222 h 899"/>
              <a:gd name="T8" fmla="*/ 437 w 626"/>
              <a:gd name="T9" fmla="*/ 192 h 899"/>
              <a:gd name="T10" fmla="*/ 438 w 626"/>
              <a:gd name="T11" fmla="*/ 108 h 899"/>
              <a:gd name="T12" fmla="*/ 419 w 626"/>
              <a:gd name="T13" fmla="*/ 55 h 899"/>
              <a:gd name="T14" fmla="*/ 315 w 626"/>
              <a:gd name="T15" fmla="*/ 0 h 899"/>
              <a:gd name="T16" fmla="*/ 295 w 626"/>
              <a:gd name="T17" fmla="*/ 40 h 899"/>
              <a:gd name="T18" fmla="*/ 300 w 626"/>
              <a:gd name="T19" fmla="*/ 142 h 899"/>
              <a:gd name="T20" fmla="*/ 249 w 626"/>
              <a:gd name="T21" fmla="*/ 160 h 899"/>
              <a:gd name="T22" fmla="*/ 155 w 626"/>
              <a:gd name="T23" fmla="*/ 225 h 899"/>
              <a:gd name="T24" fmla="*/ 128 w 626"/>
              <a:gd name="T25" fmla="*/ 215 h 899"/>
              <a:gd name="T26" fmla="*/ 107 w 626"/>
              <a:gd name="T27" fmla="*/ 202 h 899"/>
              <a:gd name="T28" fmla="*/ 96 w 626"/>
              <a:gd name="T29" fmla="*/ 207 h 899"/>
              <a:gd name="T30" fmla="*/ 79 w 626"/>
              <a:gd name="T31" fmla="*/ 169 h 899"/>
              <a:gd name="T32" fmla="*/ 0 w 626"/>
              <a:gd name="T33" fmla="*/ 323 h 899"/>
              <a:gd name="T34" fmla="*/ 32 w 626"/>
              <a:gd name="T35" fmla="*/ 336 h 899"/>
              <a:gd name="T36" fmla="*/ 142 w 626"/>
              <a:gd name="T37" fmla="*/ 404 h 899"/>
              <a:gd name="T38" fmla="*/ 155 w 626"/>
              <a:gd name="T39" fmla="*/ 429 h 899"/>
              <a:gd name="T40" fmla="*/ 170 w 626"/>
              <a:gd name="T41" fmla="*/ 448 h 899"/>
              <a:gd name="T42" fmla="*/ 216 w 626"/>
              <a:gd name="T43" fmla="*/ 486 h 899"/>
              <a:gd name="T44" fmla="*/ 166 w 626"/>
              <a:gd name="T45" fmla="*/ 636 h 899"/>
              <a:gd name="T46" fmla="*/ 93 w 626"/>
              <a:gd name="T47" fmla="*/ 855 h 899"/>
              <a:gd name="T48" fmla="*/ 313 w 626"/>
              <a:gd name="T49" fmla="*/ 512 h 899"/>
              <a:gd name="T50" fmla="*/ 346 w 626"/>
              <a:gd name="T51" fmla="*/ 389 h 899"/>
              <a:gd name="T52" fmla="*/ 333 w 626"/>
              <a:gd name="T53" fmla="*/ 438 h 899"/>
              <a:gd name="T54" fmla="*/ 372 w 626"/>
              <a:gd name="T55" fmla="*/ 291 h 899"/>
              <a:gd name="T56" fmla="*/ 421 w 626"/>
              <a:gd name="T57" fmla="*/ 304 h 899"/>
              <a:gd name="T58" fmla="*/ 274 w 626"/>
              <a:gd name="T59" fmla="*/ 265 h 899"/>
              <a:gd name="T60" fmla="*/ 247 w 626"/>
              <a:gd name="T61" fmla="*/ 233 h 899"/>
              <a:gd name="T62" fmla="*/ 263 w 626"/>
              <a:gd name="T63" fmla="*/ 224 h 899"/>
              <a:gd name="T64" fmla="*/ 199 w 626"/>
              <a:gd name="T65" fmla="*/ 349 h 899"/>
              <a:gd name="T66" fmla="*/ 235 w 626"/>
              <a:gd name="T67" fmla="*/ 412 h 899"/>
              <a:gd name="T68" fmla="*/ 206 w 626"/>
              <a:gd name="T69" fmla="*/ 371 h 899"/>
              <a:gd name="T70" fmla="*/ 199 w 626"/>
              <a:gd name="T71" fmla="*/ 34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6" h="899">
                <a:moveTo>
                  <a:pt x="313" y="512"/>
                </a:moveTo>
                <a:cubicBezTo>
                  <a:pt x="374" y="511"/>
                  <a:pt x="432" y="480"/>
                  <a:pt x="465" y="428"/>
                </a:cubicBezTo>
                <a:cubicBezTo>
                  <a:pt x="529" y="464"/>
                  <a:pt x="571" y="515"/>
                  <a:pt x="571" y="515"/>
                </a:cubicBezTo>
                <a:cubicBezTo>
                  <a:pt x="626" y="307"/>
                  <a:pt x="626" y="307"/>
                  <a:pt x="626" y="307"/>
                </a:cubicBezTo>
                <a:cubicBezTo>
                  <a:pt x="626" y="307"/>
                  <a:pt x="626" y="306"/>
                  <a:pt x="626" y="306"/>
                </a:cubicBezTo>
                <a:cubicBezTo>
                  <a:pt x="625" y="306"/>
                  <a:pt x="615" y="300"/>
                  <a:pt x="615" y="298"/>
                </a:cubicBezTo>
                <a:cubicBezTo>
                  <a:pt x="592" y="305"/>
                  <a:pt x="546" y="317"/>
                  <a:pt x="495" y="316"/>
                </a:cubicBezTo>
                <a:cubicBezTo>
                  <a:pt x="493" y="282"/>
                  <a:pt x="482" y="250"/>
                  <a:pt x="463" y="222"/>
                </a:cubicBezTo>
                <a:cubicBezTo>
                  <a:pt x="460" y="224"/>
                  <a:pt x="444" y="226"/>
                  <a:pt x="443" y="221"/>
                </a:cubicBezTo>
                <a:cubicBezTo>
                  <a:pt x="442" y="219"/>
                  <a:pt x="436" y="195"/>
                  <a:pt x="437" y="192"/>
                </a:cubicBezTo>
                <a:cubicBezTo>
                  <a:pt x="429" y="184"/>
                  <a:pt x="420" y="177"/>
                  <a:pt x="410" y="171"/>
                </a:cubicBezTo>
                <a:cubicBezTo>
                  <a:pt x="421" y="151"/>
                  <a:pt x="436" y="114"/>
                  <a:pt x="438" y="108"/>
                </a:cubicBezTo>
                <a:cubicBezTo>
                  <a:pt x="440" y="102"/>
                  <a:pt x="438" y="75"/>
                  <a:pt x="438" y="73"/>
                </a:cubicBezTo>
                <a:cubicBezTo>
                  <a:pt x="437" y="72"/>
                  <a:pt x="420" y="59"/>
                  <a:pt x="419" y="55"/>
                </a:cubicBezTo>
                <a:cubicBezTo>
                  <a:pt x="417" y="50"/>
                  <a:pt x="416" y="44"/>
                  <a:pt x="415" y="38"/>
                </a:cubicBezTo>
                <a:cubicBezTo>
                  <a:pt x="315" y="0"/>
                  <a:pt x="315" y="0"/>
                  <a:pt x="315" y="0"/>
                </a:cubicBezTo>
                <a:cubicBezTo>
                  <a:pt x="277" y="2"/>
                  <a:pt x="277" y="2"/>
                  <a:pt x="277" y="2"/>
                </a:cubicBezTo>
                <a:cubicBezTo>
                  <a:pt x="277" y="2"/>
                  <a:pt x="289" y="16"/>
                  <a:pt x="295" y="40"/>
                </a:cubicBezTo>
                <a:cubicBezTo>
                  <a:pt x="296" y="44"/>
                  <a:pt x="286" y="48"/>
                  <a:pt x="287" y="53"/>
                </a:cubicBezTo>
                <a:cubicBezTo>
                  <a:pt x="291" y="77"/>
                  <a:pt x="301" y="109"/>
                  <a:pt x="300" y="142"/>
                </a:cubicBezTo>
                <a:cubicBezTo>
                  <a:pt x="286" y="143"/>
                  <a:pt x="272" y="145"/>
                  <a:pt x="258" y="149"/>
                </a:cubicBezTo>
                <a:cubicBezTo>
                  <a:pt x="256" y="150"/>
                  <a:pt x="252" y="159"/>
                  <a:pt x="249" y="160"/>
                </a:cubicBezTo>
                <a:cubicBezTo>
                  <a:pt x="245" y="162"/>
                  <a:pt x="243" y="154"/>
                  <a:pt x="239" y="156"/>
                </a:cubicBezTo>
                <a:cubicBezTo>
                  <a:pt x="205" y="170"/>
                  <a:pt x="176" y="194"/>
                  <a:pt x="155" y="225"/>
                </a:cubicBezTo>
                <a:cubicBezTo>
                  <a:pt x="149" y="222"/>
                  <a:pt x="143" y="219"/>
                  <a:pt x="138" y="215"/>
                </a:cubicBezTo>
                <a:cubicBezTo>
                  <a:pt x="134" y="216"/>
                  <a:pt x="130" y="216"/>
                  <a:pt x="128" y="215"/>
                </a:cubicBezTo>
                <a:cubicBezTo>
                  <a:pt x="126" y="213"/>
                  <a:pt x="110" y="204"/>
                  <a:pt x="107" y="201"/>
                </a:cubicBezTo>
                <a:cubicBezTo>
                  <a:pt x="107" y="202"/>
                  <a:pt x="107" y="202"/>
                  <a:pt x="107" y="202"/>
                </a:cubicBezTo>
                <a:cubicBezTo>
                  <a:pt x="106" y="206"/>
                  <a:pt x="101" y="208"/>
                  <a:pt x="98" y="207"/>
                </a:cubicBezTo>
                <a:cubicBezTo>
                  <a:pt x="96" y="207"/>
                  <a:pt x="96" y="207"/>
                  <a:pt x="96" y="207"/>
                </a:cubicBezTo>
                <a:cubicBezTo>
                  <a:pt x="94" y="206"/>
                  <a:pt x="79" y="182"/>
                  <a:pt x="79" y="177"/>
                </a:cubicBezTo>
                <a:cubicBezTo>
                  <a:pt x="79" y="175"/>
                  <a:pt x="79" y="172"/>
                  <a:pt x="79" y="169"/>
                </a:cubicBezTo>
                <a:cubicBezTo>
                  <a:pt x="60" y="152"/>
                  <a:pt x="49" y="138"/>
                  <a:pt x="49" y="138"/>
                </a:cubicBezTo>
                <a:cubicBezTo>
                  <a:pt x="0" y="323"/>
                  <a:pt x="0" y="323"/>
                  <a:pt x="0" y="323"/>
                </a:cubicBezTo>
                <a:cubicBezTo>
                  <a:pt x="3" y="334"/>
                  <a:pt x="6" y="344"/>
                  <a:pt x="9" y="354"/>
                </a:cubicBezTo>
                <a:cubicBezTo>
                  <a:pt x="15" y="353"/>
                  <a:pt x="25" y="338"/>
                  <a:pt x="32" y="336"/>
                </a:cubicBezTo>
                <a:cubicBezTo>
                  <a:pt x="57" y="330"/>
                  <a:pt x="87" y="337"/>
                  <a:pt x="125" y="338"/>
                </a:cubicBezTo>
                <a:cubicBezTo>
                  <a:pt x="126" y="361"/>
                  <a:pt x="132" y="384"/>
                  <a:pt x="142" y="404"/>
                </a:cubicBezTo>
                <a:cubicBezTo>
                  <a:pt x="144" y="409"/>
                  <a:pt x="142" y="414"/>
                  <a:pt x="145" y="418"/>
                </a:cubicBezTo>
                <a:cubicBezTo>
                  <a:pt x="147" y="422"/>
                  <a:pt x="153" y="425"/>
                  <a:pt x="155" y="429"/>
                </a:cubicBezTo>
                <a:cubicBezTo>
                  <a:pt x="158" y="432"/>
                  <a:pt x="168" y="431"/>
                  <a:pt x="170" y="434"/>
                </a:cubicBezTo>
                <a:cubicBezTo>
                  <a:pt x="173" y="437"/>
                  <a:pt x="167" y="445"/>
                  <a:pt x="170" y="448"/>
                </a:cubicBezTo>
                <a:cubicBezTo>
                  <a:pt x="183" y="463"/>
                  <a:pt x="198" y="476"/>
                  <a:pt x="216" y="486"/>
                </a:cubicBezTo>
                <a:cubicBezTo>
                  <a:pt x="216" y="486"/>
                  <a:pt x="216" y="486"/>
                  <a:pt x="216" y="486"/>
                </a:cubicBezTo>
                <a:cubicBezTo>
                  <a:pt x="165" y="616"/>
                  <a:pt x="165" y="616"/>
                  <a:pt x="165" y="616"/>
                </a:cubicBezTo>
                <a:cubicBezTo>
                  <a:pt x="166" y="636"/>
                  <a:pt x="166" y="636"/>
                  <a:pt x="166" y="636"/>
                </a:cubicBezTo>
                <a:cubicBezTo>
                  <a:pt x="162" y="647"/>
                  <a:pt x="162" y="647"/>
                  <a:pt x="162" y="647"/>
                </a:cubicBezTo>
                <a:cubicBezTo>
                  <a:pt x="93" y="855"/>
                  <a:pt x="93" y="855"/>
                  <a:pt x="93" y="855"/>
                </a:cubicBezTo>
                <a:cubicBezTo>
                  <a:pt x="260" y="899"/>
                  <a:pt x="260" y="899"/>
                  <a:pt x="260" y="899"/>
                </a:cubicBezTo>
                <a:cubicBezTo>
                  <a:pt x="313" y="512"/>
                  <a:pt x="313" y="512"/>
                  <a:pt x="313" y="512"/>
                </a:cubicBezTo>
                <a:close/>
                <a:moveTo>
                  <a:pt x="333" y="438"/>
                </a:moveTo>
                <a:cubicBezTo>
                  <a:pt x="346" y="389"/>
                  <a:pt x="346" y="389"/>
                  <a:pt x="346" y="389"/>
                </a:cubicBezTo>
                <a:cubicBezTo>
                  <a:pt x="395" y="402"/>
                  <a:pt x="395" y="402"/>
                  <a:pt x="395" y="402"/>
                </a:cubicBezTo>
                <a:cubicBezTo>
                  <a:pt x="379" y="420"/>
                  <a:pt x="357" y="433"/>
                  <a:pt x="333" y="438"/>
                </a:cubicBezTo>
                <a:close/>
                <a:moveTo>
                  <a:pt x="421" y="304"/>
                </a:moveTo>
                <a:cubicBezTo>
                  <a:pt x="372" y="291"/>
                  <a:pt x="372" y="291"/>
                  <a:pt x="372" y="291"/>
                </a:cubicBezTo>
                <a:cubicBezTo>
                  <a:pt x="385" y="242"/>
                  <a:pt x="385" y="242"/>
                  <a:pt x="385" y="242"/>
                </a:cubicBezTo>
                <a:cubicBezTo>
                  <a:pt x="403" y="258"/>
                  <a:pt x="416" y="280"/>
                  <a:pt x="421" y="304"/>
                </a:cubicBezTo>
                <a:close/>
                <a:moveTo>
                  <a:pt x="287" y="216"/>
                </a:moveTo>
                <a:cubicBezTo>
                  <a:pt x="274" y="265"/>
                  <a:pt x="274" y="265"/>
                  <a:pt x="274" y="265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31" y="245"/>
                  <a:pt x="239" y="239"/>
                  <a:pt x="247" y="233"/>
                </a:cubicBezTo>
                <a:cubicBezTo>
                  <a:pt x="250" y="231"/>
                  <a:pt x="248" y="223"/>
                  <a:pt x="251" y="221"/>
                </a:cubicBezTo>
                <a:cubicBezTo>
                  <a:pt x="253" y="220"/>
                  <a:pt x="261" y="225"/>
                  <a:pt x="263" y="224"/>
                </a:cubicBezTo>
                <a:cubicBezTo>
                  <a:pt x="271" y="220"/>
                  <a:pt x="279" y="218"/>
                  <a:pt x="287" y="216"/>
                </a:cubicBezTo>
                <a:close/>
                <a:moveTo>
                  <a:pt x="199" y="349"/>
                </a:moveTo>
                <a:cubicBezTo>
                  <a:pt x="248" y="363"/>
                  <a:pt x="248" y="363"/>
                  <a:pt x="248" y="363"/>
                </a:cubicBezTo>
                <a:cubicBezTo>
                  <a:pt x="235" y="412"/>
                  <a:pt x="235" y="412"/>
                  <a:pt x="235" y="412"/>
                </a:cubicBezTo>
                <a:cubicBezTo>
                  <a:pt x="226" y="404"/>
                  <a:pt x="214" y="398"/>
                  <a:pt x="208" y="387"/>
                </a:cubicBezTo>
                <a:cubicBezTo>
                  <a:pt x="206" y="383"/>
                  <a:pt x="208" y="375"/>
                  <a:pt x="206" y="371"/>
                </a:cubicBezTo>
                <a:cubicBezTo>
                  <a:pt x="205" y="369"/>
                  <a:pt x="200" y="365"/>
                  <a:pt x="199" y="364"/>
                </a:cubicBezTo>
                <a:cubicBezTo>
                  <a:pt x="197" y="358"/>
                  <a:pt x="200" y="355"/>
                  <a:pt x="199" y="3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5" name="Freeform 58"/>
          <p:cNvSpPr>
            <a:spLocks/>
          </p:cNvSpPr>
          <p:nvPr/>
        </p:nvSpPr>
        <p:spPr bwMode="auto">
          <a:xfrm rot="21443325">
            <a:off x="5512461" y="3910084"/>
            <a:ext cx="721074" cy="1160442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6" name="tree_main"/>
          <p:cNvSpPr>
            <a:spLocks noEditPoints="1"/>
          </p:cNvSpPr>
          <p:nvPr/>
        </p:nvSpPr>
        <p:spPr bwMode="auto">
          <a:xfrm flipH="1">
            <a:off x="2954390" y="1730374"/>
            <a:ext cx="2608210" cy="2698757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127" name="grave4"/>
          <p:cNvGrpSpPr>
            <a:grpSpLocks noChangeAspect="1"/>
          </p:cNvGrpSpPr>
          <p:nvPr/>
        </p:nvGrpSpPr>
        <p:grpSpPr bwMode="auto">
          <a:xfrm rot="212827">
            <a:off x="4617511" y="3605390"/>
            <a:ext cx="602550" cy="1448531"/>
            <a:chOff x="1486" y="1436"/>
            <a:chExt cx="750" cy="1803"/>
          </a:xfrm>
        </p:grpSpPr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486" y="2050"/>
              <a:ext cx="750" cy="1189"/>
            </a:xfrm>
            <a:custGeom>
              <a:avLst/>
              <a:gdLst>
                <a:gd name="T0" fmla="*/ 194 w 750"/>
                <a:gd name="T1" fmla="*/ 1189 h 1189"/>
                <a:gd name="T2" fmla="*/ 0 w 750"/>
                <a:gd name="T3" fmla="*/ 283 h 1189"/>
                <a:gd name="T4" fmla="*/ 194 w 750"/>
                <a:gd name="T5" fmla="*/ 25 h 1189"/>
                <a:gd name="T6" fmla="*/ 522 w 750"/>
                <a:gd name="T7" fmla="*/ 0 h 1189"/>
                <a:gd name="T8" fmla="*/ 750 w 750"/>
                <a:gd name="T9" fmla="*/ 161 h 1189"/>
                <a:gd name="T10" fmla="*/ 702 w 750"/>
                <a:gd name="T11" fmla="*/ 1163 h 1189"/>
                <a:gd name="T12" fmla="*/ 194 w 750"/>
                <a:gd name="T13" fmla="*/ 1189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1189">
                  <a:moveTo>
                    <a:pt x="194" y="1189"/>
                  </a:moveTo>
                  <a:lnTo>
                    <a:pt x="0" y="283"/>
                  </a:lnTo>
                  <a:lnTo>
                    <a:pt x="194" y="25"/>
                  </a:lnTo>
                  <a:lnTo>
                    <a:pt x="522" y="0"/>
                  </a:lnTo>
                  <a:lnTo>
                    <a:pt x="750" y="161"/>
                  </a:lnTo>
                  <a:lnTo>
                    <a:pt x="702" y="1163"/>
                  </a:lnTo>
                  <a:lnTo>
                    <a:pt x="194" y="1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557" y="1436"/>
              <a:ext cx="519" cy="728"/>
            </a:xfrm>
            <a:custGeom>
              <a:avLst/>
              <a:gdLst>
                <a:gd name="T0" fmla="*/ 224 w 519"/>
                <a:gd name="T1" fmla="*/ 344 h 728"/>
                <a:gd name="T2" fmla="*/ 3 w 519"/>
                <a:gd name="T3" fmla="*/ 363 h 728"/>
                <a:gd name="T4" fmla="*/ 0 w 519"/>
                <a:gd name="T5" fmla="*/ 282 h 728"/>
                <a:gd name="T6" fmla="*/ 219 w 519"/>
                <a:gd name="T7" fmla="*/ 265 h 728"/>
                <a:gd name="T8" fmla="*/ 196 w 519"/>
                <a:gd name="T9" fmla="*/ 6 h 728"/>
                <a:gd name="T10" fmla="*/ 273 w 519"/>
                <a:gd name="T11" fmla="*/ 0 h 728"/>
                <a:gd name="T12" fmla="*/ 294 w 519"/>
                <a:gd name="T13" fmla="*/ 259 h 728"/>
                <a:gd name="T14" fmla="*/ 515 w 519"/>
                <a:gd name="T15" fmla="*/ 244 h 728"/>
                <a:gd name="T16" fmla="*/ 519 w 519"/>
                <a:gd name="T17" fmla="*/ 328 h 728"/>
                <a:gd name="T18" fmla="*/ 304 w 519"/>
                <a:gd name="T19" fmla="*/ 340 h 728"/>
                <a:gd name="T20" fmla="*/ 340 w 519"/>
                <a:gd name="T21" fmla="*/ 721 h 728"/>
                <a:gd name="T22" fmla="*/ 259 w 519"/>
                <a:gd name="T23" fmla="*/ 728 h 728"/>
                <a:gd name="T24" fmla="*/ 224 w 519"/>
                <a:gd name="T25" fmla="*/ 344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728">
                  <a:moveTo>
                    <a:pt x="224" y="344"/>
                  </a:moveTo>
                  <a:lnTo>
                    <a:pt x="3" y="363"/>
                  </a:lnTo>
                  <a:lnTo>
                    <a:pt x="0" y="282"/>
                  </a:lnTo>
                  <a:lnTo>
                    <a:pt x="219" y="265"/>
                  </a:lnTo>
                  <a:lnTo>
                    <a:pt x="196" y="6"/>
                  </a:lnTo>
                  <a:lnTo>
                    <a:pt x="273" y="0"/>
                  </a:lnTo>
                  <a:lnTo>
                    <a:pt x="294" y="259"/>
                  </a:lnTo>
                  <a:lnTo>
                    <a:pt x="515" y="244"/>
                  </a:lnTo>
                  <a:lnTo>
                    <a:pt x="519" y="328"/>
                  </a:lnTo>
                  <a:lnTo>
                    <a:pt x="304" y="340"/>
                  </a:lnTo>
                  <a:lnTo>
                    <a:pt x="340" y="721"/>
                  </a:lnTo>
                  <a:lnTo>
                    <a:pt x="259" y="728"/>
                  </a:lnTo>
                  <a:lnTo>
                    <a:pt x="224" y="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30" name="Hand2"/>
          <p:cNvSpPr>
            <a:spLocks/>
          </p:cNvSpPr>
          <p:nvPr/>
        </p:nvSpPr>
        <p:spPr bwMode="auto">
          <a:xfrm>
            <a:off x="8306849" y="3249038"/>
            <a:ext cx="837151" cy="1910240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8" h="1937">
                <a:moveTo>
                  <a:pt x="181" y="454"/>
                </a:moveTo>
                <a:cubicBezTo>
                  <a:pt x="193" y="479"/>
                  <a:pt x="207" y="509"/>
                  <a:pt x="228" y="489"/>
                </a:cubicBezTo>
                <a:cubicBezTo>
                  <a:pt x="248" y="468"/>
                  <a:pt x="289" y="416"/>
                  <a:pt x="295" y="409"/>
                </a:cubicBezTo>
                <a:cubicBezTo>
                  <a:pt x="300" y="401"/>
                  <a:pt x="310" y="370"/>
                  <a:pt x="304" y="336"/>
                </a:cubicBezTo>
                <a:cubicBezTo>
                  <a:pt x="299" y="302"/>
                  <a:pt x="285" y="238"/>
                  <a:pt x="281" y="218"/>
                </a:cubicBezTo>
                <a:cubicBezTo>
                  <a:pt x="278" y="197"/>
                  <a:pt x="281" y="186"/>
                  <a:pt x="295" y="174"/>
                </a:cubicBezTo>
                <a:cubicBezTo>
                  <a:pt x="309" y="162"/>
                  <a:pt x="422" y="48"/>
                  <a:pt x="435" y="35"/>
                </a:cubicBezTo>
                <a:cubicBezTo>
                  <a:pt x="472" y="0"/>
                  <a:pt x="503" y="64"/>
                  <a:pt x="467" y="111"/>
                </a:cubicBezTo>
                <a:cubicBezTo>
                  <a:pt x="448" y="135"/>
                  <a:pt x="433" y="139"/>
                  <a:pt x="417" y="148"/>
                </a:cubicBezTo>
                <a:cubicBezTo>
                  <a:pt x="419" y="174"/>
                  <a:pt x="388" y="225"/>
                  <a:pt x="371" y="240"/>
                </a:cubicBezTo>
                <a:cubicBezTo>
                  <a:pt x="384" y="268"/>
                  <a:pt x="391" y="301"/>
                  <a:pt x="395" y="344"/>
                </a:cubicBezTo>
                <a:cubicBezTo>
                  <a:pt x="419" y="360"/>
                  <a:pt x="436" y="387"/>
                  <a:pt x="456" y="375"/>
                </a:cubicBezTo>
                <a:cubicBezTo>
                  <a:pt x="477" y="363"/>
                  <a:pt x="514" y="293"/>
                  <a:pt x="529" y="276"/>
                </a:cubicBezTo>
                <a:cubicBezTo>
                  <a:pt x="541" y="262"/>
                  <a:pt x="584" y="248"/>
                  <a:pt x="599" y="239"/>
                </a:cubicBezTo>
                <a:cubicBezTo>
                  <a:pt x="614" y="229"/>
                  <a:pt x="676" y="190"/>
                  <a:pt x="699" y="180"/>
                </a:cubicBezTo>
                <a:cubicBezTo>
                  <a:pt x="742" y="162"/>
                  <a:pt x="775" y="218"/>
                  <a:pt x="722" y="259"/>
                </a:cubicBezTo>
                <a:cubicBezTo>
                  <a:pt x="669" y="299"/>
                  <a:pt x="675" y="284"/>
                  <a:pt x="655" y="300"/>
                </a:cubicBezTo>
                <a:cubicBezTo>
                  <a:pt x="634" y="315"/>
                  <a:pt x="596" y="340"/>
                  <a:pt x="588" y="354"/>
                </a:cubicBezTo>
                <a:cubicBezTo>
                  <a:pt x="579" y="368"/>
                  <a:pt x="533" y="423"/>
                  <a:pt x="529" y="438"/>
                </a:cubicBezTo>
                <a:cubicBezTo>
                  <a:pt x="525" y="453"/>
                  <a:pt x="519" y="467"/>
                  <a:pt x="543" y="467"/>
                </a:cubicBezTo>
                <a:cubicBezTo>
                  <a:pt x="567" y="468"/>
                  <a:pt x="646" y="448"/>
                  <a:pt x="669" y="444"/>
                </a:cubicBezTo>
                <a:cubicBezTo>
                  <a:pt x="691" y="440"/>
                  <a:pt x="758" y="458"/>
                  <a:pt x="784" y="467"/>
                </a:cubicBezTo>
                <a:cubicBezTo>
                  <a:pt x="819" y="481"/>
                  <a:pt x="848" y="519"/>
                  <a:pt x="785" y="542"/>
                </a:cubicBezTo>
                <a:cubicBezTo>
                  <a:pt x="760" y="551"/>
                  <a:pt x="699" y="536"/>
                  <a:pt x="657" y="550"/>
                </a:cubicBezTo>
                <a:cubicBezTo>
                  <a:pt x="615" y="563"/>
                  <a:pt x="579" y="576"/>
                  <a:pt x="564" y="592"/>
                </a:cubicBezTo>
                <a:cubicBezTo>
                  <a:pt x="549" y="609"/>
                  <a:pt x="544" y="621"/>
                  <a:pt x="568" y="626"/>
                </a:cubicBezTo>
                <a:cubicBezTo>
                  <a:pt x="592" y="631"/>
                  <a:pt x="651" y="641"/>
                  <a:pt x="678" y="643"/>
                </a:cubicBezTo>
                <a:cubicBezTo>
                  <a:pt x="735" y="648"/>
                  <a:pt x="751" y="711"/>
                  <a:pt x="688" y="732"/>
                </a:cubicBezTo>
                <a:cubicBezTo>
                  <a:pt x="662" y="741"/>
                  <a:pt x="648" y="727"/>
                  <a:pt x="642" y="719"/>
                </a:cubicBezTo>
                <a:cubicBezTo>
                  <a:pt x="635" y="712"/>
                  <a:pt x="605" y="719"/>
                  <a:pt x="583" y="721"/>
                </a:cubicBezTo>
                <a:cubicBezTo>
                  <a:pt x="562" y="723"/>
                  <a:pt x="556" y="752"/>
                  <a:pt x="543" y="770"/>
                </a:cubicBezTo>
                <a:cubicBezTo>
                  <a:pt x="530" y="787"/>
                  <a:pt x="436" y="912"/>
                  <a:pt x="378" y="917"/>
                </a:cubicBezTo>
                <a:cubicBezTo>
                  <a:pt x="367" y="929"/>
                  <a:pt x="412" y="1640"/>
                  <a:pt x="396" y="1700"/>
                </a:cubicBezTo>
                <a:cubicBezTo>
                  <a:pt x="411" y="1804"/>
                  <a:pt x="425" y="1894"/>
                  <a:pt x="433" y="1937"/>
                </a:cubicBezTo>
                <a:cubicBezTo>
                  <a:pt x="314" y="1937"/>
                  <a:pt x="133" y="1937"/>
                  <a:pt x="0" y="1937"/>
                </a:cubicBezTo>
                <a:cubicBezTo>
                  <a:pt x="49" y="1687"/>
                  <a:pt x="110" y="1500"/>
                  <a:pt x="114" y="1416"/>
                </a:cubicBezTo>
                <a:cubicBezTo>
                  <a:pt x="118" y="1332"/>
                  <a:pt x="116" y="959"/>
                  <a:pt x="123" y="918"/>
                </a:cubicBezTo>
                <a:cubicBezTo>
                  <a:pt x="131" y="877"/>
                  <a:pt x="144" y="834"/>
                  <a:pt x="134" y="789"/>
                </a:cubicBezTo>
                <a:cubicBezTo>
                  <a:pt x="125" y="744"/>
                  <a:pt x="109" y="587"/>
                  <a:pt x="87" y="520"/>
                </a:cubicBezTo>
                <a:cubicBezTo>
                  <a:pt x="66" y="453"/>
                  <a:pt x="55" y="414"/>
                  <a:pt x="49" y="399"/>
                </a:cubicBezTo>
                <a:cubicBezTo>
                  <a:pt x="42" y="383"/>
                  <a:pt x="40" y="377"/>
                  <a:pt x="50" y="356"/>
                </a:cubicBezTo>
                <a:cubicBezTo>
                  <a:pt x="64" y="328"/>
                  <a:pt x="87" y="246"/>
                  <a:pt x="99" y="234"/>
                </a:cubicBezTo>
                <a:cubicBezTo>
                  <a:pt x="111" y="222"/>
                  <a:pt x="136" y="236"/>
                  <a:pt x="146" y="266"/>
                </a:cubicBezTo>
                <a:cubicBezTo>
                  <a:pt x="156" y="297"/>
                  <a:pt x="147" y="337"/>
                  <a:pt x="134" y="367"/>
                </a:cubicBezTo>
                <a:cubicBezTo>
                  <a:pt x="148" y="392"/>
                  <a:pt x="181" y="454"/>
                  <a:pt x="181" y="4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1" name="Hand1"/>
          <p:cNvSpPr>
            <a:spLocks/>
          </p:cNvSpPr>
          <p:nvPr/>
        </p:nvSpPr>
        <p:spPr bwMode="auto">
          <a:xfrm>
            <a:off x="7548060" y="3489704"/>
            <a:ext cx="580723" cy="1658991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6" name="Title 25"/>
          <p:cNvSpPr txBox="1">
            <a:spLocks/>
          </p:cNvSpPr>
          <p:nvPr/>
        </p:nvSpPr>
        <p:spPr>
          <a:xfrm>
            <a:off x="0" y="-1905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C Moose" panose="00000400000000000000" pitchFamily="2" charset="0"/>
                <a:cs typeface="Aharoni" pitchFamily="2" charset="-79"/>
              </a:rPr>
              <a:t>Items For Use</a:t>
            </a:r>
            <a:endParaRPr lang="en-US" dirty="0">
              <a:solidFill>
                <a:schemeClr val="bg1"/>
              </a:solidFill>
              <a:latin typeface="CAC Moos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75000"/>
              </a:schemeClr>
            </a:gs>
            <a:gs pos="23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2835808" y="-681619"/>
            <a:ext cx="3377403" cy="956128"/>
          </a:xfrm>
        </p:spPr>
        <p:txBody>
          <a:bodyPr>
            <a:noAutofit/>
          </a:bodyPr>
          <a:lstStyle/>
          <a:p>
            <a:r>
              <a:rPr lang="en-US" sz="9600" b="1" i="1" dirty="0">
                <a:ln w="25400">
                  <a:solidFill>
                    <a:schemeClr val="tx1"/>
                  </a:solidFill>
                </a:ln>
                <a:gradFill>
                  <a:gsLst>
                    <a:gs pos="30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Franklin Gothic Demi" panose="020B0703020102020204" pitchFamily="34" charset="0"/>
                <a:cs typeface="Aharoni" pitchFamily="2" charset="-79"/>
              </a:rPr>
              <a:t>SCI-FI</a:t>
            </a:r>
            <a:endParaRPr lang="en-US" sz="9600" b="1" i="1" dirty="0">
              <a:ln w="25400">
                <a:solidFill>
                  <a:schemeClr val="tx1"/>
                </a:solidFill>
              </a:ln>
              <a:gradFill>
                <a:gsLst>
                  <a:gs pos="3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241" name="Title 1" hidden="1"/>
          <p:cNvSpPr txBox="1">
            <a:spLocks/>
          </p:cNvSpPr>
          <p:nvPr/>
        </p:nvSpPr>
        <p:spPr>
          <a:xfrm>
            <a:off x="3453251" y="14752"/>
            <a:ext cx="4546581" cy="1163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i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Playgro</a:t>
            </a:r>
            <a:r>
              <a:rPr lang="en-US" sz="6600" b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und</a:t>
            </a:r>
            <a:endParaRPr lang="en-US" sz="6600" b="1" dirty="0">
              <a:ln w="22225">
                <a:solidFill>
                  <a:schemeClr val="tx1"/>
                </a:solidFill>
              </a:ln>
              <a:gradFill>
                <a:gsLst>
                  <a:gs pos="76000">
                    <a:schemeClr val="tx1">
                      <a:lumMod val="50000"/>
                      <a:lumOff val="50000"/>
                    </a:schemeClr>
                  </a:gs>
                  <a:gs pos="63000">
                    <a:srgbClr val="B9B9B9"/>
                  </a:gs>
                  <a:gs pos="38000">
                    <a:schemeClr val="bg1">
                      <a:lumMod val="95000"/>
                    </a:schemeClr>
                  </a:gs>
                  <a:gs pos="16000">
                    <a:schemeClr val="bg1">
                      <a:lumMod val="6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45" name="Freeform 5"/>
          <p:cNvSpPr>
            <a:spLocks/>
          </p:cNvSpPr>
          <p:nvPr/>
        </p:nvSpPr>
        <p:spPr bwMode="auto">
          <a:xfrm>
            <a:off x="2057402" y="628645"/>
            <a:ext cx="3183887" cy="642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cloud2"/>
          <p:cNvSpPr>
            <a:spLocks/>
          </p:cNvSpPr>
          <p:nvPr/>
        </p:nvSpPr>
        <p:spPr bwMode="auto">
          <a:xfrm>
            <a:off x="398333" y="1526980"/>
            <a:ext cx="1204676" cy="435353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cloud1"/>
          <p:cNvSpPr>
            <a:spLocks/>
          </p:cNvSpPr>
          <p:nvPr/>
        </p:nvSpPr>
        <p:spPr bwMode="auto">
          <a:xfrm flipH="1">
            <a:off x="7742273" y="-350750"/>
            <a:ext cx="1581808" cy="338983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"/>
          <p:cNvGrpSpPr>
            <a:grpSpLocks noChangeAspect="1"/>
          </p:cNvGrpSpPr>
          <p:nvPr/>
        </p:nvGrpSpPr>
        <p:grpSpPr bwMode="auto">
          <a:xfrm>
            <a:off x="1208618" y="1054101"/>
            <a:ext cx="7234765" cy="4828117"/>
            <a:chOff x="571" y="903"/>
            <a:chExt cx="3418" cy="2281"/>
          </a:xfrm>
        </p:grpSpPr>
        <p:sp>
          <p:nvSpPr>
            <p:cNvPr id="49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rgbClr val="DCE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cloud2"/>
            <p:cNvSpPr>
              <a:spLocks/>
            </p:cNvSpPr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cloud1"/>
            <p:cNvSpPr>
              <a:spLocks/>
            </p:cNvSpPr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8" name="bat1"/>
          <p:cNvSpPr>
            <a:spLocks/>
          </p:cNvSpPr>
          <p:nvPr/>
        </p:nvSpPr>
        <p:spPr bwMode="auto">
          <a:xfrm>
            <a:off x="1017224" y="2927615"/>
            <a:ext cx="514869" cy="124995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9" name="bat2"/>
          <p:cNvSpPr>
            <a:spLocks/>
          </p:cNvSpPr>
          <p:nvPr/>
        </p:nvSpPr>
        <p:spPr bwMode="auto">
          <a:xfrm>
            <a:off x="2977209" y="1859446"/>
            <a:ext cx="545129" cy="270363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0" name="bat3"/>
          <p:cNvSpPr>
            <a:spLocks/>
          </p:cNvSpPr>
          <p:nvPr/>
        </p:nvSpPr>
        <p:spPr bwMode="auto">
          <a:xfrm>
            <a:off x="6178581" y="3754507"/>
            <a:ext cx="555736" cy="37139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1" name="bat4"/>
          <p:cNvSpPr>
            <a:spLocks/>
          </p:cNvSpPr>
          <p:nvPr/>
        </p:nvSpPr>
        <p:spPr bwMode="auto">
          <a:xfrm>
            <a:off x="6289494" y="2842959"/>
            <a:ext cx="628049" cy="287537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1" name="bat1"/>
          <p:cNvSpPr>
            <a:spLocks/>
          </p:cNvSpPr>
          <p:nvPr/>
        </p:nvSpPr>
        <p:spPr bwMode="auto">
          <a:xfrm>
            <a:off x="2549212" y="-260352"/>
            <a:ext cx="855992" cy="20780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2" name="bat3"/>
          <p:cNvSpPr>
            <a:spLocks/>
          </p:cNvSpPr>
          <p:nvPr/>
        </p:nvSpPr>
        <p:spPr bwMode="auto">
          <a:xfrm>
            <a:off x="3580247" y="2341357"/>
            <a:ext cx="346888" cy="231824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3" name="bat3"/>
          <p:cNvSpPr>
            <a:spLocks/>
          </p:cNvSpPr>
          <p:nvPr/>
        </p:nvSpPr>
        <p:spPr bwMode="auto">
          <a:xfrm>
            <a:off x="5618266" y="984025"/>
            <a:ext cx="593303" cy="39650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4" name="bat4"/>
          <p:cNvSpPr>
            <a:spLocks/>
          </p:cNvSpPr>
          <p:nvPr/>
        </p:nvSpPr>
        <p:spPr bwMode="auto">
          <a:xfrm>
            <a:off x="2849018" y="3364742"/>
            <a:ext cx="985529" cy="451201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5" name="bat4"/>
          <p:cNvSpPr>
            <a:spLocks/>
          </p:cNvSpPr>
          <p:nvPr/>
        </p:nvSpPr>
        <p:spPr bwMode="auto">
          <a:xfrm>
            <a:off x="7618756" y="1273393"/>
            <a:ext cx="527424" cy="241468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6" name="bat3"/>
          <p:cNvSpPr>
            <a:spLocks/>
          </p:cNvSpPr>
          <p:nvPr/>
        </p:nvSpPr>
        <p:spPr bwMode="auto">
          <a:xfrm>
            <a:off x="4185726" y="2438677"/>
            <a:ext cx="260333" cy="173980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7" name="bat4"/>
          <p:cNvSpPr>
            <a:spLocks/>
          </p:cNvSpPr>
          <p:nvPr/>
        </p:nvSpPr>
        <p:spPr bwMode="auto">
          <a:xfrm>
            <a:off x="5156801" y="2379031"/>
            <a:ext cx="628049" cy="287537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8" name="bat4"/>
          <p:cNvSpPr>
            <a:spLocks/>
          </p:cNvSpPr>
          <p:nvPr/>
        </p:nvSpPr>
        <p:spPr bwMode="auto">
          <a:xfrm rot="522962">
            <a:off x="5972855" y="2594088"/>
            <a:ext cx="285893" cy="13088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9" name="bat3"/>
          <p:cNvSpPr>
            <a:spLocks/>
          </p:cNvSpPr>
          <p:nvPr/>
        </p:nvSpPr>
        <p:spPr bwMode="auto">
          <a:xfrm>
            <a:off x="3060154" y="3022418"/>
            <a:ext cx="175343" cy="11718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0" name="bat4"/>
          <p:cNvSpPr>
            <a:spLocks/>
          </p:cNvSpPr>
          <p:nvPr/>
        </p:nvSpPr>
        <p:spPr bwMode="auto">
          <a:xfrm rot="522962">
            <a:off x="3928086" y="2194898"/>
            <a:ext cx="285893" cy="13088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" name="bat2"/>
          <p:cNvSpPr>
            <a:spLocks/>
          </p:cNvSpPr>
          <p:nvPr/>
        </p:nvSpPr>
        <p:spPr bwMode="auto">
          <a:xfrm>
            <a:off x="3796392" y="2330337"/>
            <a:ext cx="232797" cy="115459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2" name="bat2"/>
          <p:cNvSpPr>
            <a:spLocks/>
          </p:cNvSpPr>
          <p:nvPr/>
        </p:nvSpPr>
        <p:spPr bwMode="auto">
          <a:xfrm rot="1946650">
            <a:off x="4279776" y="2041374"/>
            <a:ext cx="232797" cy="115459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3" name="bat4"/>
          <p:cNvSpPr>
            <a:spLocks/>
          </p:cNvSpPr>
          <p:nvPr/>
        </p:nvSpPr>
        <p:spPr bwMode="auto">
          <a:xfrm rot="522962">
            <a:off x="6033454" y="3034239"/>
            <a:ext cx="285893" cy="13088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4" name="Title 2"/>
          <p:cNvSpPr txBox="1">
            <a:spLocks/>
          </p:cNvSpPr>
          <p:nvPr/>
        </p:nvSpPr>
        <p:spPr>
          <a:xfrm>
            <a:off x="457200" y="-147015"/>
            <a:ext cx="8229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n w="12700">
                  <a:solidFill>
                    <a:schemeClr val="tx1"/>
                  </a:solidFill>
                </a:ln>
                <a:latin typeface="CAC Moose" panose="00000400000000000000" pitchFamily="2" charset="0"/>
                <a:ea typeface="Adobe Ming Std L" panose="02020300000000000000" pitchFamily="18" charset="-128"/>
              </a:rPr>
              <a:t>CREEPY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C Moose" panose="00000400000000000000" pitchFamily="2" charset="0"/>
                <a:ea typeface="Adobe Ming Std L" panose="02020300000000000000" pitchFamily="18" charset="-128"/>
              </a:rPr>
              <a:t> 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CAC Moose" panose="00000400000000000000" pitchFamily="2" charset="0"/>
                <a:ea typeface="Adobe Ming Std L" panose="02020300000000000000" pitchFamily="18" charset="-128"/>
              </a:rPr>
              <a:t>GRAVEYARD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C Moose" panose="00000400000000000000" pitchFamily="2" charset="0"/>
                <a:ea typeface="Adobe Ming Std L" panose="02020300000000000000" pitchFamily="18" charset="-128"/>
              </a:rPr>
              <a:t> </a:t>
            </a:r>
            <a:r>
              <a:rPr lang="en-US" sz="4400" dirty="0">
                <a:latin typeface="CAC Moose" panose="00000400000000000000" pitchFamily="2" charset="0"/>
                <a:ea typeface="Adobe Ming Std L" panose="02020300000000000000" pitchFamily="18" charset="-128"/>
              </a:rPr>
              <a:t>PAGE</a:t>
            </a:r>
            <a:endParaRPr lang="en-US" sz="4400" dirty="0">
              <a:latin typeface="CAC Moose" panose="00000400000000000000" pitchFamily="2" charset="0"/>
              <a:ea typeface="Adobe Ming Std L" panose="02020300000000000000" pitchFamily="18" charset="-128"/>
            </a:endParaRPr>
          </a:p>
        </p:txBody>
      </p:sp>
      <p:grpSp>
        <p:nvGrpSpPr>
          <p:cNvPr id="95" name="rear_graves"/>
          <p:cNvGrpSpPr>
            <a:grpSpLocks noChangeAspect="1"/>
          </p:cNvGrpSpPr>
          <p:nvPr/>
        </p:nvGrpSpPr>
        <p:grpSpPr bwMode="auto">
          <a:xfrm>
            <a:off x="6544858" y="3867150"/>
            <a:ext cx="2174691" cy="595723"/>
            <a:chOff x="1008" y="1593"/>
            <a:chExt cx="3311" cy="907"/>
          </a:xfrm>
        </p:grpSpPr>
        <p:sp>
          <p:nvSpPr>
            <p:cNvPr id="96" name="Freeform 46"/>
            <p:cNvSpPr>
              <a:spLocks/>
            </p:cNvSpPr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47"/>
            <p:cNvSpPr>
              <a:spLocks/>
            </p:cNvSpPr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Freeform 48"/>
            <p:cNvSpPr>
              <a:spLocks/>
            </p:cNvSpPr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0" name="Freeform 50"/>
            <p:cNvSpPr>
              <a:spLocks/>
            </p:cNvSpPr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1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2" name="Freeform 52"/>
            <p:cNvSpPr>
              <a:spLocks/>
            </p:cNvSpPr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3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4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5" name="Freeform 56"/>
            <p:cNvSpPr>
              <a:spLocks/>
            </p:cNvSpPr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6" name="Freeform 57"/>
            <p:cNvSpPr>
              <a:spLocks/>
            </p:cNvSpPr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7" name="Freeform 58"/>
            <p:cNvSpPr>
              <a:spLocks/>
            </p:cNvSpPr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8" name="Freeform 59"/>
            <p:cNvSpPr>
              <a:spLocks/>
            </p:cNvSpPr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9" name="Freeform 60"/>
            <p:cNvSpPr>
              <a:spLocks/>
            </p:cNvSpPr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0" name="Freeform 61"/>
            <p:cNvSpPr>
              <a:spLocks/>
            </p:cNvSpPr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11" name="front_graves"/>
          <p:cNvGrpSpPr>
            <a:grpSpLocks noChangeAspect="1"/>
          </p:cNvGrpSpPr>
          <p:nvPr/>
        </p:nvGrpSpPr>
        <p:grpSpPr bwMode="auto">
          <a:xfrm>
            <a:off x="3657601" y="4183400"/>
            <a:ext cx="1950942" cy="943045"/>
            <a:chOff x="1140" y="1906"/>
            <a:chExt cx="1444" cy="698"/>
          </a:xfrm>
        </p:grpSpPr>
        <p:sp>
          <p:nvSpPr>
            <p:cNvPr id="112" name="Freeform 29"/>
            <p:cNvSpPr>
              <a:spLocks/>
            </p:cNvSpPr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3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4" name="Freeform 31"/>
            <p:cNvSpPr>
              <a:spLocks/>
            </p:cNvSpPr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5" name="Freeform 32"/>
            <p:cNvSpPr>
              <a:spLocks/>
            </p:cNvSpPr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6" name="Freeform 33"/>
            <p:cNvSpPr>
              <a:spLocks/>
            </p:cNvSpPr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7" name="Freeform 34"/>
            <p:cNvSpPr>
              <a:spLocks/>
            </p:cNvSpPr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18" name="far_hill"/>
          <p:cNvSpPr>
            <a:spLocks/>
          </p:cNvSpPr>
          <p:nvPr/>
        </p:nvSpPr>
        <p:spPr bwMode="auto">
          <a:xfrm>
            <a:off x="5211703" y="4017135"/>
            <a:ext cx="3933195" cy="1145415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5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grass_hill"/>
          <p:cNvSpPr>
            <a:spLocks noEditPoints="1"/>
          </p:cNvSpPr>
          <p:nvPr/>
        </p:nvSpPr>
        <p:spPr bwMode="auto">
          <a:xfrm>
            <a:off x="-21166" y="3412627"/>
            <a:ext cx="6254804" cy="1749923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794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75000"/>
              </a:schemeClr>
            </a:gs>
            <a:gs pos="23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2835808" y="-681619"/>
            <a:ext cx="3377403" cy="956128"/>
          </a:xfrm>
        </p:spPr>
        <p:txBody>
          <a:bodyPr>
            <a:noAutofit/>
          </a:bodyPr>
          <a:lstStyle/>
          <a:p>
            <a:r>
              <a:rPr lang="en-US" sz="9600" b="1" i="1" dirty="0">
                <a:ln w="25400">
                  <a:solidFill>
                    <a:schemeClr val="tx1"/>
                  </a:solidFill>
                </a:ln>
                <a:gradFill>
                  <a:gsLst>
                    <a:gs pos="30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Franklin Gothic Demi" panose="020B0703020102020204" pitchFamily="34" charset="0"/>
                <a:cs typeface="Aharoni" pitchFamily="2" charset="-79"/>
              </a:rPr>
              <a:t>SCI-FI</a:t>
            </a:r>
            <a:endParaRPr lang="en-US" sz="9600" b="1" i="1" dirty="0">
              <a:ln w="25400">
                <a:solidFill>
                  <a:schemeClr val="tx1"/>
                </a:solidFill>
              </a:ln>
              <a:gradFill>
                <a:gsLst>
                  <a:gs pos="3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241" name="Title 1" hidden="1"/>
          <p:cNvSpPr txBox="1">
            <a:spLocks/>
          </p:cNvSpPr>
          <p:nvPr/>
        </p:nvSpPr>
        <p:spPr>
          <a:xfrm>
            <a:off x="3453251" y="14752"/>
            <a:ext cx="4546581" cy="1163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i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Playgro</a:t>
            </a:r>
            <a:r>
              <a:rPr lang="en-US" sz="6600" b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und</a:t>
            </a:r>
            <a:endParaRPr lang="en-US" sz="6600" b="1" dirty="0">
              <a:ln w="22225">
                <a:solidFill>
                  <a:schemeClr val="tx1"/>
                </a:solidFill>
              </a:ln>
              <a:gradFill>
                <a:gsLst>
                  <a:gs pos="76000">
                    <a:schemeClr val="tx1">
                      <a:lumMod val="50000"/>
                      <a:lumOff val="50000"/>
                    </a:schemeClr>
                  </a:gs>
                  <a:gs pos="63000">
                    <a:srgbClr val="B9B9B9"/>
                  </a:gs>
                  <a:gs pos="38000">
                    <a:schemeClr val="bg1">
                      <a:lumMod val="95000"/>
                    </a:schemeClr>
                  </a:gs>
                  <a:gs pos="16000">
                    <a:schemeClr val="bg1">
                      <a:lumMod val="6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95" name="Freeform 5"/>
          <p:cNvSpPr>
            <a:spLocks/>
          </p:cNvSpPr>
          <p:nvPr/>
        </p:nvSpPr>
        <p:spPr bwMode="auto">
          <a:xfrm>
            <a:off x="2057402" y="628645"/>
            <a:ext cx="3183887" cy="642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cloud2"/>
          <p:cNvSpPr>
            <a:spLocks/>
          </p:cNvSpPr>
          <p:nvPr/>
        </p:nvSpPr>
        <p:spPr bwMode="auto">
          <a:xfrm>
            <a:off x="398333" y="1526980"/>
            <a:ext cx="1204676" cy="435353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bat1"/>
          <p:cNvSpPr>
            <a:spLocks/>
          </p:cNvSpPr>
          <p:nvPr/>
        </p:nvSpPr>
        <p:spPr bwMode="auto">
          <a:xfrm>
            <a:off x="1017224" y="2927615"/>
            <a:ext cx="514869" cy="124995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4" name="bat3"/>
          <p:cNvSpPr>
            <a:spLocks/>
          </p:cNvSpPr>
          <p:nvPr/>
        </p:nvSpPr>
        <p:spPr bwMode="auto">
          <a:xfrm>
            <a:off x="6178581" y="3754507"/>
            <a:ext cx="555736" cy="37139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5" name="bat4"/>
          <p:cNvSpPr>
            <a:spLocks/>
          </p:cNvSpPr>
          <p:nvPr/>
        </p:nvSpPr>
        <p:spPr bwMode="auto">
          <a:xfrm>
            <a:off x="6289494" y="2842959"/>
            <a:ext cx="628049" cy="287537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46" name="rear_graves"/>
          <p:cNvGrpSpPr>
            <a:grpSpLocks noChangeAspect="1"/>
          </p:cNvGrpSpPr>
          <p:nvPr/>
        </p:nvGrpSpPr>
        <p:grpSpPr bwMode="auto">
          <a:xfrm>
            <a:off x="6544858" y="3867150"/>
            <a:ext cx="2174691" cy="595723"/>
            <a:chOff x="1008" y="1593"/>
            <a:chExt cx="3311" cy="907"/>
          </a:xfrm>
        </p:grpSpPr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755" y="1593"/>
              <a:ext cx="342" cy="512"/>
            </a:xfrm>
            <a:custGeom>
              <a:avLst/>
              <a:gdLst>
                <a:gd name="T0" fmla="*/ 359 w 359"/>
                <a:gd name="T1" fmla="*/ 199 h 536"/>
                <a:gd name="T2" fmla="*/ 349 w 359"/>
                <a:gd name="T3" fmla="*/ 176 h 536"/>
                <a:gd name="T4" fmla="*/ 335 w 359"/>
                <a:gd name="T5" fmla="*/ 174 h 536"/>
                <a:gd name="T6" fmla="*/ 328 w 359"/>
                <a:gd name="T7" fmla="*/ 166 h 536"/>
                <a:gd name="T8" fmla="*/ 326 w 359"/>
                <a:gd name="T9" fmla="*/ 165 h 536"/>
                <a:gd name="T10" fmla="*/ 241 w 359"/>
                <a:gd name="T11" fmla="*/ 142 h 536"/>
                <a:gd name="T12" fmla="*/ 273 w 359"/>
                <a:gd name="T13" fmla="*/ 24 h 536"/>
                <a:gd name="T14" fmla="*/ 186 w 359"/>
                <a:gd name="T15" fmla="*/ 0 h 536"/>
                <a:gd name="T16" fmla="*/ 176 w 359"/>
                <a:gd name="T17" fmla="*/ 10 h 536"/>
                <a:gd name="T18" fmla="*/ 147 w 359"/>
                <a:gd name="T19" fmla="*/ 116 h 536"/>
                <a:gd name="T20" fmla="*/ 74 w 359"/>
                <a:gd name="T21" fmla="*/ 97 h 536"/>
                <a:gd name="T22" fmla="*/ 73 w 359"/>
                <a:gd name="T23" fmla="*/ 97 h 536"/>
                <a:gd name="T24" fmla="*/ 71 w 359"/>
                <a:gd name="T25" fmla="*/ 99 h 536"/>
                <a:gd name="T26" fmla="*/ 69 w 359"/>
                <a:gd name="T27" fmla="*/ 99 h 536"/>
                <a:gd name="T28" fmla="*/ 69 w 359"/>
                <a:gd name="T29" fmla="*/ 100 h 536"/>
                <a:gd name="T30" fmla="*/ 67 w 359"/>
                <a:gd name="T31" fmla="*/ 100 h 536"/>
                <a:gd name="T32" fmla="*/ 65 w 359"/>
                <a:gd name="T33" fmla="*/ 94 h 536"/>
                <a:gd name="T34" fmla="*/ 59 w 359"/>
                <a:gd name="T35" fmla="*/ 96 h 536"/>
                <a:gd name="T36" fmla="*/ 57 w 359"/>
                <a:gd name="T37" fmla="*/ 95 h 536"/>
                <a:gd name="T38" fmla="*/ 57 w 359"/>
                <a:gd name="T39" fmla="*/ 95 h 536"/>
                <a:gd name="T40" fmla="*/ 55 w 359"/>
                <a:gd name="T41" fmla="*/ 94 h 536"/>
                <a:gd name="T42" fmla="*/ 54 w 359"/>
                <a:gd name="T43" fmla="*/ 92 h 536"/>
                <a:gd name="T44" fmla="*/ 54 w 359"/>
                <a:gd name="T45" fmla="*/ 91 h 536"/>
                <a:gd name="T46" fmla="*/ 22 w 359"/>
                <a:gd name="T47" fmla="*/ 82 h 536"/>
                <a:gd name="T48" fmla="*/ 0 w 359"/>
                <a:gd name="T49" fmla="*/ 161 h 536"/>
                <a:gd name="T50" fmla="*/ 0 w 359"/>
                <a:gd name="T51" fmla="*/ 162 h 536"/>
                <a:gd name="T52" fmla="*/ 2 w 359"/>
                <a:gd name="T53" fmla="*/ 171 h 536"/>
                <a:gd name="T54" fmla="*/ 3 w 359"/>
                <a:gd name="T55" fmla="*/ 172 h 536"/>
                <a:gd name="T56" fmla="*/ 9 w 359"/>
                <a:gd name="T57" fmla="*/ 177 h 536"/>
                <a:gd name="T58" fmla="*/ 12 w 359"/>
                <a:gd name="T59" fmla="*/ 181 h 536"/>
                <a:gd name="T60" fmla="*/ 121 w 359"/>
                <a:gd name="T61" fmla="*/ 210 h 536"/>
                <a:gd name="T62" fmla="*/ 60 w 359"/>
                <a:gd name="T63" fmla="*/ 528 h 536"/>
                <a:gd name="T64" fmla="*/ 111 w 359"/>
                <a:gd name="T65" fmla="*/ 536 h 536"/>
                <a:gd name="T66" fmla="*/ 215 w 359"/>
                <a:gd name="T67" fmla="*/ 236 h 536"/>
                <a:gd name="T68" fmla="*/ 340 w 359"/>
                <a:gd name="T69" fmla="*/ 270 h 536"/>
                <a:gd name="T70" fmla="*/ 359 w 359"/>
                <a:gd name="T71" fmla="*/ 19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9" h="536">
                  <a:moveTo>
                    <a:pt x="359" y="199"/>
                  </a:moveTo>
                  <a:cubicBezTo>
                    <a:pt x="356" y="191"/>
                    <a:pt x="353" y="183"/>
                    <a:pt x="349" y="176"/>
                  </a:cubicBezTo>
                  <a:cubicBezTo>
                    <a:pt x="345" y="178"/>
                    <a:pt x="339" y="178"/>
                    <a:pt x="335" y="174"/>
                  </a:cubicBezTo>
                  <a:cubicBezTo>
                    <a:pt x="333" y="172"/>
                    <a:pt x="330" y="170"/>
                    <a:pt x="328" y="166"/>
                  </a:cubicBezTo>
                  <a:cubicBezTo>
                    <a:pt x="327" y="166"/>
                    <a:pt x="327" y="166"/>
                    <a:pt x="326" y="16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2" y="3"/>
                    <a:pt x="179" y="6"/>
                    <a:pt x="176" y="1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7"/>
                    <a:pt x="74" y="97"/>
                    <a:pt x="73" y="97"/>
                  </a:cubicBezTo>
                  <a:cubicBezTo>
                    <a:pt x="72" y="97"/>
                    <a:pt x="72" y="98"/>
                    <a:pt x="71" y="99"/>
                  </a:cubicBezTo>
                  <a:cubicBezTo>
                    <a:pt x="70" y="99"/>
                    <a:pt x="70" y="99"/>
                    <a:pt x="69" y="99"/>
                  </a:cubicBezTo>
                  <a:cubicBezTo>
                    <a:pt x="69" y="99"/>
                    <a:pt x="69" y="99"/>
                    <a:pt x="69" y="100"/>
                  </a:cubicBezTo>
                  <a:cubicBezTo>
                    <a:pt x="69" y="101"/>
                    <a:pt x="67" y="102"/>
                    <a:pt x="67" y="100"/>
                  </a:cubicBezTo>
                  <a:cubicBezTo>
                    <a:pt x="66" y="99"/>
                    <a:pt x="66" y="96"/>
                    <a:pt x="65" y="94"/>
                  </a:cubicBezTo>
                  <a:cubicBezTo>
                    <a:pt x="63" y="93"/>
                    <a:pt x="60" y="95"/>
                    <a:pt x="59" y="96"/>
                  </a:cubicBezTo>
                  <a:cubicBezTo>
                    <a:pt x="58" y="96"/>
                    <a:pt x="57" y="96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5" y="95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92"/>
                    <a:pt x="54" y="91"/>
                    <a:pt x="54" y="9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1" y="165"/>
                    <a:pt x="1" y="168"/>
                    <a:pt x="2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6" y="174"/>
                    <a:pt x="7" y="175"/>
                    <a:pt x="9" y="177"/>
                  </a:cubicBezTo>
                  <a:cubicBezTo>
                    <a:pt x="10" y="178"/>
                    <a:pt x="11" y="180"/>
                    <a:pt x="12" y="181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60" y="528"/>
                    <a:pt x="60" y="528"/>
                    <a:pt x="60" y="528"/>
                  </a:cubicBezTo>
                  <a:cubicBezTo>
                    <a:pt x="111" y="536"/>
                    <a:pt x="111" y="536"/>
                    <a:pt x="111" y="536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340" y="270"/>
                    <a:pt x="340" y="270"/>
                    <a:pt x="340" y="270"/>
                  </a:cubicBezTo>
                  <a:lnTo>
                    <a:pt x="359" y="1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075" y="2079"/>
              <a:ext cx="244" cy="369"/>
            </a:xfrm>
            <a:custGeom>
              <a:avLst/>
              <a:gdLst>
                <a:gd name="T0" fmla="*/ 256 w 256"/>
                <a:gd name="T1" fmla="*/ 112 h 387"/>
                <a:gd name="T2" fmla="*/ 245 w 256"/>
                <a:gd name="T3" fmla="*/ 98 h 387"/>
                <a:gd name="T4" fmla="*/ 235 w 256"/>
                <a:gd name="T5" fmla="*/ 99 h 387"/>
                <a:gd name="T6" fmla="*/ 229 w 256"/>
                <a:gd name="T7" fmla="*/ 95 h 387"/>
                <a:gd name="T8" fmla="*/ 228 w 256"/>
                <a:gd name="T9" fmla="*/ 94 h 387"/>
                <a:gd name="T10" fmla="*/ 164 w 256"/>
                <a:gd name="T11" fmla="*/ 91 h 387"/>
                <a:gd name="T12" fmla="*/ 169 w 256"/>
                <a:gd name="T13" fmla="*/ 4 h 387"/>
                <a:gd name="T14" fmla="*/ 105 w 256"/>
                <a:gd name="T15" fmla="*/ 0 h 387"/>
                <a:gd name="T16" fmla="*/ 99 w 256"/>
                <a:gd name="T17" fmla="*/ 9 h 387"/>
                <a:gd name="T18" fmla="*/ 95 w 256"/>
                <a:gd name="T19" fmla="*/ 87 h 387"/>
                <a:gd name="T20" fmla="*/ 41 w 256"/>
                <a:gd name="T21" fmla="*/ 84 h 387"/>
                <a:gd name="T22" fmla="*/ 41 w 256"/>
                <a:gd name="T23" fmla="*/ 85 h 387"/>
                <a:gd name="T24" fmla="*/ 39 w 256"/>
                <a:gd name="T25" fmla="*/ 86 h 387"/>
                <a:gd name="T26" fmla="*/ 38 w 256"/>
                <a:gd name="T27" fmla="*/ 87 h 387"/>
                <a:gd name="T28" fmla="*/ 38 w 256"/>
                <a:gd name="T29" fmla="*/ 87 h 387"/>
                <a:gd name="T30" fmla="*/ 37 w 256"/>
                <a:gd name="T31" fmla="*/ 88 h 387"/>
                <a:gd name="T32" fmla="*/ 34 w 256"/>
                <a:gd name="T33" fmla="*/ 84 h 387"/>
                <a:gd name="T34" fmla="*/ 31 w 256"/>
                <a:gd name="T35" fmla="*/ 86 h 387"/>
                <a:gd name="T36" fmla="*/ 29 w 256"/>
                <a:gd name="T37" fmla="*/ 86 h 387"/>
                <a:gd name="T38" fmla="*/ 29 w 256"/>
                <a:gd name="T39" fmla="*/ 86 h 387"/>
                <a:gd name="T40" fmla="*/ 28 w 256"/>
                <a:gd name="T41" fmla="*/ 86 h 387"/>
                <a:gd name="T42" fmla="*/ 27 w 256"/>
                <a:gd name="T43" fmla="*/ 84 h 387"/>
                <a:gd name="T44" fmla="*/ 26 w 256"/>
                <a:gd name="T45" fmla="*/ 84 h 387"/>
                <a:gd name="T46" fmla="*/ 3 w 256"/>
                <a:gd name="T47" fmla="*/ 82 h 387"/>
                <a:gd name="T48" fmla="*/ 0 w 256"/>
                <a:gd name="T49" fmla="*/ 140 h 387"/>
                <a:gd name="T50" fmla="*/ 0 w 256"/>
                <a:gd name="T51" fmla="*/ 141 h 387"/>
                <a:gd name="T52" fmla="*/ 2 w 256"/>
                <a:gd name="T53" fmla="*/ 147 h 387"/>
                <a:gd name="T54" fmla="*/ 4 w 256"/>
                <a:gd name="T55" fmla="*/ 148 h 387"/>
                <a:gd name="T56" fmla="*/ 8 w 256"/>
                <a:gd name="T57" fmla="*/ 150 h 387"/>
                <a:gd name="T58" fmla="*/ 11 w 256"/>
                <a:gd name="T59" fmla="*/ 152 h 387"/>
                <a:gd name="T60" fmla="*/ 91 w 256"/>
                <a:gd name="T61" fmla="*/ 157 h 387"/>
                <a:gd name="T62" fmla="*/ 97 w 256"/>
                <a:gd name="T63" fmla="*/ 387 h 387"/>
                <a:gd name="T64" fmla="*/ 134 w 256"/>
                <a:gd name="T65" fmla="*/ 385 h 387"/>
                <a:gd name="T66" fmla="*/ 161 w 256"/>
                <a:gd name="T67" fmla="*/ 160 h 387"/>
                <a:gd name="T68" fmla="*/ 253 w 256"/>
                <a:gd name="T69" fmla="*/ 165 h 387"/>
                <a:gd name="T70" fmla="*/ 256 w 256"/>
                <a:gd name="T71" fmla="*/ 11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387">
                  <a:moveTo>
                    <a:pt x="256" y="112"/>
                  </a:moveTo>
                  <a:cubicBezTo>
                    <a:pt x="252" y="108"/>
                    <a:pt x="249" y="103"/>
                    <a:pt x="245" y="98"/>
                  </a:cubicBezTo>
                  <a:cubicBezTo>
                    <a:pt x="242" y="100"/>
                    <a:pt x="238" y="101"/>
                    <a:pt x="235" y="99"/>
                  </a:cubicBezTo>
                  <a:cubicBezTo>
                    <a:pt x="233" y="98"/>
                    <a:pt x="231" y="97"/>
                    <a:pt x="229" y="95"/>
                  </a:cubicBezTo>
                  <a:cubicBezTo>
                    <a:pt x="228" y="95"/>
                    <a:pt x="228" y="94"/>
                    <a:pt x="228" y="94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3"/>
                    <a:pt x="101" y="6"/>
                    <a:pt x="99" y="9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5"/>
                  </a:cubicBezTo>
                  <a:cubicBezTo>
                    <a:pt x="40" y="85"/>
                    <a:pt x="40" y="86"/>
                    <a:pt x="39" y="86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8"/>
                    <a:pt x="37" y="89"/>
                    <a:pt x="37" y="88"/>
                  </a:cubicBezTo>
                  <a:cubicBezTo>
                    <a:pt x="36" y="87"/>
                    <a:pt x="35" y="85"/>
                    <a:pt x="34" y="84"/>
                  </a:cubicBezTo>
                  <a:cubicBezTo>
                    <a:pt x="33" y="83"/>
                    <a:pt x="31" y="85"/>
                    <a:pt x="31" y="86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8" y="86"/>
                    <a:pt x="28" y="86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3"/>
                    <a:pt x="1" y="145"/>
                    <a:pt x="2" y="147"/>
                  </a:cubicBezTo>
                  <a:cubicBezTo>
                    <a:pt x="3" y="147"/>
                    <a:pt x="4" y="148"/>
                    <a:pt x="4" y="148"/>
                  </a:cubicBezTo>
                  <a:cubicBezTo>
                    <a:pt x="5" y="148"/>
                    <a:pt x="7" y="149"/>
                    <a:pt x="8" y="150"/>
                  </a:cubicBezTo>
                  <a:cubicBezTo>
                    <a:pt x="9" y="151"/>
                    <a:pt x="10" y="152"/>
                    <a:pt x="11" y="152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253" y="165"/>
                    <a:pt x="253" y="165"/>
                    <a:pt x="253" y="165"/>
                  </a:cubicBezTo>
                  <a:lnTo>
                    <a:pt x="256" y="1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940" y="1930"/>
              <a:ext cx="176" cy="265"/>
            </a:xfrm>
            <a:custGeom>
              <a:avLst/>
              <a:gdLst>
                <a:gd name="T0" fmla="*/ 184 w 184"/>
                <a:gd name="T1" fmla="*/ 80 h 277"/>
                <a:gd name="T2" fmla="*/ 176 w 184"/>
                <a:gd name="T3" fmla="*/ 69 h 277"/>
                <a:gd name="T4" fmla="*/ 169 w 184"/>
                <a:gd name="T5" fmla="*/ 70 h 277"/>
                <a:gd name="T6" fmla="*/ 165 w 184"/>
                <a:gd name="T7" fmla="*/ 67 h 277"/>
                <a:gd name="T8" fmla="*/ 164 w 184"/>
                <a:gd name="T9" fmla="*/ 67 h 277"/>
                <a:gd name="T10" fmla="*/ 118 w 184"/>
                <a:gd name="T11" fmla="*/ 64 h 277"/>
                <a:gd name="T12" fmla="*/ 122 w 184"/>
                <a:gd name="T13" fmla="*/ 2 h 277"/>
                <a:gd name="T14" fmla="*/ 76 w 184"/>
                <a:gd name="T15" fmla="*/ 0 h 277"/>
                <a:gd name="T16" fmla="*/ 72 w 184"/>
                <a:gd name="T17" fmla="*/ 5 h 277"/>
                <a:gd name="T18" fmla="*/ 69 w 184"/>
                <a:gd name="T19" fmla="*/ 62 h 277"/>
                <a:gd name="T20" fmla="*/ 30 w 184"/>
                <a:gd name="T21" fmla="*/ 60 h 277"/>
                <a:gd name="T22" fmla="*/ 30 w 184"/>
                <a:gd name="T23" fmla="*/ 60 h 277"/>
                <a:gd name="T24" fmla="*/ 29 w 184"/>
                <a:gd name="T25" fmla="*/ 61 h 277"/>
                <a:gd name="T26" fmla="*/ 28 w 184"/>
                <a:gd name="T27" fmla="*/ 61 h 277"/>
                <a:gd name="T28" fmla="*/ 28 w 184"/>
                <a:gd name="T29" fmla="*/ 62 h 277"/>
                <a:gd name="T30" fmla="*/ 27 w 184"/>
                <a:gd name="T31" fmla="*/ 62 h 277"/>
                <a:gd name="T32" fmla="*/ 25 w 184"/>
                <a:gd name="T33" fmla="*/ 60 h 277"/>
                <a:gd name="T34" fmla="*/ 23 w 184"/>
                <a:gd name="T35" fmla="*/ 61 h 277"/>
                <a:gd name="T36" fmla="*/ 22 w 184"/>
                <a:gd name="T37" fmla="*/ 61 h 277"/>
                <a:gd name="T38" fmla="*/ 22 w 184"/>
                <a:gd name="T39" fmla="*/ 61 h 277"/>
                <a:gd name="T40" fmla="*/ 21 w 184"/>
                <a:gd name="T41" fmla="*/ 61 h 277"/>
                <a:gd name="T42" fmla="*/ 20 w 184"/>
                <a:gd name="T43" fmla="*/ 60 h 277"/>
                <a:gd name="T44" fmla="*/ 20 w 184"/>
                <a:gd name="T45" fmla="*/ 59 h 277"/>
                <a:gd name="T46" fmla="*/ 3 w 184"/>
                <a:gd name="T47" fmla="*/ 58 h 277"/>
                <a:gd name="T48" fmla="*/ 0 w 184"/>
                <a:gd name="T49" fmla="*/ 100 h 277"/>
                <a:gd name="T50" fmla="*/ 1 w 184"/>
                <a:gd name="T51" fmla="*/ 100 h 277"/>
                <a:gd name="T52" fmla="*/ 2 w 184"/>
                <a:gd name="T53" fmla="*/ 105 h 277"/>
                <a:gd name="T54" fmla="*/ 3 w 184"/>
                <a:gd name="T55" fmla="*/ 105 h 277"/>
                <a:gd name="T56" fmla="*/ 7 w 184"/>
                <a:gd name="T57" fmla="*/ 107 h 277"/>
                <a:gd name="T58" fmla="*/ 9 w 184"/>
                <a:gd name="T59" fmla="*/ 108 h 277"/>
                <a:gd name="T60" fmla="*/ 66 w 184"/>
                <a:gd name="T61" fmla="*/ 111 h 277"/>
                <a:gd name="T62" fmla="*/ 70 w 184"/>
                <a:gd name="T63" fmla="*/ 277 h 277"/>
                <a:gd name="T64" fmla="*/ 97 w 184"/>
                <a:gd name="T65" fmla="*/ 275 h 277"/>
                <a:gd name="T66" fmla="*/ 116 w 184"/>
                <a:gd name="T67" fmla="*/ 114 h 277"/>
                <a:gd name="T68" fmla="*/ 182 w 184"/>
                <a:gd name="T69" fmla="*/ 118 h 277"/>
                <a:gd name="T70" fmla="*/ 184 w 184"/>
                <a:gd name="T71" fmla="*/ 8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" h="277">
                  <a:moveTo>
                    <a:pt x="184" y="80"/>
                  </a:moveTo>
                  <a:cubicBezTo>
                    <a:pt x="182" y="76"/>
                    <a:pt x="179" y="73"/>
                    <a:pt x="176" y="69"/>
                  </a:cubicBezTo>
                  <a:cubicBezTo>
                    <a:pt x="174" y="71"/>
                    <a:pt x="171" y="72"/>
                    <a:pt x="169" y="70"/>
                  </a:cubicBezTo>
                  <a:cubicBezTo>
                    <a:pt x="168" y="70"/>
                    <a:pt x="166" y="68"/>
                    <a:pt x="165" y="67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1"/>
                    <a:pt x="73" y="3"/>
                    <a:pt x="72" y="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1"/>
                    <a:pt x="29" y="61"/>
                  </a:cubicBezTo>
                  <a:cubicBezTo>
                    <a:pt x="29" y="61"/>
                    <a:pt x="29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7" y="63"/>
                    <a:pt x="27" y="62"/>
                  </a:cubicBezTo>
                  <a:cubicBezTo>
                    <a:pt x="27" y="62"/>
                    <a:pt x="26" y="61"/>
                    <a:pt x="25" y="60"/>
                  </a:cubicBezTo>
                  <a:cubicBezTo>
                    <a:pt x="24" y="59"/>
                    <a:pt x="23" y="60"/>
                    <a:pt x="23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2"/>
                    <a:pt x="2" y="103"/>
                    <a:pt x="2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5" y="106"/>
                    <a:pt x="6" y="106"/>
                    <a:pt x="7" y="107"/>
                  </a:cubicBezTo>
                  <a:cubicBezTo>
                    <a:pt x="7" y="107"/>
                    <a:pt x="8" y="108"/>
                    <a:pt x="9" y="10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70" y="277"/>
                    <a:pt x="70" y="277"/>
                    <a:pt x="70" y="277"/>
                  </a:cubicBezTo>
                  <a:cubicBezTo>
                    <a:pt x="97" y="275"/>
                    <a:pt x="97" y="275"/>
                    <a:pt x="97" y="27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82" y="118"/>
                    <a:pt x="182" y="118"/>
                    <a:pt x="182" y="118"/>
                  </a:cubicBezTo>
                  <a:lnTo>
                    <a:pt x="18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2093" y="1601"/>
              <a:ext cx="267" cy="385"/>
            </a:xfrm>
            <a:custGeom>
              <a:avLst/>
              <a:gdLst>
                <a:gd name="T0" fmla="*/ 222 w 280"/>
                <a:gd name="T1" fmla="*/ 164 h 403"/>
                <a:gd name="T2" fmla="*/ 274 w 280"/>
                <a:gd name="T3" fmla="*/ 88 h 403"/>
                <a:gd name="T4" fmla="*/ 268 w 280"/>
                <a:gd name="T5" fmla="*/ 86 h 403"/>
                <a:gd name="T6" fmla="*/ 191 w 280"/>
                <a:gd name="T7" fmla="*/ 75 h 403"/>
                <a:gd name="T8" fmla="*/ 175 w 280"/>
                <a:gd name="T9" fmla="*/ 66 h 403"/>
                <a:gd name="T10" fmla="*/ 164 w 280"/>
                <a:gd name="T11" fmla="*/ 29 h 403"/>
                <a:gd name="T12" fmla="*/ 148 w 280"/>
                <a:gd name="T13" fmla="*/ 9 h 403"/>
                <a:gd name="T14" fmla="*/ 95 w 280"/>
                <a:gd name="T15" fmla="*/ 0 h 403"/>
                <a:gd name="T16" fmla="*/ 92 w 280"/>
                <a:gd name="T17" fmla="*/ 20 h 403"/>
                <a:gd name="T18" fmla="*/ 109 w 280"/>
                <a:gd name="T19" fmla="*/ 64 h 403"/>
                <a:gd name="T20" fmla="*/ 90 w 280"/>
                <a:gd name="T21" fmla="*/ 79 h 403"/>
                <a:gd name="T22" fmla="*/ 58 w 280"/>
                <a:gd name="T23" fmla="*/ 121 h 403"/>
                <a:gd name="T24" fmla="*/ 45 w 280"/>
                <a:gd name="T25" fmla="*/ 120 h 403"/>
                <a:gd name="T26" fmla="*/ 34 w 280"/>
                <a:gd name="T27" fmla="*/ 118 h 403"/>
                <a:gd name="T28" fmla="*/ 30 w 280"/>
                <a:gd name="T29" fmla="*/ 121 h 403"/>
                <a:gd name="T30" fmla="*/ 17 w 280"/>
                <a:gd name="T31" fmla="*/ 108 h 403"/>
                <a:gd name="T32" fmla="*/ 5 w 280"/>
                <a:gd name="T33" fmla="*/ 186 h 403"/>
                <a:gd name="T34" fmla="*/ 21 w 280"/>
                <a:gd name="T35" fmla="*/ 187 h 403"/>
                <a:gd name="T36" fmla="*/ 78 w 280"/>
                <a:gd name="T37" fmla="*/ 200 h 403"/>
                <a:gd name="T38" fmla="*/ 88 w 280"/>
                <a:gd name="T39" fmla="*/ 209 h 403"/>
                <a:gd name="T40" fmla="*/ 97 w 280"/>
                <a:gd name="T41" fmla="*/ 215 h 403"/>
                <a:gd name="T42" fmla="*/ 122 w 280"/>
                <a:gd name="T43" fmla="*/ 225 h 403"/>
                <a:gd name="T44" fmla="*/ 122 w 280"/>
                <a:gd name="T45" fmla="*/ 297 h 403"/>
                <a:gd name="T46" fmla="*/ 122 w 280"/>
                <a:gd name="T47" fmla="*/ 403 h 403"/>
                <a:gd name="T48" fmla="*/ 168 w 280"/>
                <a:gd name="T49" fmla="*/ 222 h 403"/>
                <a:gd name="T50" fmla="*/ 164 w 280"/>
                <a:gd name="T51" fmla="*/ 164 h 403"/>
                <a:gd name="T52" fmla="*/ 166 w 280"/>
                <a:gd name="T53" fmla="*/ 187 h 403"/>
                <a:gd name="T54" fmla="*/ 162 w 280"/>
                <a:gd name="T55" fmla="*/ 118 h 403"/>
                <a:gd name="T56" fmla="*/ 185 w 280"/>
                <a:gd name="T57" fmla="*/ 117 h 403"/>
                <a:gd name="T58" fmla="*/ 116 w 280"/>
                <a:gd name="T59" fmla="*/ 121 h 403"/>
                <a:gd name="T60" fmla="*/ 99 w 280"/>
                <a:gd name="T61" fmla="*/ 111 h 403"/>
                <a:gd name="T62" fmla="*/ 105 w 280"/>
                <a:gd name="T63" fmla="*/ 105 h 403"/>
                <a:gd name="T64" fmla="*/ 95 w 280"/>
                <a:gd name="T65" fmla="*/ 168 h 403"/>
                <a:gd name="T66" fmla="*/ 120 w 280"/>
                <a:gd name="T67" fmla="*/ 190 h 403"/>
                <a:gd name="T68" fmla="*/ 101 w 280"/>
                <a:gd name="T69" fmla="*/ 177 h 403"/>
                <a:gd name="T70" fmla="*/ 95 w 280"/>
                <a:gd name="T71" fmla="*/ 16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" h="403">
                  <a:moveTo>
                    <a:pt x="168" y="222"/>
                  </a:moveTo>
                  <a:cubicBezTo>
                    <a:pt x="195" y="213"/>
                    <a:pt x="215" y="191"/>
                    <a:pt x="222" y="164"/>
                  </a:cubicBezTo>
                  <a:cubicBezTo>
                    <a:pt x="255" y="170"/>
                    <a:pt x="280" y="187"/>
                    <a:pt x="280" y="187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88"/>
                    <a:pt x="268" y="87"/>
                    <a:pt x="268" y="86"/>
                  </a:cubicBezTo>
                  <a:cubicBezTo>
                    <a:pt x="259" y="92"/>
                    <a:pt x="241" y="104"/>
                    <a:pt x="219" y="111"/>
                  </a:cubicBezTo>
                  <a:cubicBezTo>
                    <a:pt x="213" y="97"/>
                    <a:pt x="203" y="84"/>
                    <a:pt x="191" y="75"/>
                  </a:cubicBezTo>
                  <a:cubicBezTo>
                    <a:pt x="190" y="76"/>
                    <a:pt x="184" y="79"/>
                    <a:pt x="183" y="78"/>
                  </a:cubicBezTo>
                  <a:cubicBezTo>
                    <a:pt x="182" y="77"/>
                    <a:pt x="176" y="67"/>
                    <a:pt x="175" y="66"/>
                  </a:cubicBezTo>
                  <a:cubicBezTo>
                    <a:pt x="171" y="63"/>
                    <a:pt x="166" y="62"/>
                    <a:pt x="161" y="60"/>
                  </a:cubicBezTo>
                  <a:cubicBezTo>
                    <a:pt x="163" y="50"/>
                    <a:pt x="164" y="32"/>
                    <a:pt x="164" y="29"/>
                  </a:cubicBezTo>
                  <a:cubicBezTo>
                    <a:pt x="164" y="26"/>
                    <a:pt x="159" y="15"/>
                    <a:pt x="159" y="14"/>
                  </a:cubicBezTo>
                  <a:cubicBezTo>
                    <a:pt x="158" y="13"/>
                    <a:pt x="149" y="11"/>
                    <a:pt x="148" y="9"/>
                  </a:cubicBezTo>
                  <a:cubicBezTo>
                    <a:pt x="146" y="7"/>
                    <a:pt x="145" y="5"/>
                    <a:pt x="144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86" y="11"/>
                    <a:pt x="92" y="20"/>
                  </a:cubicBezTo>
                  <a:cubicBezTo>
                    <a:pt x="93" y="22"/>
                    <a:pt x="89" y="25"/>
                    <a:pt x="90" y="27"/>
                  </a:cubicBezTo>
                  <a:cubicBezTo>
                    <a:pt x="96" y="37"/>
                    <a:pt x="105" y="49"/>
                    <a:pt x="109" y="64"/>
                  </a:cubicBezTo>
                  <a:cubicBezTo>
                    <a:pt x="103" y="66"/>
                    <a:pt x="97" y="69"/>
                    <a:pt x="92" y="73"/>
                  </a:cubicBezTo>
                  <a:cubicBezTo>
                    <a:pt x="91" y="74"/>
                    <a:pt x="91" y="78"/>
                    <a:pt x="90" y="79"/>
                  </a:cubicBezTo>
                  <a:cubicBezTo>
                    <a:pt x="88" y="80"/>
                    <a:pt x="86" y="77"/>
                    <a:pt x="85" y="78"/>
                  </a:cubicBezTo>
                  <a:cubicBezTo>
                    <a:pt x="72" y="90"/>
                    <a:pt x="63" y="104"/>
                    <a:pt x="58" y="121"/>
                  </a:cubicBezTo>
                  <a:cubicBezTo>
                    <a:pt x="55" y="120"/>
                    <a:pt x="52" y="120"/>
                    <a:pt x="49" y="119"/>
                  </a:cubicBezTo>
                  <a:cubicBezTo>
                    <a:pt x="48" y="120"/>
                    <a:pt x="46" y="120"/>
                    <a:pt x="45" y="120"/>
                  </a:cubicBezTo>
                  <a:cubicBezTo>
                    <a:pt x="44" y="120"/>
                    <a:pt x="35" y="118"/>
                    <a:pt x="34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0"/>
                    <a:pt x="32" y="121"/>
                    <a:pt x="31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19" y="113"/>
                    <a:pt x="18" y="111"/>
                  </a:cubicBezTo>
                  <a:cubicBezTo>
                    <a:pt x="18" y="110"/>
                    <a:pt x="17" y="109"/>
                    <a:pt x="17" y="108"/>
                  </a:cubicBezTo>
                  <a:cubicBezTo>
                    <a:pt x="6" y="103"/>
                    <a:pt x="0" y="98"/>
                    <a:pt x="0" y="9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8" y="190"/>
                    <a:pt x="11" y="194"/>
                    <a:pt x="14" y="198"/>
                  </a:cubicBezTo>
                  <a:cubicBezTo>
                    <a:pt x="16" y="196"/>
                    <a:pt x="18" y="189"/>
                    <a:pt x="21" y="187"/>
                  </a:cubicBezTo>
                  <a:cubicBezTo>
                    <a:pt x="31" y="181"/>
                    <a:pt x="45" y="179"/>
                    <a:pt x="61" y="174"/>
                  </a:cubicBezTo>
                  <a:cubicBezTo>
                    <a:pt x="65" y="184"/>
                    <a:pt x="71" y="193"/>
                    <a:pt x="78" y="200"/>
                  </a:cubicBezTo>
                  <a:cubicBezTo>
                    <a:pt x="80" y="202"/>
                    <a:pt x="80" y="204"/>
                    <a:pt x="82" y="206"/>
                  </a:cubicBezTo>
                  <a:cubicBezTo>
                    <a:pt x="83" y="207"/>
                    <a:pt x="86" y="208"/>
                    <a:pt x="88" y="209"/>
                  </a:cubicBezTo>
                  <a:cubicBezTo>
                    <a:pt x="89" y="210"/>
                    <a:pt x="93" y="208"/>
                    <a:pt x="95" y="209"/>
                  </a:cubicBezTo>
                  <a:cubicBezTo>
                    <a:pt x="96" y="210"/>
                    <a:pt x="95" y="214"/>
                    <a:pt x="97" y="215"/>
                  </a:cubicBezTo>
                  <a:cubicBezTo>
                    <a:pt x="105" y="220"/>
                    <a:pt x="113" y="223"/>
                    <a:pt x="122" y="225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19" y="289"/>
                    <a:pt x="119" y="289"/>
                    <a:pt x="119" y="289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2" y="403"/>
                    <a:pt x="122" y="403"/>
                    <a:pt x="122" y="403"/>
                  </a:cubicBezTo>
                  <a:cubicBezTo>
                    <a:pt x="201" y="398"/>
                    <a:pt x="201" y="398"/>
                    <a:pt x="201" y="398"/>
                  </a:cubicBezTo>
                  <a:cubicBezTo>
                    <a:pt x="168" y="222"/>
                    <a:pt x="168" y="222"/>
                    <a:pt x="168" y="222"/>
                  </a:cubicBezTo>
                  <a:close/>
                  <a:moveTo>
                    <a:pt x="166" y="187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83" y="173"/>
                    <a:pt x="176" y="182"/>
                    <a:pt x="166" y="187"/>
                  </a:cubicBezTo>
                  <a:close/>
                  <a:moveTo>
                    <a:pt x="185" y="117"/>
                  </a:moveTo>
                  <a:cubicBezTo>
                    <a:pt x="162" y="118"/>
                    <a:pt x="162" y="118"/>
                    <a:pt x="162" y="118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70" y="99"/>
                    <a:pt x="179" y="107"/>
                    <a:pt x="185" y="117"/>
                  </a:cubicBezTo>
                  <a:close/>
                  <a:moveTo>
                    <a:pt x="114" y="98"/>
                  </a:moveTo>
                  <a:cubicBezTo>
                    <a:pt x="116" y="121"/>
                    <a:pt x="116" y="121"/>
                    <a:pt x="116" y="121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4" y="118"/>
                    <a:pt x="96" y="114"/>
                    <a:pt x="99" y="111"/>
                  </a:cubicBezTo>
                  <a:cubicBezTo>
                    <a:pt x="100" y="110"/>
                    <a:pt x="98" y="106"/>
                    <a:pt x="99" y="105"/>
                  </a:cubicBezTo>
                  <a:cubicBezTo>
                    <a:pt x="100" y="104"/>
                    <a:pt x="104" y="105"/>
                    <a:pt x="105" y="105"/>
                  </a:cubicBezTo>
                  <a:cubicBezTo>
                    <a:pt x="108" y="102"/>
                    <a:pt x="111" y="100"/>
                    <a:pt x="114" y="98"/>
                  </a:cubicBezTo>
                  <a:close/>
                  <a:moveTo>
                    <a:pt x="95" y="168"/>
                  </a:moveTo>
                  <a:cubicBezTo>
                    <a:pt x="118" y="167"/>
                    <a:pt x="118" y="167"/>
                    <a:pt x="118" y="167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15" y="188"/>
                    <a:pt x="109" y="187"/>
                    <a:pt x="105" y="183"/>
                  </a:cubicBezTo>
                  <a:cubicBezTo>
                    <a:pt x="103" y="182"/>
                    <a:pt x="103" y="178"/>
                    <a:pt x="101" y="177"/>
                  </a:cubicBezTo>
                  <a:cubicBezTo>
                    <a:pt x="101" y="176"/>
                    <a:pt x="98" y="175"/>
                    <a:pt x="97" y="174"/>
                  </a:cubicBezTo>
                  <a:cubicBezTo>
                    <a:pt x="96" y="172"/>
                    <a:pt x="96" y="170"/>
                    <a:pt x="95" y="1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108" y="1978"/>
              <a:ext cx="284" cy="103"/>
            </a:xfrm>
            <a:custGeom>
              <a:avLst/>
              <a:gdLst>
                <a:gd name="T0" fmla="*/ 282 w 284"/>
                <a:gd name="T1" fmla="*/ 52 h 103"/>
                <a:gd name="T2" fmla="*/ 223 w 284"/>
                <a:gd name="T3" fmla="*/ 56 h 103"/>
                <a:gd name="T4" fmla="*/ 219 w 284"/>
                <a:gd name="T5" fmla="*/ 0 h 103"/>
                <a:gd name="T6" fmla="*/ 58 w 284"/>
                <a:gd name="T7" fmla="*/ 11 h 103"/>
                <a:gd name="T8" fmla="*/ 62 w 284"/>
                <a:gd name="T9" fmla="*/ 65 h 103"/>
                <a:gd name="T10" fmla="*/ 0 w 284"/>
                <a:gd name="T11" fmla="*/ 69 h 103"/>
                <a:gd name="T12" fmla="*/ 2 w 284"/>
                <a:gd name="T13" fmla="*/ 103 h 103"/>
                <a:gd name="T14" fmla="*/ 284 w 284"/>
                <a:gd name="T15" fmla="*/ 86 h 103"/>
                <a:gd name="T16" fmla="*/ 282 w 284"/>
                <a:gd name="T17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03">
                  <a:moveTo>
                    <a:pt x="282" y="52"/>
                  </a:moveTo>
                  <a:lnTo>
                    <a:pt x="223" y="56"/>
                  </a:lnTo>
                  <a:lnTo>
                    <a:pt x="219" y="0"/>
                  </a:lnTo>
                  <a:lnTo>
                    <a:pt x="58" y="11"/>
                  </a:lnTo>
                  <a:lnTo>
                    <a:pt x="62" y="65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284" y="86"/>
                  </a:lnTo>
                  <a:lnTo>
                    <a:pt x="282" y="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1163" y="1974"/>
              <a:ext cx="198" cy="263"/>
            </a:xfrm>
            <a:custGeom>
              <a:avLst/>
              <a:gdLst>
                <a:gd name="T0" fmla="*/ 163 w 207"/>
                <a:gd name="T1" fmla="*/ 96 h 276"/>
                <a:gd name="T2" fmla="*/ 185 w 207"/>
                <a:gd name="T3" fmla="*/ 34 h 276"/>
                <a:gd name="T4" fmla="*/ 180 w 207"/>
                <a:gd name="T5" fmla="*/ 34 h 276"/>
                <a:gd name="T6" fmla="*/ 126 w 207"/>
                <a:gd name="T7" fmla="*/ 41 h 276"/>
                <a:gd name="T8" fmla="*/ 113 w 207"/>
                <a:gd name="T9" fmla="*/ 37 h 276"/>
                <a:gd name="T10" fmla="*/ 99 w 207"/>
                <a:gd name="T11" fmla="*/ 15 h 276"/>
                <a:gd name="T12" fmla="*/ 84 w 207"/>
                <a:gd name="T13" fmla="*/ 4 h 276"/>
                <a:gd name="T14" fmla="*/ 47 w 207"/>
                <a:gd name="T15" fmla="*/ 8 h 276"/>
                <a:gd name="T16" fmla="*/ 48 w 207"/>
                <a:gd name="T17" fmla="*/ 22 h 276"/>
                <a:gd name="T18" fmla="*/ 68 w 207"/>
                <a:gd name="T19" fmla="*/ 49 h 276"/>
                <a:gd name="T20" fmla="*/ 58 w 207"/>
                <a:gd name="T21" fmla="*/ 63 h 276"/>
                <a:gd name="T22" fmla="*/ 44 w 207"/>
                <a:gd name="T23" fmla="*/ 97 h 276"/>
                <a:gd name="T24" fmla="*/ 35 w 207"/>
                <a:gd name="T25" fmla="*/ 99 h 276"/>
                <a:gd name="T26" fmla="*/ 27 w 207"/>
                <a:gd name="T27" fmla="*/ 99 h 276"/>
                <a:gd name="T28" fmla="*/ 25 w 207"/>
                <a:gd name="T29" fmla="*/ 102 h 276"/>
                <a:gd name="T30" fmla="*/ 14 w 207"/>
                <a:gd name="T31" fmla="*/ 96 h 276"/>
                <a:gd name="T32" fmla="*/ 20 w 207"/>
                <a:gd name="T33" fmla="*/ 151 h 276"/>
                <a:gd name="T34" fmla="*/ 31 w 207"/>
                <a:gd name="T35" fmla="*/ 148 h 276"/>
                <a:gd name="T36" fmla="*/ 73 w 207"/>
                <a:gd name="T37" fmla="*/ 147 h 276"/>
                <a:gd name="T38" fmla="*/ 81 w 207"/>
                <a:gd name="T39" fmla="*/ 151 h 276"/>
                <a:gd name="T40" fmla="*/ 88 w 207"/>
                <a:gd name="T41" fmla="*/ 154 h 276"/>
                <a:gd name="T42" fmla="*/ 107 w 207"/>
                <a:gd name="T43" fmla="*/ 156 h 276"/>
                <a:gd name="T44" fmla="*/ 121 w 207"/>
                <a:gd name="T45" fmla="*/ 205 h 276"/>
                <a:gd name="T46" fmla="*/ 140 w 207"/>
                <a:gd name="T47" fmla="*/ 276 h 276"/>
                <a:gd name="T48" fmla="*/ 138 w 207"/>
                <a:gd name="T49" fmla="*/ 145 h 276"/>
                <a:gd name="T50" fmla="*/ 124 w 207"/>
                <a:gd name="T51" fmla="*/ 106 h 276"/>
                <a:gd name="T52" fmla="*/ 130 w 207"/>
                <a:gd name="T53" fmla="*/ 122 h 276"/>
                <a:gd name="T54" fmla="*/ 114 w 207"/>
                <a:gd name="T55" fmla="*/ 76 h 276"/>
                <a:gd name="T56" fmla="*/ 129 w 207"/>
                <a:gd name="T57" fmla="*/ 70 h 276"/>
                <a:gd name="T58" fmla="*/ 83 w 207"/>
                <a:gd name="T59" fmla="*/ 86 h 276"/>
                <a:gd name="T60" fmla="*/ 70 w 207"/>
                <a:gd name="T61" fmla="*/ 82 h 276"/>
                <a:gd name="T62" fmla="*/ 73 w 207"/>
                <a:gd name="T63" fmla="*/ 77 h 276"/>
                <a:gd name="T64" fmla="*/ 78 w 207"/>
                <a:gd name="T65" fmla="*/ 122 h 276"/>
                <a:gd name="T66" fmla="*/ 99 w 207"/>
                <a:gd name="T67" fmla="*/ 132 h 276"/>
                <a:gd name="T68" fmla="*/ 84 w 207"/>
                <a:gd name="T69" fmla="*/ 127 h 276"/>
                <a:gd name="T70" fmla="*/ 78 w 207"/>
                <a:gd name="T71" fmla="*/ 1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76">
                  <a:moveTo>
                    <a:pt x="138" y="145"/>
                  </a:moveTo>
                  <a:cubicBezTo>
                    <a:pt x="154" y="134"/>
                    <a:pt x="164" y="115"/>
                    <a:pt x="163" y="96"/>
                  </a:cubicBezTo>
                  <a:cubicBezTo>
                    <a:pt x="187" y="93"/>
                    <a:pt x="207" y="100"/>
                    <a:pt x="207" y="100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4" y="34"/>
                    <a:pt x="184" y="34"/>
                  </a:cubicBezTo>
                  <a:cubicBezTo>
                    <a:pt x="184" y="34"/>
                    <a:pt x="180" y="34"/>
                    <a:pt x="180" y="34"/>
                  </a:cubicBezTo>
                  <a:cubicBezTo>
                    <a:pt x="175" y="40"/>
                    <a:pt x="165" y="51"/>
                    <a:pt x="151" y="60"/>
                  </a:cubicBezTo>
                  <a:cubicBezTo>
                    <a:pt x="145" y="52"/>
                    <a:pt x="136" y="45"/>
                    <a:pt x="126" y="41"/>
                  </a:cubicBezTo>
                  <a:cubicBezTo>
                    <a:pt x="125" y="42"/>
                    <a:pt x="121" y="45"/>
                    <a:pt x="120" y="44"/>
                  </a:cubicBezTo>
                  <a:cubicBezTo>
                    <a:pt x="120" y="44"/>
                    <a:pt x="114" y="38"/>
                    <a:pt x="113" y="37"/>
                  </a:cubicBezTo>
                  <a:cubicBezTo>
                    <a:pt x="110" y="37"/>
                    <a:pt x="106" y="37"/>
                    <a:pt x="103" y="37"/>
                  </a:cubicBezTo>
                  <a:cubicBezTo>
                    <a:pt x="102" y="30"/>
                    <a:pt x="99" y="17"/>
                    <a:pt x="99" y="15"/>
                  </a:cubicBezTo>
                  <a:cubicBezTo>
                    <a:pt x="98" y="13"/>
                    <a:pt x="93" y="6"/>
                    <a:pt x="93" y="6"/>
                  </a:cubicBezTo>
                  <a:cubicBezTo>
                    <a:pt x="92" y="5"/>
                    <a:pt x="85" y="5"/>
                    <a:pt x="84" y="4"/>
                  </a:cubicBezTo>
                  <a:cubicBezTo>
                    <a:pt x="83" y="3"/>
                    <a:pt x="81" y="2"/>
                    <a:pt x="80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42" y="17"/>
                    <a:pt x="48" y="22"/>
                  </a:cubicBezTo>
                  <a:cubicBezTo>
                    <a:pt x="49" y="23"/>
                    <a:pt x="48" y="26"/>
                    <a:pt x="49" y="27"/>
                  </a:cubicBezTo>
                  <a:cubicBezTo>
                    <a:pt x="54" y="33"/>
                    <a:pt x="62" y="40"/>
                    <a:pt x="68" y="49"/>
                  </a:cubicBezTo>
                  <a:cubicBezTo>
                    <a:pt x="64" y="51"/>
                    <a:pt x="61" y="54"/>
                    <a:pt x="58" y="58"/>
                  </a:cubicBezTo>
                  <a:cubicBezTo>
                    <a:pt x="58" y="59"/>
                    <a:pt x="58" y="62"/>
                    <a:pt x="58" y="63"/>
                  </a:cubicBezTo>
                  <a:cubicBezTo>
                    <a:pt x="57" y="64"/>
                    <a:pt x="55" y="62"/>
                    <a:pt x="54" y="63"/>
                  </a:cubicBezTo>
                  <a:cubicBezTo>
                    <a:pt x="48" y="73"/>
                    <a:pt x="44" y="85"/>
                    <a:pt x="44" y="97"/>
                  </a:cubicBezTo>
                  <a:cubicBezTo>
                    <a:pt x="42" y="97"/>
                    <a:pt x="40" y="97"/>
                    <a:pt x="38" y="97"/>
                  </a:cubicBezTo>
                  <a:cubicBezTo>
                    <a:pt x="37" y="98"/>
                    <a:pt x="36" y="99"/>
                    <a:pt x="35" y="99"/>
                  </a:cubicBezTo>
                  <a:cubicBezTo>
                    <a:pt x="34" y="99"/>
                    <a:pt x="28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8" y="101"/>
                    <a:pt x="27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3"/>
                    <a:pt x="16" y="99"/>
                    <a:pt x="15" y="98"/>
                  </a:cubicBezTo>
                  <a:cubicBezTo>
                    <a:pt x="15" y="97"/>
                    <a:pt x="14" y="96"/>
                    <a:pt x="14" y="96"/>
                  </a:cubicBezTo>
                  <a:cubicBezTo>
                    <a:pt x="6" y="94"/>
                    <a:pt x="0" y="93"/>
                    <a:pt x="0" y="93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23" y="153"/>
                    <a:pt x="26" y="155"/>
                    <a:pt x="28" y="157"/>
                  </a:cubicBezTo>
                  <a:cubicBezTo>
                    <a:pt x="30" y="156"/>
                    <a:pt x="30" y="150"/>
                    <a:pt x="31" y="148"/>
                  </a:cubicBezTo>
                  <a:cubicBezTo>
                    <a:pt x="37" y="142"/>
                    <a:pt x="46" y="139"/>
                    <a:pt x="56" y="132"/>
                  </a:cubicBezTo>
                  <a:cubicBezTo>
                    <a:pt x="61" y="138"/>
                    <a:pt x="66" y="143"/>
                    <a:pt x="73" y="147"/>
                  </a:cubicBezTo>
                  <a:cubicBezTo>
                    <a:pt x="74" y="148"/>
                    <a:pt x="75" y="149"/>
                    <a:pt x="76" y="150"/>
                  </a:cubicBezTo>
                  <a:cubicBezTo>
                    <a:pt x="77" y="151"/>
                    <a:pt x="79" y="151"/>
                    <a:pt x="81" y="151"/>
                  </a:cubicBezTo>
                  <a:cubicBezTo>
                    <a:pt x="82" y="152"/>
                    <a:pt x="84" y="149"/>
                    <a:pt x="86" y="150"/>
                  </a:cubicBezTo>
                  <a:cubicBezTo>
                    <a:pt x="87" y="150"/>
                    <a:pt x="87" y="153"/>
                    <a:pt x="88" y="154"/>
                  </a:cubicBezTo>
                  <a:cubicBezTo>
                    <a:pt x="94" y="155"/>
                    <a:pt x="101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2" y="208"/>
                    <a:pt x="122" y="208"/>
                    <a:pt x="122" y="208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38" y="145"/>
                    <a:pt x="138" y="145"/>
                    <a:pt x="138" y="145"/>
                  </a:cubicBezTo>
                  <a:close/>
                  <a:moveTo>
                    <a:pt x="130" y="122"/>
                  </a:moveTo>
                  <a:cubicBezTo>
                    <a:pt x="124" y="106"/>
                    <a:pt x="124" y="106"/>
                    <a:pt x="124" y="106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9" y="109"/>
                    <a:pt x="135" y="116"/>
                    <a:pt x="130" y="122"/>
                  </a:cubicBezTo>
                  <a:close/>
                  <a:moveTo>
                    <a:pt x="129" y="70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6" y="61"/>
                    <a:pt x="124" y="65"/>
                    <a:pt x="129" y="70"/>
                  </a:cubicBezTo>
                  <a:close/>
                  <a:moveTo>
                    <a:pt x="78" y="71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88"/>
                    <a:pt x="69" y="85"/>
                    <a:pt x="70" y="82"/>
                  </a:cubicBezTo>
                  <a:cubicBezTo>
                    <a:pt x="71" y="81"/>
                    <a:pt x="68" y="80"/>
                    <a:pt x="69" y="79"/>
                  </a:cubicBezTo>
                  <a:cubicBezTo>
                    <a:pt x="69" y="78"/>
                    <a:pt x="72" y="78"/>
                    <a:pt x="73" y="77"/>
                  </a:cubicBezTo>
                  <a:cubicBezTo>
                    <a:pt x="74" y="75"/>
                    <a:pt x="76" y="73"/>
                    <a:pt x="78" y="71"/>
                  </a:cubicBezTo>
                  <a:close/>
                  <a:moveTo>
                    <a:pt x="78" y="122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5" y="132"/>
                    <a:pt x="91" y="132"/>
                    <a:pt x="87" y="130"/>
                  </a:cubicBezTo>
                  <a:cubicBezTo>
                    <a:pt x="86" y="130"/>
                    <a:pt x="85" y="127"/>
                    <a:pt x="84" y="127"/>
                  </a:cubicBezTo>
                  <a:cubicBezTo>
                    <a:pt x="83" y="126"/>
                    <a:pt x="81" y="126"/>
                    <a:pt x="81" y="126"/>
                  </a:cubicBezTo>
                  <a:cubicBezTo>
                    <a:pt x="79" y="125"/>
                    <a:pt x="79" y="123"/>
                    <a:pt x="78" y="1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41" y="2211"/>
              <a:ext cx="195" cy="110"/>
            </a:xfrm>
            <a:custGeom>
              <a:avLst/>
              <a:gdLst>
                <a:gd name="T0" fmla="*/ 188 w 195"/>
                <a:gd name="T1" fmla="*/ 23 h 110"/>
                <a:gd name="T2" fmla="*/ 148 w 195"/>
                <a:gd name="T3" fmla="*/ 36 h 110"/>
                <a:gd name="T4" fmla="*/ 135 w 195"/>
                <a:gd name="T5" fmla="*/ 0 h 110"/>
                <a:gd name="T6" fmla="*/ 27 w 195"/>
                <a:gd name="T7" fmla="*/ 36 h 110"/>
                <a:gd name="T8" fmla="*/ 40 w 195"/>
                <a:gd name="T9" fmla="*/ 73 h 110"/>
                <a:gd name="T10" fmla="*/ 0 w 195"/>
                <a:gd name="T11" fmla="*/ 88 h 110"/>
                <a:gd name="T12" fmla="*/ 7 w 195"/>
                <a:gd name="T13" fmla="*/ 110 h 110"/>
                <a:gd name="T14" fmla="*/ 195 w 195"/>
                <a:gd name="T15" fmla="*/ 46 h 110"/>
                <a:gd name="T16" fmla="*/ 188 w 195"/>
                <a:gd name="T17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10">
                  <a:moveTo>
                    <a:pt x="188" y="23"/>
                  </a:moveTo>
                  <a:lnTo>
                    <a:pt x="148" y="36"/>
                  </a:lnTo>
                  <a:lnTo>
                    <a:pt x="135" y="0"/>
                  </a:lnTo>
                  <a:lnTo>
                    <a:pt x="27" y="36"/>
                  </a:lnTo>
                  <a:lnTo>
                    <a:pt x="40" y="73"/>
                  </a:lnTo>
                  <a:lnTo>
                    <a:pt x="0" y="88"/>
                  </a:lnTo>
                  <a:lnTo>
                    <a:pt x="7" y="110"/>
                  </a:lnTo>
                  <a:lnTo>
                    <a:pt x="195" y="46"/>
                  </a:lnTo>
                  <a:lnTo>
                    <a:pt x="188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1654" y="1980"/>
              <a:ext cx="192" cy="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123" y="1972"/>
              <a:ext cx="192" cy="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1468" y="1964"/>
              <a:ext cx="159" cy="359"/>
            </a:xfrm>
            <a:custGeom>
              <a:avLst/>
              <a:gdLst>
                <a:gd name="T0" fmla="*/ 159 w 159"/>
                <a:gd name="T1" fmla="*/ 341 h 359"/>
                <a:gd name="T2" fmla="*/ 56 w 159"/>
                <a:gd name="T3" fmla="*/ 359 h 359"/>
                <a:gd name="T4" fmla="*/ 0 w 159"/>
                <a:gd name="T5" fmla="*/ 17 h 359"/>
                <a:gd name="T6" fmla="*/ 103 w 159"/>
                <a:gd name="T7" fmla="*/ 0 h 359"/>
                <a:gd name="T8" fmla="*/ 159 w 159"/>
                <a:gd name="T9" fmla="*/ 34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59">
                  <a:moveTo>
                    <a:pt x="159" y="341"/>
                  </a:moveTo>
                  <a:lnTo>
                    <a:pt x="56" y="359"/>
                  </a:lnTo>
                  <a:lnTo>
                    <a:pt x="0" y="17"/>
                  </a:lnTo>
                  <a:lnTo>
                    <a:pt x="103" y="0"/>
                  </a:lnTo>
                  <a:lnTo>
                    <a:pt x="159" y="34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1008" y="2230"/>
              <a:ext cx="200" cy="270"/>
            </a:xfrm>
            <a:custGeom>
              <a:avLst/>
              <a:gdLst>
                <a:gd name="T0" fmla="*/ 200 w 200"/>
                <a:gd name="T1" fmla="*/ 225 h 270"/>
                <a:gd name="T2" fmla="*/ 104 w 200"/>
                <a:gd name="T3" fmla="*/ 270 h 270"/>
                <a:gd name="T4" fmla="*/ 0 w 200"/>
                <a:gd name="T5" fmla="*/ 44 h 270"/>
                <a:gd name="T6" fmla="*/ 96 w 200"/>
                <a:gd name="T7" fmla="*/ 0 h 270"/>
                <a:gd name="T8" fmla="*/ 200 w 200"/>
                <a:gd name="T9" fmla="*/ 2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70">
                  <a:moveTo>
                    <a:pt x="200" y="225"/>
                  </a:moveTo>
                  <a:lnTo>
                    <a:pt x="104" y="270"/>
                  </a:lnTo>
                  <a:lnTo>
                    <a:pt x="0" y="44"/>
                  </a:lnTo>
                  <a:lnTo>
                    <a:pt x="96" y="0"/>
                  </a:lnTo>
                  <a:lnTo>
                    <a:pt x="200" y="22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2413" y="1635"/>
              <a:ext cx="279" cy="449"/>
            </a:xfrm>
            <a:custGeom>
              <a:avLst/>
              <a:gdLst>
                <a:gd name="T0" fmla="*/ 21 w 292"/>
                <a:gd name="T1" fmla="*/ 160 h 470"/>
                <a:gd name="T2" fmla="*/ 280 w 292"/>
                <a:gd name="T3" fmla="*/ 193 h 470"/>
                <a:gd name="T4" fmla="*/ 263 w 292"/>
                <a:gd name="T5" fmla="*/ 470 h 470"/>
                <a:gd name="T6" fmla="*/ 0 w 292"/>
                <a:gd name="T7" fmla="*/ 462 h 470"/>
                <a:gd name="T8" fmla="*/ 21 w 292"/>
                <a:gd name="T9" fmla="*/ 16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470">
                  <a:moveTo>
                    <a:pt x="21" y="160"/>
                  </a:moveTo>
                  <a:cubicBezTo>
                    <a:pt x="31" y="0"/>
                    <a:pt x="292" y="7"/>
                    <a:pt x="280" y="193"/>
                  </a:cubicBezTo>
                  <a:cubicBezTo>
                    <a:pt x="271" y="330"/>
                    <a:pt x="272" y="373"/>
                    <a:pt x="263" y="470"/>
                  </a:cubicBezTo>
                  <a:cubicBezTo>
                    <a:pt x="162" y="466"/>
                    <a:pt x="68" y="464"/>
                    <a:pt x="0" y="462"/>
                  </a:cubicBezTo>
                  <a:cubicBezTo>
                    <a:pt x="5" y="373"/>
                    <a:pt x="21" y="160"/>
                    <a:pt x="21" y="1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1933" y="1775"/>
              <a:ext cx="213" cy="343"/>
            </a:xfrm>
            <a:custGeom>
              <a:avLst/>
              <a:gdLst>
                <a:gd name="T0" fmla="*/ 17 w 224"/>
                <a:gd name="T1" fmla="*/ 123 h 360"/>
                <a:gd name="T2" fmla="*/ 215 w 224"/>
                <a:gd name="T3" fmla="*/ 148 h 360"/>
                <a:gd name="T4" fmla="*/ 202 w 224"/>
                <a:gd name="T5" fmla="*/ 360 h 360"/>
                <a:gd name="T6" fmla="*/ 0 w 224"/>
                <a:gd name="T7" fmla="*/ 353 h 360"/>
                <a:gd name="T8" fmla="*/ 17 w 224"/>
                <a:gd name="T9" fmla="*/ 12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60">
                  <a:moveTo>
                    <a:pt x="17" y="123"/>
                  </a:moveTo>
                  <a:cubicBezTo>
                    <a:pt x="25" y="0"/>
                    <a:pt x="224" y="6"/>
                    <a:pt x="215" y="148"/>
                  </a:cubicBezTo>
                  <a:cubicBezTo>
                    <a:pt x="208" y="252"/>
                    <a:pt x="209" y="286"/>
                    <a:pt x="202" y="360"/>
                  </a:cubicBezTo>
                  <a:cubicBezTo>
                    <a:pt x="125" y="357"/>
                    <a:pt x="53" y="355"/>
                    <a:pt x="0" y="353"/>
                  </a:cubicBezTo>
                  <a:cubicBezTo>
                    <a:pt x="5" y="285"/>
                    <a:pt x="17" y="123"/>
                    <a:pt x="17" y="1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3347" y="1959"/>
              <a:ext cx="253" cy="362"/>
            </a:xfrm>
            <a:custGeom>
              <a:avLst/>
              <a:gdLst>
                <a:gd name="T0" fmla="*/ 45 w 265"/>
                <a:gd name="T1" fmla="*/ 121 h 379"/>
                <a:gd name="T2" fmla="*/ 238 w 265"/>
                <a:gd name="T3" fmla="*/ 170 h 379"/>
                <a:gd name="T4" fmla="*/ 199 w 265"/>
                <a:gd name="T5" fmla="*/ 379 h 379"/>
                <a:gd name="T6" fmla="*/ 0 w 265"/>
                <a:gd name="T7" fmla="*/ 348 h 379"/>
                <a:gd name="T8" fmla="*/ 45 w 265"/>
                <a:gd name="T9" fmla="*/ 12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9">
                  <a:moveTo>
                    <a:pt x="45" y="121"/>
                  </a:moveTo>
                  <a:cubicBezTo>
                    <a:pt x="68" y="0"/>
                    <a:pt x="265" y="30"/>
                    <a:pt x="238" y="170"/>
                  </a:cubicBezTo>
                  <a:cubicBezTo>
                    <a:pt x="219" y="273"/>
                    <a:pt x="215" y="306"/>
                    <a:pt x="199" y="379"/>
                  </a:cubicBezTo>
                  <a:cubicBezTo>
                    <a:pt x="123" y="367"/>
                    <a:pt x="52" y="356"/>
                    <a:pt x="0" y="348"/>
                  </a:cubicBezTo>
                  <a:cubicBezTo>
                    <a:pt x="13" y="281"/>
                    <a:pt x="45" y="121"/>
                    <a:pt x="45" y="12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3588" y="2064"/>
              <a:ext cx="278" cy="372"/>
            </a:xfrm>
            <a:custGeom>
              <a:avLst/>
              <a:gdLst>
                <a:gd name="T0" fmla="*/ 65 w 292"/>
                <a:gd name="T1" fmla="*/ 118 h 389"/>
                <a:gd name="T2" fmla="*/ 253 w 292"/>
                <a:gd name="T3" fmla="*/ 185 h 389"/>
                <a:gd name="T4" fmla="*/ 195 w 292"/>
                <a:gd name="T5" fmla="*/ 389 h 389"/>
                <a:gd name="T6" fmla="*/ 0 w 292"/>
                <a:gd name="T7" fmla="*/ 340 h 389"/>
                <a:gd name="T8" fmla="*/ 65 w 292"/>
                <a:gd name="T9" fmla="*/ 11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89">
                  <a:moveTo>
                    <a:pt x="65" y="118"/>
                  </a:moveTo>
                  <a:cubicBezTo>
                    <a:pt x="99" y="0"/>
                    <a:pt x="292" y="48"/>
                    <a:pt x="253" y="185"/>
                  </a:cubicBezTo>
                  <a:cubicBezTo>
                    <a:pt x="224" y="285"/>
                    <a:pt x="218" y="318"/>
                    <a:pt x="195" y="389"/>
                  </a:cubicBezTo>
                  <a:cubicBezTo>
                    <a:pt x="120" y="370"/>
                    <a:pt x="51" y="352"/>
                    <a:pt x="0" y="340"/>
                  </a:cubicBezTo>
                  <a:cubicBezTo>
                    <a:pt x="18" y="274"/>
                    <a:pt x="65" y="118"/>
                    <a:pt x="65" y="11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2" name="far_hill"/>
          <p:cNvSpPr>
            <a:spLocks/>
          </p:cNvSpPr>
          <p:nvPr/>
        </p:nvSpPr>
        <p:spPr bwMode="auto">
          <a:xfrm>
            <a:off x="5211703" y="4017135"/>
            <a:ext cx="3933195" cy="1145415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86000">
                <a:schemeClr val="accent1">
                  <a:lumMod val="5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6" name="front_graves"/>
          <p:cNvGrpSpPr>
            <a:grpSpLocks noChangeAspect="1"/>
          </p:cNvGrpSpPr>
          <p:nvPr/>
        </p:nvGrpSpPr>
        <p:grpSpPr bwMode="auto">
          <a:xfrm>
            <a:off x="3657600" y="4075613"/>
            <a:ext cx="2206427" cy="1066541"/>
            <a:chOff x="1140" y="1906"/>
            <a:chExt cx="1444" cy="698"/>
          </a:xfrm>
        </p:grpSpPr>
        <p:sp>
          <p:nvSpPr>
            <p:cNvPr id="117" name="Freeform 29"/>
            <p:cNvSpPr>
              <a:spLocks/>
            </p:cNvSpPr>
            <p:nvPr/>
          </p:nvSpPr>
          <p:spPr bwMode="auto">
            <a:xfrm>
              <a:off x="1593" y="1906"/>
              <a:ext cx="353" cy="527"/>
            </a:xfrm>
            <a:custGeom>
              <a:avLst/>
              <a:gdLst>
                <a:gd name="T0" fmla="*/ 796 w 796"/>
                <a:gd name="T1" fmla="*/ 439 h 1186"/>
                <a:gd name="T2" fmla="*/ 774 w 796"/>
                <a:gd name="T3" fmla="*/ 388 h 1186"/>
                <a:gd name="T4" fmla="*/ 742 w 796"/>
                <a:gd name="T5" fmla="*/ 385 h 1186"/>
                <a:gd name="T6" fmla="*/ 726 w 796"/>
                <a:gd name="T7" fmla="*/ 367 h 1186"/>
                <a:gd name="T8" fmla="*/ 723 w 796"/>
                <a:gd name="T9" fmla="*/ 365 h 1186"/>
                <a:gd name="T10" fmla="*/ 533 w 796"/>
                <a:gd name="T11" fmla="*/ 313 h 1186"/>
                <a:gd name="T12" fmla="*/ 604 w 796"/>
                <a:gd name="T13" fmla="*/ 52 h 1186"/>
                <a:gd name="T14" fmla="*/ 412 w 796"/>
                <a:gd name="T15" fmla="*/ 0 h 1186"/>
                <a:gd name="T16" fmla="*/ 389 w 796"/>
                <a:gd name="T17" fmla="*/ 21 h 1186"/>
                <a:gd name="T18" fmla="*/ 324 w 796"/>
                <a:gd name="T19" fmla="*/ 257 h 1186"/>
                <a:gd name="T20" fmla="*/ 163 w 796"/>
                <a:gd name="T21" fmla="*/ 213 h 1186"/>
                <a:gd name="T22" fmla="*/ 162 w 796"/>
                <a:gd name="T23" fmla="*/ 213 h 1186"/>
                <a:gd name="T24" fmla="*/ 156 w 796"/>
                <a:gd name="T25" fmla="*/ 218 h 1186"/>
                <a:gd name="T26" fmla="*/ 153 w 796"/>
                <a:gd name="T27" fmla="*/ 218 h 1186"/>
                <a:gd name="T28" fmla="*/ 153 w 796"/>
                <a:gd name="T29" fmla="*/ 220 h 1186"/>
                <a:gd name="T30" fmla="*/ 147 w 796"/>
                <a:gd name="T31" fmla="*/ 221 h 1186"/>
                <a:gd name="T32" fmla="*/ 143 w 796"/>
                <a:gd name="T33" fmla="*/ 207 h 1186"/>
                <a:gd name="T34" fmla="*/ 130 w 796"/>
                <a:gd name="T35" fmla="*/ 211 h 1186"/>
                <a:gd name="T36" fmla="*/ 125 w 796"/>
                <a:gd name="T37" fmla="*/ 209 h 1186"/>
                <a:gd name="T38" fmla="*/ 125 w 796"/>
                <a:gd name="T39" fmla="*/ 209 h 1186"/>
                <a:gd name="T40" fmla="*/ 121 w 796"/>
                <a:gd name="T41" fmla="*/ 208 h 1186"/>
                <a:gd name="T42" fmla="*/ 120 w 796"/>
                <a:gd name="T43" fmla="*/ 203 h 1186"/>
                <a:gd name="T44" fmla="*/ 119 w 796"/>
                <a:gd name="T45" fmla="*/ 201 h 1186"/>
                <a:gd name="T46" fmla="*/ 48 w 796"/>
                <a:gd name="T47" fmla="*/ 181 h 1186"/>
                <a:gd name="T48" fmla="*/ 0 w 796"/>
                <a:gd name="T49" fmla="*/ 356 h 1186"/>
                <a:gd name="T50" fmla="*/ 0 w 796"/>
                <a:gd name="T51" fmla="*/ 357 h 1186"/>
                <a:gd name="T52" fmla="*/ 3 w 796"/>
                <a:gd name="T53" fmla="*/ 377 h 1186"/>
                <a:gd name="T54" fmla="*/ 7 w 796"/>
                <a:gd name="T55" fmla="*/ 380 h 1186"/>
                <a:gd name="T56" fmla="*/ 20 w 796"/>
                <a:gd name="T57" fmla="*/ 391 h 1186"/>
                <a:gd name="T58" fmla="*/ 27 w 796"/>
                <a:gd name="T59" fmla="*/ 399 h 1186"/>
                <a:gd name="T60" fmla="*/ 267 w 796"/>
                <a:gd name="T61" fmla="*/ 465 h 1186"/>
                <a:gd name="T62" fmla="*/ 133 w 796"/>
                <a:gd name="T63" fmla="*/ 1169 h 1186"/>
                <a:gd name="T64" fmla="*/ 246 w 796"/>
                <a:gd name="T65" fmla="*/ 1186 h 1186"/>
                <a:gd name="T66" fmla="*/ 476 w 796"/>
                <a:gd name="T67" fmla="*/ 522 h 1186"/>
                <a:gd name="T68" fmla="*/ 753 w 796"/>
                <a:gd name="T69" fmla="*/ 597 h 1186"/>
                <a:gd name="T70" fmla="*/ 796 w 796"/>
                <a:gd name="T71" fmla="*/ 43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1186">
                  <a:moveTo>
                    <a:pt x="796" y="439"/>
                  </a:moveTo>
                  <a:cubicBezTo>
                    <a:pt x="789" y="422"/>
                    <a:pt x="781" y="405"/>
                    <a:pt x="774" y="388"/>
                  </a:cubicBezTo>
                  <a:cubicBezTo>
                    <a:pt x="763" y="393"/>
                    <a:pt x="750" y="393"/>
                    <a:pt x="742" y="385"/>
                  </a:cubicBezTo>
                  <a:cubicBezTo>
                    <a:pt x="736" y="380"/>
                    <a:pt x="731" y="374"/>
                    <a:pt x="726" y="367"/>
                  </a:cubicBezTo>
                  <a:cubicBezTo>
                    <a:pt x="725" y="367"/>
                    <a:pt x="724" y="366"/>
                    <a:pt x="723" y="365"/>
                  </a:cubicBezTo>
                  <a:cubicBezTo>
                    <a:pt x="533" y="313"/>
                    <a:pt x="533" y="313"/>
                    <a:pt x="533" y="313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04" y="6"/>
                    <a:pt x="396" y="13"/>
                    <a:pt x="389" y="21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63" y="213"/>
                    <a:pt x="163" y="213"/>
                    <a:pt x="162" y="213"/>
                  </a:cubicBezTo>
                  <a:cubicBezTo>
                    <a:pt x="160" y="215"/>
                    <a:pt x="158" y="216"/>
                    <a:pt x="156" y="218"/>
                  </a:cubicBezTo>
                  <a:cubicBezTo>
                    <a:pt x="155" y="219"/>
                    <a:pt x="154" y="219"/>
                    <a:pt x="153" y="218"/>
                  </a:cubicBezTo>
                  <a:cubicBezTo>
                    <a:pt x="153" y="219"/>
                    <a:pt x="153" y="219"/>
                    <a:pt x="153" y="220"/>
                  </a:cubicBezTo>
                  <a:cubicBezTo>
                    <a:pt x="153" y="223"/>
                    <a:pt x="148" y="225"/>
                    <a:pt x="147" y="221"/>
                  </a:cubicBezTo>
                  <a:cubicBezTo>
                    <a:pt x="146" y="218"/>
                    <a:pt x="145" y="212"/>
                    <a:pt x="143" y="207"/>
                  </a:cubicBezTo>
                  <a:cubicBezTo>
                    <a:pt x="139" y="205"/>
                    <a:pt x="133" y="209"/>
                    <a:pt x="130" y="211"/>
                  </a:cubicBezTo>
                  <a:cubicBezTo>
                    <a:pt x="128" y="212"/>
                    <a:pt x="126" y="211"/>
                    <a:pt x="125" y="209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4" y="210"/>
                    <a:pt x="122" y="210"/>
                    <a:pt x="121" y="208"/>
                  </a:cubicBezTo>
                  <a:cubicBezTo>
                    <a:pt x="120" y="206"/>
                    <a:pt x="120" y="205"/>
                    <a:pt x="120" y="203"/>
                  </a:cubicBezTo>
                  <a:cubicBezTo>
                    <a:pt x="119" y="202"/>
                    <a:pt x="119" y="201"/>
                    <a:pt x="119" y="20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0" y="357"/>
                    <a:pt x="0" y="357"/>
                  </a:cubicBezTo>
                  <a:cubicBezTo>
                    <a:pt x="1" y="364"/>
                    <a:pt x="2" y="371"/>
                    <a:pt x="3" y="377"/>
                  </a:cubicBezTo>
                  <a:cubicBezTo>
                    <a:pt x="5" y="379"/>
                    <a:pt x="7" y="380"/>
                    <a:pt x="7" y="380"/>
                  </a:cubicBezTo>
                  <a:cubicBezTo>
                    <a:pt x="12" y="384"/>
                    <a:pt x="16" y="387"/>
                    <a:pt x="20" y="391"/>
                  </a:cubicBezTo>
                  <a:cubicBezTo>
                    <a:pt x="22" y="394"/>
                    <a:pt x="25" y="397"/>
                    <a:pt x="27" y="399"/>
                  </a:cubicBezTo>
                  <a:cubicBezTo>
                    <a:pt x="267" y="465"/>
                    <a:pt x="267" y="465"/>
                    <a:pt x="267" y="465"/>
                  </a:cubicBezTo>
                  <a:cubicBezTo>
                    <a:pt x="133" y="1169"/>
                    <a:pt x="133" y="1169"/>
                    <a:pt x="133" y="1169"/>
                  </a:cubicBezTo>
                  <a:cubicBezTo>
                    <a:pt x="246" y="1186"/>
                    <a:pt x="246" y="1186"/>
                    <a:pt x="246" y="1186"/>
                  </a:cubicBezTo>
                  <a:cubicBezTo>
                    <a:pt x="476" y="522"/>
                    <a:pt x="476" y="522"/>
                    <a:pt x="476" y="522"/>
                  </a:cubicBezTo>
                  <a:cubicBezTo>
                    <a:pt x="753" y="597"/>
                    <a:pt x="753" y="597"/>
                    <a:pt x="753" y="597"/>
                  </a:cubicBezTo>
                  <a:lnTo>
                    <a:pt x="796" y="4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2307" y="2090"/>
              <a:ext cx="277" cy="399"/>
            </a:xfrm>
            <a:custGeom>
              <a:avLst/>
              <a:gdLst>
                <a:gd name="T0" fmla="*/ 465 w 626"/>
                <a:gd name="T1" fmla="*/ 428 h 899"/>
                <a:gd name="T2" fmla="*/ 626 w 626"/>
                <a:gd name="T3" fmla="*/ 307 h 899"/>
                <a:gd name="T4" fmla="*/ 615 w 626"/>
                <a:gd name="T5" fmla="*/ 298 h 899"/>
                <a:gd name="T6" fmla="*/ 463 w 626"/>
                <a:gd name="T7" fmla="*/ 222 h 899"/>
                <a:gd name="T8" fmla="*/ 437 w 626"/>
                <a:gd name="T9" fmla="*/ 192 h 899"/>
                <a:gd name="T10" fmla="*/ 438 w 626"/>
                <a:gd name="T11" fmla="*/ 108 h 899"/>
                <a:gd name="T12" fmla="*/ 419 w 626"/>
                <a:gd name="T13" fmla="*/ 55 h 899"/>
                <a:gd name="T14" fmla="*/ 315 w 626"/>
                <a:gd name="T15" fmla="*/ 0 h 899"/>
                <a:gd name="T16" fmla="*/ 295 w 626"/>
                <a:gd name="T17" fmla="*/ 40 h 899"/>
                <a:gd name="T18" fmla="*/ 300 w 626"/>
                <a:gd name="T19" fmla="*/ 142 h 899"/>
                <a:gd name="T20" fmla="*/ 249 w 626"/>
                <a:gd name="T21" fmla="*/ 160 h 899"/>
                <a:gd name="T22" fmla="*/ 155 w 626"/>
                <a:gd name="T23" fmla="*/ 225 h 899"/>
                <a:gd name="T24" fmla="*/ 128 w 626"/>
                <a:gd name="T25" fmla="*/ 215 h 899"/>
                <a:gd name="T26" fmla="*/ 107 w 626"/>
                <a:gd name="T27" fmla="*/ 202 h 899"/>
                <a:gd name="T28" fmla="*/ 96 w 626"/>
                <a:gd name="T29" fmla="*/ 207 h 899"/>
                <a:gd name="T30" fmla="*/ 79 w 626"/>
                <a:gd name="T31" fmla="*/ 169 h 899"/>
                <a:gd name="T32" fmla="*/ 0 w 626"/>
                <a:gd name="T33" fmla="*/ 323 h 899"/>
                <a:gd name="T34" fmla="*/ 32 w 626"/>
                <a:gd name="T35" fmla="*/ 336 h 899"/>
                <a:gd name="T36" fmla="*/ 142 w 626"/>
                <a:gd name="T37" fmla="*/ 404 h 899"/>
                <a:gd name="T38" fmla="*/ 155 w 626"/>
                <a:gd name="T39" fmla="*/ 429 h 899"/>
                <a:gd name="T40" fmla="*/ 170 w 626"/>
                <a:gd name="T41" fmla="*/ 448 h 899"/>
                <a:gd name="T42" fmla="*/ 216 w 626"/>
                <a:gd name="T43" fmla="*/ 486 h 899"/>
                <a:gd name="T44" fmla="*/ 166 w 626"/>
                <a:gd name="T45" fmla="*/ 636 h 899"/>
                <a:gd name="T46" fmla="*/ 93 w 626"/>
                <a:gd name="T47" fmla="*/ 855 h 899"/>
                <a:gd name="T48" fmla="*/ 313 w 626"/>
                <a:gd name="T49" fmla="*/ 512 h 899"/>
                <a:gd name="T50" fmla="*/ 346 w 626"/>
                <a:gd name="T51" fmla="*/ 389 h 899"/>
                <a:gd name="T52" fmla="*/ 333 w 626"/>
                <a:gd name="T53" fmla="*/ 438 h 899"/>
                <a:gd name="T54" fmla="*/ 372 w 626"/>
                <a:gd name="T55" fmla="*/ 291 h 899"/>
                <a:gd name="T56" fmla="*/ 421 w 626"/>
                <a:gd name="T57" fmla="*/ 304 h 899"/>
                <a:gd name="T58" fmla="*/ 274 w 626"/>
                <a:gd name="T59" fmla="*/ 265 h 899"/>
                <a:gd name="T60" fmla="*/ 247 w 626"/>
                <a:gd name="T61" fmla="*/ 233 h 899"/>
                <a:gd name="T62" fmla="*/ 263 w 626"/>
                <a:gd name="T63" fmla="*/ 224 h 899"/>
                <a:gd name="T64" fmla="*/ 199 w 626"/>
                <a:gd name="T65" fmla="*/ 349 h 899"/>
                <a:gd name="T66" fmla="*/ 235 w 626"/>
                <a:gd name="T67" fmla="*/ 412 h 899"/>
                <a:gd name="T68" fmla="*/ 206 w 626"/>
                <a:gd name="T69" fmla="*/ 371 h 899"/>
                <a:gd name="T70" fmla="*/ 199 w 626"/>
                <a:gd name="T71" fmla="*/ 34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6" h="899">
                  <a:moveTo>
                    <a:pt x="313" y="512"/>
                  </a:moveTo>
                  <a:cubicBezTo>
                    <a:pt x="374" y="511"/>
                    <a:pt x="432" y="480"/>
                    <a:pt x="465" y="428"/>
                  </a:cubicBezTo>
                  <a:cubicBezTo>
                    <a:pt x="529" y="464"/>
                    <a:pt x="571" y="515"/>
                    <a:pt x="571" y="515"/>
                  </a:cubicBezTo>
                  <a:cubicBezTo>
                    <a:pt x="626" y="307"/>
                    <a:pt x="626" y="307"/>
                    <a:pt x="626" y="307"/>
                  </a:cubicBezTo>
                  <a:cubicBezTo>
                    <a:pt x="626" y="307"/>
                    <a:pt x="626" y="306"/>
                    <a:pt x="626" y="306"/>
                  </a:cubicBezTo>
                  <a:cubicBezTo>
                    <a:pt x="625" y="306"/>
                    <a:pt x="615" y="300"/>
                    <a:pt x="615" y="298"/>
                  </a:cubicBezTo>
                  <a:cubicBezTo>
                    <a:pt x="592" y="305"/>
                    <a:pt x="546" y="317"/>
                    <a:pt x="495" y="316"/>
                  </a:cubicBezTo>
                  <a:cubicBezTo>
                    <a:pt x="493" y="282"/>
                    <a:pt x="482" y="250"/>
                    <a:pt x="463" y="222"/>
                  </a:cubicBezTo>
                  <a:cubicBezTo>
                    <a:pt x="460" y="224"/>
                    <a:pt x="444" y="226"/>
                    <a:pt x="443" y="221"/>
                  </a:cubicBezTo>
                  <a:cubicBezTo>
                    <a:pt x="442" y="219"/>
                    <a:pt x="436" y="195"/>
                    <a:pt x="437" y="192"/>
                  </a:cubicBezTo>
                  <a:cubicBezTo>
                    <a:pt x="429" y="184"/>
                    <a:pt x="420" y="177"/>
                    <a:pt x="410" y="171"/>
                  </a:cubicBezTo>
                  <a:cubicBezTo>
                    <a:pt x="421" y="151"/>
                    <a:pt x="436" y="114"/>
                    <a:pt x="438" y="108"/>
                  </a:cubicBezTo>
                  <a:cubicBezTo>
                    <a:pt x="440" y="102"/>
                    <a:pt x="438" y="75"/>
                    <a:pt x="438" y="73"/>
                  </a:cubicBezTo>
                  <a:cubicBezTo>
                    <a:pt x="437" y="72"/>
                    <a:pt x="420" y="59"/>
                    <a:pt x="419" y="55"/>
                  </a:cubicBezTo>
                  <a:cubicBezTo>
                    <a:pt x="417" y="50"/>
                    <a:pt x="416" y="44"/>
                    <a:pt x="415" y="3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77" y="2"/>
                    <a:pt x="289" y="16"/>
                    <a:pt x="295" y="40"/>
                  </a:cubicBezTo>
                  <a:cubicBezTo>
                    <a:pt x="296" y="44"/>
                    <a:pt x="286" y="48"/>
                    <a:pt x="287" y="53"/>
                  </a:cubicBezTo>
                  <a:cubicBezTo>
                    <a:pt x="291" y="77"/>
                    <a:pt x="301" y="109"/>
                    <a:pt x="300" y="142"/>
                  </a:cubicBezTo>
                  <a:cubicBezTo>
                    <a:pt x="286" y="143"/>
                    <a:pt x="272" y="145"/>
                    <a:pt x="258" y="149"/>
                  </a:cubicBezTo>
                  <a:cubicBezTo>
                    <a:pt x="256" y="150"/>
                    <a:pt x="252" y="159"/>
                    <a:pt x="249" y="160"/>
                  </a:cubicBezTo>
                  <a:cubicBezTo>
                    <a:pt x="245" y="162"/>
                    <a:pt x="243" y="154"/>
                    <a:pt x="239" y="156"/>
                  </a:cubicBezTo>
                  <a:cubicBezTo>
                    <a:pt x="205" y="170"/>
                    <a:pt x="176" y="194"/>
                    <a:pt x="155" y="225"/>
                  </a:cubicBezTo>
                  <a:cubicBezTo>
                    <a:pt x="149" y="222"/>
                    <a:pt x="143" y="219"/>
                    <a:pt x="138" y="215"/>
                  </a:cubicBezTo>
                  <a:cubicBezTo>
                    <a:pt x="134" y="216"/>
                    <a:pt x="130" y="216"/>
                    <a:pt x="128" y="215"/>
                  </a:cubicBezTo>
                  <a:cubicBezTo>
                    <a:pt x="126" y="213"/>
                    <a:pt x="110" y="204"/>
                    <a:pt x="107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6" y="206"/>
                    <a:pt x="101" y="208"/>
                    <a:pt x="98" y="20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4" y="206"/>
                    <a:pt x="79" y="182"/>
                    <a:pt x="79" y="177"/>
                  </a:cubicBezTo>
                  <a:cubicBezTo>
                    <a:pt x="79" y="175"/>
                    <a:pt x="79" y="172"/>
                    <a:pt x="79" y="169"/>
                  </a:cubicBezTo>
                  <a:cubicBezTo>
                    <a:pt x="60" y="152"/>
                    <a:pt x="49" y="138"/>
                    <a:pt x="49" y="138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3" y="334"/>
                    <a:pt x="6" y="344"/>
                    <a:pt x="9" y="354"/>
                  </a:cubicBezTo>
                  <a:cubicBezTo>
                    <a:pt x="15" y="353"/>
                    <a:pt x="25" y="338"/>
                    <a:pt x="32" y="336"/>
                  </a:cubicBezTo>
                  <a:cubicBezTo>
                    <a:pt x="57" y="330"/>
                    <a:pt x="87" y="337"/>
                    <a:pt x="125" y="338"/>
                  </a:cubicBezTo>
                  <a:cubicBezTo>
                    <a:pt x="126" y="361"/>
                    <a:pt x="132" y="384"/>
                    <a:pt x="142" y="404"/>
                  </a:cubicBezTo>
                  <a:cubicBezTo>
                    <a:pt x="144" y="409"/>
                    <a:pt x="142" y="414"/>
                    <a:pt x="145" y="418"/>
                  </a:cubicBezTo>
                  <a:cubicBezTo>
                    <a:pt x="147" y="422"/>
                    <a:pt x="153" y="425"/>
                    <a:pt x="155" y="429"/>
                  </a:cubicBezTo>
                  <a:cubicBezTo>
                    <a:pt x="158" y="432"/>
                    <a:pt x="168" y="431"/>
                    <a:pt x="170" y="434"/>
                  </a:cubicBezTo>
                  <a:cubicBezTo>
                    <a:pt x="173" y="437"/>
                    <a:pt x="167" y="445"/>
                    <a:pt x="170" y="448"/>
                  </a:cubicBezTo>
                  <a:cubicBezTo>
                    <a:pt x="183" y="463"/>
                    <a:pt x="198" y="476"/>
                    <a:pt x="216" y="486"/>
                  </a:cubicBezTo>
                  <a:cubicBezTo>
                    <a:pt x="216" y="486"/>
                    <a:pt x="216" y="486"/>
                    <a:pt x="216" y="486"/>
                  </a:cubicBezTo>
                  <a:cubicBezTo>
                    <a:pt x="165" y="616"/>
                    <a:pt x="165" y="616"/>
                    <a:pt x="165" y="616"/>
                  </a:cubicBezTo>
                  <a:cubicBezTo>
                    <a:pt x="166" y="636"/>
                    <a:pt x="166" y="636"/>
                    <a:pt x="166" y="636"/>
                  </a:cubicBezTo>
                  <a:cubicBezTo>
                    <a:pt x="162" y="647"/>
                    <a:pt x="162" y="647"/>
                    <a:pt x="162" y="647"/>
                  </a:cubicBezTo>
                  <a:cubicBezTo>
                    <a:pt x="93" y="855"/>
                    <a:pt x="93" y="855"/>
                    <a:pt x="93" y="855"/>
                  </a:cubicBezTo>
                  <a:cubicBezTo>
                    <a:pt x="260" y="899"/>
                    <a:pt x="260" y="899"/>
                    <a:pt x="260" y="899"/>
                  </a:cubicBezTo>
                  <a:cubicBezTo>
                    <a:pt x="313" y="512"/>
                    <a:pt x="313" y="512"/>
                    <a:pt x="313" y="512"/>
                  </a:cubicBezTo>
                  <a:close/>
                  <a:moveTo>
                    <a:pt x="333" y="438"/>
                  </a:moveTo>
                  <a:cubicBezTo>
                    <a:pt x="346" y="389"/>
                    <a:pt x="346" y="389"/>
                    <a:pt x="346" y="389"/>
                  </a:cubicBezTo>
                  <a:cubicBezTo>
                    <a:pt x="395" y="402"/>
                    <a:pt x="395" y="402"/>
                    <a:pt x="395" y="402"/>
                  </a:cubicBezTo>
                  <a:cubicBezTo>
                    <a:pt x="379" y="420"/>
                    <a:pt x="357" y="433"/>
                    <a:pt x="333" y="438"/>
                  </a:cubicBezTo>
                  <a:close/>
                  <a:moveTo>
                    <a:pt x="421" y="304"/>
                  </a:moveTo>
                  <a:cubicBezTo>
                    <a:pt x="372" y="291"/>
                    <a:pt x="372" y="291"/>
                    <a:pt x="372" y="291"/>
                  </a:cubicBezTo>
                  <a:cubicBezTo>
                    <a:pt x="385" y="242"/>
                    <a:pt x="385" y="242"/>
                    <a:pt x="385" y="242"/>
                  </a:cubicBezTo>
                  <a:cubicBezTo>
                    <a:pt x="403" y="258"/>
                    <a:pt x="416" y="280"/>
                    <a:pt x="421" y="304"/>
                  </a:cubicBezTo>
                  <a:close/>
                  <a:moveTo>
                    <a:pt x="287" y="216"/>
                  </a:moveTo>
                  <a:cubicBezTo>
                    <a:pt x="274" y="265"/>
                    <a:pt x="274" y="265"/>
                    <a:pt x="274" y="265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5"/>
                    <a:pt x="239" y="239"/>
                    <a:pt x="247" y="233"/>
                  </a:cubicBezTo>
                  <a:cubicBezTo>
                    <a:pt x="250" y="231"/>
                    <a:pt x="248" y="223"/>
                    <a:pt x="251" y="221"/>
                  </a:cubicBezTo>
                  <a:cubicBezTo>
                    <a:pt x="253" y="220"/>
                    <a:pt x="261" y="225"/>
                    <a:pt x="263" y="224"/>
                  </a:cubicBezTo>
                  <a:cubicBezTo>
                    <a:pt x="271" y="220"/>
                    <a:pt x="279" y="218"/>
                    <a:pt x="287" y="216"/>
                  </a:cubicBezTo>
                  <a:close/>
                  <a:moveTo>
                    <a:pt x="199" y="349"/>
                  </a:moveTo>
                  <a:cubicBezTo>
                    <a:pt x="248" y="363"/>
                    <a:pt x="248" y="363"/>
                    <a:pt x="248" y="363"/>
                  </a:cubicBezTo>
                  <a:cubicBezTo>
                    <a:pt x="235" y="412"/>
                    <a:pt x="235" y="412"/>
                    <a:pt x="235" y="412"/>
                  </a:cubicBezTo>
                  <a:cubicBezTo>
                    <a:pt x="226" y="404"/>
                    <a:pt x="214" y="398"/>
                    <a:pt x="208" y="387"/>
                  </a:cubicBezTo>
                  <a:cubicBezTo>
                    <a:pt x="206" y="383"/>
                    <a:pt x="208" y="375"/>
                    <a:pt x="206" y="371"/>
                  </a:cubicBezTo>
                  <a:cubicBezTo>
                    <a:pt x="205" y="369"/>
                    <a:pt x="200" y="365"/>
                    <a:pt x="199" y="364"/>
                  </a:cubicBezTo>
                  <a:cubicBezTo>
                    <a:pt x="197" y="358"/>
                    <a:pt x="200" y="355"/>
                    <a:pt x="199" y="3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9" name="Freeform 31"/>
            <p:cNvSpPr>
              <a:spLocks/>
            </p:cNvSpPr>
            <p:nvPr/>
          </p:nvSpPr>
          <p:spPr bwMode="auto">
            <a:xfrm>
              <a:off x="2221" y="2458"/>
              <a:ext cx="288" cy="146"/>
            </a:xfrm>
            <a:custGeom>
              <a:avLst/>
              <a:gdLst>
                <a:gd name="T0" fmla="*/ 288 w 288"/>
                <a:gd name="T1" fmla="*/ 113 h 146"/>
                <a:gd name="T2" fmla="*/ 229 w 288"/>
                <a:gd name="T3" fmla="*/ 97 h 146"/>
                <a:gd name="T4" fmla="*/ 243 w 288"/>
                <a:gd name="T5" fmla="*/ 42 h 146"/>
                <a:gd name="T6" fmla="*/ 84 w 288"/>
                <a:gd name="T7" fmla="*/ 0 h 146"/>
                <a:gd name="T8" fmla="*/ 70 w 288"/>
                <a:gd name="T9" fmla="*/ 54 h 146"/>
                <a:gd name="T10" fmla="*/ 9 w 288"/>
                <a:gd name="T11" fmla="*/ 38 h 146"/>
                <a:gd name="T12" fmla="*/ 0 w 288"/>
                <a:gd name="T13" fmla="*/ 72 h 146"/>
                <a:gd name="T14" fmla="*/ 279 w 288"/>
                <a:gd name="T15" fmla="*/ 146 h 146"/>
                <a:gd name="T16" fmla="*/ 288 w 288"/>
                <a:gd name="T17" fmla="*/ 1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146">
                  <a:moveTo>
                    <a:pt x="288" y="113"/>
                  </a:moveTo>
                  <a:lnTo>
                    <a:pt x="229" y="97"/>
                  </a:lnTo>
                  <a:lnTo>
                    <a:pt x="243" y="42"/>
                  </a:lnTo>
                  <a:lnTo>
                    <a:pt x="84" y="0"/>
                  </a:lnTo>
                  <a:lnTo>
                    <a:pt x="70" y="54"/>
                  </a:lnTo>
                  <a:lnTo>
                    <a:pt x="9" y="38"/>
                  </a:lnTo>
                  <a:lnTo>
                    <a:pt x="0" y="72"/>
                  </a:lnTo>
                  <a:lnTo>
                    <a:pt x="279" y="146"/>
                  </a:lnTo>
                  <a:lnTo>
                    <a:pt x="288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0" name="Freeform 32"/>
            <p:cNvSpPr>
              <a:spLocks/>
            </p:cNvSpPr>
            <p:nvPr/>
          </p:nvSpPr>
          <p:spPr bwMode="auto">
            <a:xfrm>
              <a:off x="2067" y="2097"/>
              <a:ext cx="175" cy="306"/>
            </a:xfrm>
            <a:custGeom>
              <a:avLst/>
              <a:gdLst>
                <a:gd name="T0" fmla="*/ 163 w 175"/>
                <a:gd name="T1" fmla="*/ 306 h 306"/>
                <a:gd name="T2" fmla="*/ 0 w 175"/>
                <a:gd name="T3" fmla="*/ 300 h 306"/>
                <a:gd name="T4" fmla="*/ 12 w 175"/>
                <a:gd name="T5" fmla="*/ 0 h 306"/>
                <a:gd name="T6" fmla="*/ 175 w 175"/>
                <a:gd name="T7" fmla="*/ 6 h 306"/>
                <a:gd name="T8" fmla="*/ 163 w 17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06">
                  <a:moveTo>
                    <a:pt x="163" y="306"/>
                  </a:moveTo>
                  <a:lnTo>
                    <a:pt x="0" y="300"/>
                  </a:lnTo>
                  <a:lnTo>
                    <a:pt x="12" y="0"/>
                  </a:lnTo>
                  <a:lnTo>
                    <a:pt x="175" y="6"/>
                  </a:lnTo>
                  <a:lnTo>
                    <a:pt x="163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1" name="Freeform 33"/>
            <p:cNvSpPr>
              <a:spLocks/>
            </p:cNvSpPr>
            <p:nvPr/>
          </p:nvSpPr>
          <p:spPr bwMode="auto">
            <a:xfrm>
              <a:off x="1449" y="2131"/>
              <a:ext cx="160" cy="258"/>
            </a:xfrm>
            <a:custGeom>
              <a:avLst/>
              <a:gdLst>
                <a:gd name="T0" fmla="*/ 26 w 361"/>
                <a:gd name="T1" fmla="*/ 199 h 582"/>
                <a:gd name="T2" fmla="*/ 346 w 361"/>
                <a:gd name="T3" fmla="*/ 239 h 582"/>
                <a:gd name="T4" fmla="*/ 325 w 361"/>
                <a:gd name="T5" fmla="*/ 582 h 582"/>
                <a:gd name="T6" fmla="*/ 0 w 361"/>
                <a:gd name="T7" fmla="*/ 571 h 582"/>
                <a:gd name="T8" fmla="*/ 26 w 361"/>
                <a:gd name="T9" fmla="*/ 19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82">
                  <a:moveTo>
                    <a:pt x="26" y="199"/>
                  </a:moveTo>
                  <a:cubicBezTo>
                    <a:pt x="38" y="0"/>
                    <a:pt x="361" y="10"/>
                    <a:pt x="346" y="239"/>
                  </a:cubicBezTo>
                  <a:cubicBezTo>
                    <a:pt x="335" y="408"/>
                    <a:pt x="336" y="462"/>
                    <a:pt x="325" y="582"/>
                  </a:cubicBezTo>
                  <a:cubicBezTo>
                    <a:pt x="200" y="577"/>
                    <a:pt x="84" y="574"/>
                    <a:pt x="0" y="571"/>
                  </a:cubicBezTo>
                  <a:cubicBezTo>
                    <a:pt x="6" y="461"/>
                    <a:pt x="26" y="199"/>
                    <a:pt x="2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2" name="Freeform 34"/>
            <p:cNvSpPr>
              <a:spLocks/>
            </p:cNvSpPr>
            <p:nvPr/>
          </p:nvSpPr>
          <p:spPr bwMode="auto">
            <a:xfrm>
              <a:off x="1140" y="2219"/>
              <a:ext cx="210" cy="290"/>
            </a:xfrm>
            <a:custGeom>
              <a:avLst/>
              <a:gdLst>
                <a:gd name="T0" fmla="*/ 58 w 473"/>
                <a:gd name="T1" fmla="*/ 295 h 653"/>
                <a:gd name="T2" fmla="*/ 372 w 473"/>
                <a:gd name="T3" fmla="*/ 220 h 653"/>
                <a:gd name="T4" fmla="*/ 473 w 473"/>
                <a:gd name="T5" fmla="*/ 548 h 653"/>
                <a:gd name="T6" fmla="*/ 165 w 473"/>
                <a:gd name="T7" fmla="*/ 653 h 653"/>
                <a:gd name="T8" fmla="*/ 58 w 473"/>
                <a:gd name="T9" fmla="*/ 295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53">
                  <a:moveTo>
                    <a:pt x="58" y="295"/>
                  </a:moveTo>
                  <a:cubicBezTo>
                    <a:pt x="0" y="105"/>
                    <a:pt x="305" y="0"/>
                    <a:pt x="372" y="220"/>
                  </a:cubicBezTo>
                  <a:cubicBezTo>
                    <a:pt x="421" y="382"/>
                    <a:pt x="441" y="432"/>
                    <a:pt x="473" y="548"/>
                  </a:cubicBezTo>
                  <a:cubicBezTo>
                    <a:pt x="354" y="588"/>
                    <a:pt x="245" y="626"/>
                    <a:pt x="165" y="653"/>
                  </a:cubicBezTo>
                  <a:cubicBezTo>
                    <a:pt x="132" y="548"/>
                    <a:pt x="58" y="295"/>
                    <a:pt x="58" y="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24" name="bat1"/>
          <p:cNvSpPr>
            <a:spLocks/>
          </p:cNvSpPr>
          <p:nvPr/>
        </p:nvSpPr>
        <p:spPr bwMode="auto">
          <a:xfrm>
            <a:off x="234141" y="353889"/>
            <a:ext cx="855992" cy="20780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5" name="bat4"/>
          <p:cNvSpPr>
            <a:spLocks/>
          </p:cNvSpPr>
          <p:nvPr/>
        </p:nvSpPr>
        <p:spPr bwMode="auto">
          <a:xfrm>
            <a:off x="7618756" y="1273393"/>
            <a:ext cx="527424" cy="241468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6" name="bat3"/>
          <p:cNvSpPr>
            <a:spLocks/>
          </p:cNvSpPr>
          <p:nvPr/>
        </p:nvSpPr>
        <p:spPr bwMode="auto">
          <a:xfrm>
            <a:off x="4185726" y="2438677"/>
            <a:ext cx="260333" cy="173980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7" name="bat4"/>
          <p:cNvSpPr>
            <a:spLocks/>
          </p:cNvSpPr>
          <p:nvPr/>
        </p:nvSpPr>
        <p:spPr bwMode="auto">
          <a:xfrm rot="522962">
            <a:off x="5972855" y="2594088"/>
            <a:ext cx="285893" cy="13088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8" name="bat4"/>
          <p:cNvSpPr>
            <a:spLocks/>
          </p:cNvSpPr>
          <p:nvPr/>
        </p:nvSpPr>
        <p:spPr bwMode="auto">
          <a:xfrm rot="522962">
            <a:off x="3928086" y="2194898"/>
            <a:ext cx="285893" cy="13088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9" name="bat2"/>
          <p:cNvSpPr>
            <a:spLocks/>
          </p:cNvSpPr>
          <p:nvPr/>
        </p:nvSpPr>
        <p:spPr bwMode="auto">
          <a:xfrm rot="1946650">
            <a:off x="5840990" y="1393790"/>
            <a:ext cx="232797" cy="115459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0" name="bat4"/>
          <p:cNvSpPr>
            <a:spLocks/>
          </p:cNvSpPr>
          <p:nvPr/>
        </p:nvSpPr>
        <p:spPr bwMode="auto">
          <a:xfrm rot="522962">
            <a:off x="6033454" y="3034239"/>
            <a:ext cx="285893" cy="13088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1" name="Rounded Rectangle 130"/>
          <p:cNvSpPr/>
          <p:nvPr/>
        </p:nvSpPr>
        <p:spPr>
          <a:xfrm>
            <a:off x="3919819" y="96062"/>
            <a:ext cx="4606722" cy="4971868"/>
          </a:xfrm>
          <a:prstGeom prst="round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2" name="ground"/>
          <p:cNvSpPr>
            <a:spLocks noEditPoints="1"/>
          </p:cNvSpPr>
          <p:nvPr/>
        </p:nvSpPr>
        <p:spPr bwMode="auto">
          <a:xfrm>
            <a:off x="4194" y="3683710"/>
            <a:ext cx="8555093" cy="1478840"/>
          </a:xfrm>
          <a:custGeom>
            <a:avLst/>
            <a:gdLst>
              <a:gd name="T0" fmla="*/ 1960 w 2010"/>
              <a:gd name="T1" fmla="*/ 339 h 405"/>
              <a:gd name="T2" fmla="*/ 1917 w 2010"/>
              <a:gd name="T3" fmla="*/ 223 h 405"/>
              <a:gd name="T4" fmla="*/ 1834 w 2010"/>
              <a:gd name="T5" fmla="*/ 278 h 405"/>
              <a:gd name="T6" fmla="*/ 1836 w 2010"/>
              <a:gd name="T7" fmla="*/ 190 h 405"/>
              <a:gd name="T8" fmla="*/ 1815 w 2010"/>
              <a:gd name="T9" fmla="*/ 172 h 405"/>
              <a:gd name="T10" fmla="*/ 1707 w 2010"/>
              <a:gd name="T11" fmla="*/ 243 h 405"/>
              <a:gd name="T12" fmla="*/ 1735 w 2010"/>
              <a:gd name="T13" fmla="*/ 159 h 405"/>
              <a:gd name="T14" fmla="*/ 1654 w 2010"/>
              <a:gd name="T15" fmla="*/ 212 h 405"/>
              <a:gd name="T16" fmla="*/ 1635 w 2010"/>
              <a:gd name="T17" fmla="*/ 166 h 405"/>
              <a:gd name="T18" fmla="*/ 1629 w 2010"/>
              <a:gd name="T19" fmla="*/ 98 h 405"/>
              <a:gd name="T20" fmla="*/ 1568 w 2010"/>
              <a:gd name="T21" fmla="*/ 154 h 405"/>
              <a:gd name="T22" fmla="*/ 1533 w 2010"/>
              <a:gd name="T23" fmla="*/ 162 h 405"/>
              <a:gd name="T24" fmla="*/ 1524 w 2010"/>
              <a:gd name="T25" fmla="*/ 109 h 405"/>
              <a:gd name="T26" fmla="*/ 1474 w 2010"/>
              <a:gd name="T27" fmla="*/ 170 h 405"/>
              <a:gd name="T28" fmla="*/ 1496 w 2010"/>
              <a:gd name="T29" fmla="*/ 64 h 405"/>
              <a:gd name="T30" fmla="*/ 1449 w 2010"/>
              <a:gd name="T31" fmla="*/ 67 h 405"/>
              <a:gd name="T32" fmla="*/ 1338 w 2010"/>
              <a:gd name="T33" fmla="*/ 143 h 405"/>
              <a:gd name="T34" fmla="*/ 1300 w 2010"/>
              <a:gd name="T35" fmla="*/ 136 h 405"/>
              <a:gd name="T36" fmla="*/ 1257 w 2010"/>
              <a:gd name="T37" fmla="*/ 135 h 405"/>
              <a:gd name="T38" fmla="*/ 1244 w 2010"/>
              <a:gd name="T39" fmla="*/ 100 h 405"/>
              <a:gd name="T40" fmla="*/ 1226 w 2010"/>
              <a:gd name="T41" fmla="*/ 79 h 405"/>
              <a:gd name="T42" fmla="*/ 1147 w 2010"/>
              <a:gd name="T43" fmla="*/ 132 h 405"/>
              <a:gd name="T44" fmla="*/ 1130 w 2010"/>
              <a:gd name="T45" fmla="*/ 32 h 405"/>
              <a:gd name="T46" fmla="*/ 1069 w 2010"/>
              <a:gd name="T47" fmla="*/ 131 h 405"/>
              <a:gd name="T48" fmla="*/ 1032 w 2010"/>
              <a:gd name="T49" fmla="*/ 84 h 405"/>
              <a:gd name="T50" fmla="*/ 978 w 2010"/>
              <a:gd name="T51" fmla="*/ 130 h 405"/>
              <a:gd name="T52" fmla="*/ 945 w 2010"/>
              <a:gd name="T53" fmla="*/ 127 h 405"/>
              <a:gd name="T54" fmla="*/ 907 w 2010"/>
              <a:gd name="T55" fmla="*/ 161 h 405"/>
              <a:gd name="T56" fmla="*/ 857 w 2010"/>
              <a:gd name="T57" fmla="*/ 160 h 405"/>
              <a:gd name="T58" fmla="*/ 834 w 2010"/>
              <a:gd name="T59" fmla="*/ 91 h 405"/>
              <a:gd name="T60" fmla="*/ 784 w 2010"/>
              <a:gd name="T61" fmla="*/ 181 h 405"/>
              <a:gd name="T62" fmla="*/ 734 w 2010"/>
              <a:gd name="T63" fmla="*/ 174 h 405"/>
              <a:gd name="T64" fmla="*/ 683 w 2010"/>
              <a:gd name="T65" fmla="*/ 195 h 405"/>
              <a:gd name="T66" fmla="*/ 636 w 2010"/>
              <a:gd name="T67" fmla="*/ 200 h 405"/>
              <a:gd name="T68" fmla="*/ 612 w 2010"/>
              <a:gd name="T69" fmla="*/ 151 h 405"/>
              <a:gd name="T70" fmla="*/ 546 w 2010"/>
              <a:gd name="T71" fmla="*/ 168 h 405"/>
              <a:gd name="T72" fmla="*/ 506 w 2010"/>
              <a:gd name="T73" fmla="*/ 196 h 405"/>
              <a:gd name="T74" fmla="*/ 471 w 2010"/>
              <a:gd name="T75" fmla="*/ 106 h 405"/>
              <a:gd name="T76" fmla="*/ 439 w 2010"/>
              <a:gd name="T77" fmla="*/ 111 h 405"/>
              <a:gd name="T78" fmla="*/ 390 w 2010"/>
              <a:gd name="T79" fmla="*/ 156 h 405"/>
              <a:gd name="T80" fmla="*/ 359 w 2010"/>
              <a:gd name="T81" fmla="*/ 110 h 405"/>
              <a:gd name="T82" fmla="*/ 262 w 2010"/>
              <a:gd name="T83" fmla="*/ 175 h 405"/>
              <a:gd name="T84" fmla="*/ 249 w 2010"/>
              <a:gd name="T85" fmla="*/ 139 h 405"/>
              <a:gd name="T86" fmla="*/ 205 w 2010"/>
              <a:gd name="T87" fmla="*/ 82 h 405"/>
              <a:gd name="T88" fmla="*/ 162 w 2010"/>
              <a:gd name="T89" fmla="*/ 107 h 405"/>
              <a:gd name="T90" fmla="*/ 157 w 2010"/>
              <a:gd name="T91" fmla="*/ 59 h 405"/>
              <a:gd name="T92" fmla="*/ 76 w 2010"/>
              <a:gd name="T93" fmla="*/ 72 h 405"/>
              <a:gd name="T94" fmla="*/ 58 w 2010"/>
              <a:gd name="T95" fmla="*/ 41 h 405"/>
              <a:gd name="T96" fmla="*/ 36 w 2010"/>
              <a:gd name="T97" fmla="*/ 23 h 405"/>
              <a:gd name="T98" fmla="*/ 208 w 2010"/>
              <a:gd name="T99" fmla="*/ 153 h 405"/>
              <a:gd name="T100" fmla="*/ 257 w 2010"/>
              <a:gd name="T101" fmla="*/ 144 h 405"/>
              <a:gd name="T102" fmla="*/ 383 w 2010"/>
              <a:gd name="T103" fmla="*/ 160 h 405"/>
              <a:gd name="T104" fmla="*/ 525 w 2010"/>
              <a:gd name="T105" fmla="*/ 190 h 405"/>
              <a:gd name="T106" fmla="*/ 816 w 2010"/>
              <a:gd name="T107" fmla="*/ 148 h 405"/>
              <a:gd name="T108" fmla="*/ 877 w 2010"/>
              <a:gd name="T109" fmla="*/ 166 h 405"/>
              <a:gd name="T110" fmla="*/ 957 w 2010"/>
              <a:gd name="T111" fmla="*/ 111 h 405"/>
              <a:gd name="T112" fmla="*/ 1021 w 2010"/>
              <a:gd name="T113" fmla="*/ 131 h 405"/>
              <a:gd name="T114" fmla="*/ 1203 w 2010"/>
              <a:gd name="T115" fmla="*/ 132 h 405"/>
              <a:gd name="T116" fmla="*/ 1795 w 2010"/>
              <a:gd name="T117" fmla="*/ 2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10" h="405">
                <a:moveTo>
                  <a:pt x="0" y="405"/>
                </a:moveTo>
                <a:cubicBezTo>
                  <a:pt x="2010" y="405"/>
                  <a:pt x="2010" y="405"/>
                  <a:pt x="2010" y="405"/>
                </a:cubicBezTo>
                <a:cubicBezTo>
                  <a:pt x="1996" y="398"/>
                  <a:pt x="1980" y="389"/>
                  <a:pt x="1962" y="379"/>
                </a:cubicBezTo>
                <a:cubicBezTo>
                  <a:pt x="1965" y="378"/>
                  <a:pt x="1968" y="376"/>
                  <a:pt x="1971" y="375"/>
                </a:cubicBezTo>
                <a:cubicBezTo>
                  <a:pt x="1968" y="376"/>
                  <a:pt x="1965" y="377"/>
                  <a:pt x="1961" y="378"/>
                </a:cubicBezTo>
                <a:cubicBezTo>
                  <a:pt x="1958" y="377"/>
                  <a:pt x="1956" y="375"/>
                  <a:pt x="1953" y="374"/>
                </a:cubicBezTo>
                <a:cubicBezTo>
                  <a:pt x="1957" y="371"/>
                  <a:pt x="1962" y="368"/>
                  <a:pt x="1964" y="367"/>
                </a:cubicBezTo>
                <a:cubicBezTo>
                  <a:pt x="1968" y="365"/>
                  <a:pt x="1954" y="366"/>
                  <a:pt x="1941" y="367"/>
                </a:cubicBezTo>
                <a:cubicBezTo>
                  <a:pt x="1938" y="366"/>
                  <a:pt x="1935" y="364"/>
                  <a:pt x="1932" y="362"/>
                </a:cubicBezTo>
                <a:cubicBezTo>
                  <a:pt x="1943" y="353"/>
                  <a:pt x="1960" y="339"/>
                  <a:pt x="1960" y="339"/>
                </a:cubicBezTo>
                <a:cubicBezTo>
                  <a:pt x="1960" y="339"/>
                  <a:pt x="1946" y="343"/>
                  <a:pt x="1931" y="347"/>
                </a:cubicBezTo>
                <a:cubicBezTo>
                  <a:pt x="1940" y="316"/>
                  <a:pt x="1953" y="282"/>
                  <a:pt x="1981" y="251"/>
                </a:cubicBezTo>
                <a:cubicBezTo>
                  <a:pt x="1958" y="263"/>
                  <a:pt x="1930" y="300"/>
                  <a:pt x="1910" y="342"/>
                </a:cubicBezTo>
                <a:cubicBezTo>
                  <a:pt x="1909" y="342"/>
                  <a:pt x="1907" y="342"/>
                  <a:pt x="1905" y="342"/>
                </a:cubicBezTo>
                <a:cubicBezTo>
                  <a:pt x="1916" y="308"/>
                  <a:pt x="1928" y="268"/>
                  <a:pt x="1960" y="232"/>
                </a:cubicBezTo>
                <a:cubicBezTo>
                  <a:pt x="1942" y="241"/>
                  <a:pt x="1921" y="266"/>
                  <a:pt x="1904" y="296"/>
                </a:cubicBezTo>
                <a:cubicBezTo>
                  <a:pt x="1912" y="278"/>
                  <a:pt x="1923" y="259"/>
                  <a:pt x="1938" y="242"/>
                </a:cubicBezTo>
                <a:cubicBezTo>
                  <a:pt x="1917" y="253"/>
                  <a:pt x="1892" y="284"/>
                  <a:pt x="1873" y="321"/>
                </a:cubicBezTo>
                <a:cubicBezTo>
                  <a:pt x="1871" y="321"/>
                  <a:pt x="1869" y="321"/>
                  <a:pt x="1866" y="321"/>
                </a:cubicBezTo>
                <a:cubicBezTo>
                  <a:pt x="1876" y="289"/>
                  <a:pt x="1889" y="255"/>
                  <a:pt x="1917" y="223"/>
                </a:cubicBezTo>
                <a:cubicBezTo>
                  <a:pt x="1901" y="232"/>
                  <a:pt x="1883" y="252"/>
                  <a:pt x="1867" y="277"/>
                </a:cubicBezTo>
                <a:cubicBezTo>
                  <a:pt x="1870" y="266"/>
                  <a:pt x="1874" y="255"/>
                  <a:pt x="1879" y="244"/>
                </a:cubicBezTo>
                <a:cubicBezTo>
                  <a:pt x="1869" y="261"/>
                  <a:pt x="1860" y="279"/>
                  <a:pt x="1854" y="299"/>
                </a:cubicBezTo>
                <a:cubicBezTo>
                  <a:pt x="1852" y="303"/>
                  <a:pt x="1850" y="307"/>
                  <a:pt x="1848" y="311"/>
                </a:cubicBezTo>
                <a:cubicBezTo>
                  <a:pt x="1845" y="312"/>
                  <a:pt x="1843" y="313"/>
                  <a:pt x="1842" y="314"/>
                </a:cubicBezTo>
                <a:cubicBezTo>
                  <a:pt x="1841" y="313"/>
                  <a:pt x="1840" y="313"/>
                  <a:pt x="1840" y="312"/>
                </a:cubicBezTo>
                <a:cubicBezTo>
                  <a:pt x="1840" y="311"/>
                  <a:pt x="1840" y="309"/>
                  <a:pt x="1840" y="309"/>
                </a:cubicBezTo>
                <a:cubicBezTo>
                  <a:pt x="1836" y="310"/>
                  <a:pt x="1836" y="310"/>
                  <a:pt x="1836" y="310"/>
                </a:cubicBezTo>
                <a:cubicBezTo>
                  <a:pt x="1838" y="284"/>
                  <a:pt x="1844" y="256"/>
                  <a:pt x="1858" y="225"/>
                </a:cubicBezTo>
                <a:cubicBezTo>
                  <a:pt x="1848" y="241"/>
                  <a:pt x="1840" y="259"/>
                  <a:pt x="1834" y="278"/>
                </a:cubicBezTo>
                <a:cubicBezTo>
                  <a:pt x="1820" y="281"/>
                  <a:pt x="1820" y="281"/>
                  <a:pt x="1820" y="281"/>
                </a:cubicBezTo>
                <a:cubicBezTo>
                  <a:pt x="1822" y="273"/>
                  <a:pt x="1825" y="264"/>
                  <a:pt x="1828" y="255"/>
                </a:cubicBezTo>
                <a:cubicBezTo>
                  <a:pt x="1830" y="248"/>
                  <a:pt x="1833" y="242"/>
                  <a:pt x="1836" y="235"/>
                </a:cubicBezTo>
                <a:cubicBezTo>
                  <a:pt x="1832" y="242"/>
                  <a:pt x="1828" y="249"/>
                  <a:pt x="1825" y="256"/>
                </a:cubicBezTo>
                <a:cubicBezTo>
                  <a:pt x="1805" y="265"/>
                  <a:pt x="1805" y="265"/>
                  <a:pt x="1805" y="265"/>
                </a:cubicBezTo>
                <a:cubicBezTo>
                  <a:pt x="1807" y="258"/>
                  <a:pt x="1810" y="251"/>
                  <a:pt x="1812" y="244"/>
                </a:cubicBezTo>
                <a:cubicBezTo>
                  <a:pt x="1809" y="251"/>
                  <a:pt x="1805" y="259"/>
                  <a:pt x="1802" y="267"/>
                </a:cubicBezTo>
                <a:cubicBezTo>
                  <a:pt x="1798" y="269"/>
                  <a:pt x="1798" y="269"/>
                  <a:pt x="1798" y="269"/>
                </a:cubicBezTo>
                <a:cubicBezTo>
                  <a:pt x="1801" y="255"/>
                  <a:pt x="1805" y="241"/>
                  <a:pt x="1811" y="226"/>
                </a:cubicBezTo>
                <a:cubicBezTo>
                  <a:pt x="1818" y="214"/>
                  <a:pt x="1826" y="202"/>
                  <a:pt x="1836" y="190"/>
                </a:cubicBezTo>
                <a:cubicBezTo>
                  <a:pt x="1823" y="197"/>
                  <a:pt x="1808" y="212"/>
                  <a:pt x="1795" y="231"/>
                </a:cubicBezTo>
                <a:cubicBezTo>
                  <a:pt x="1795" y="229"/>
                  <a:pt x="1796" y="226"/>
                  <a:pt x="1797" y="224"/>
                </a:cubicBezTo>
                <a:cubicBezTo>
                  <a:pt x="1795" y="228"/>
                  <a:pt x="1793" y="231"/>
                  <a:pt x="1792" y="235"/>
                </a:cubicBezTo>
                <a:cubicBezTo>
                  <a:pt x="1789" y="239"/>
                  <a:pt x="1787" y="243"/>
                  <a:pt x="1784" y="246"/>
                </a:cubicBezTo>
                <a:cubicBezTo>
                  <a:pt x="1786" y="240"/>
                  <a:pt x="1789" y="233"/>
                  <a:pt x="1791" y="226"/>
                </a:cubicBezTo>
                <a:cubicBezTo>
                  <a:pt x="1786" y="236"/>
                  <a:pt x="1781" y="248"/>
                  <a:pt x="1777" y="259"/>
                </a:cubicBezTo>
                <a:cubicBezTo>
                  <a:pt x="1776" y="261"/>
                  <a:pt x="1775" y="263"/>
                  <a:pt x="1774" y="264"/>
                </a:cubicBezTo>
                <a:cubicBezTo>
                  <a:pt x="1776" y="254"/>
                  <a:pt x="1776" y="254"/>
                  <a:pt x="1776" y="254"/>
                </a:cubicBezTo>
                <a:cubicBezTo>
                  <a:pt x="1769" y="257"/>
                  <a:pt x="1769" y="257"/>
                  <a:pt x="1769" y="257"/>
                </a:cubicBezTo>
                <a:cubicBezTo>
                  <a:pt x="1778" y="229"/>
                  <a:pt x="1791" y="199"/>
                  <a:pt x="1815" y="172"/>
                </a:cubicBezTo>
                <a:cubicBezTo>
                  <a:pt x="1802" y="178"/>
                  <a:pt x="1787" y="193"/>
                  <a:pt x="1774" y="213"/>
                </a:cubicBezTo>
                <a:cubicBezTo>
                  <a:pt x="1774" y="210"/>
                  <a:pt x="1775" y="208"/>
                  <a:pt x="1776" y="205"/>
                </a:cubicBezTo>
                <a:cubicBezTo>
                  <a:pt x="1774" y="209"/>
                  <a:pt x="1772" y="213"/>
                  <a:pt x="1771" y="217"/>
                </a:cubicBezTo>
                <a:cubicBezTo>
                  <a:pt x="1767" y="223"/>
                  <a:pt x="1763" y="229"/>
                  <a:pt x="1759" y="235"/>
                </a:cubicBezTo>
                <a:cubicBezTo>
                  <a:pt x="1767" y="217"/>
                  <a:pt x="1778" y="199"/>
                  <a:pt x="1793" y="181"/>
                </a:cubicBezTo>
                <a:cubicBezTo>
                  <a:pt x="1773" y="191"/>
                  <a:pt x="1750" y="220"/>
                  <a:pt x="1732" y="254"/>
                </a:cubicBezTo>
                <a:cubicBezTo>
                  <a:pt x="1729" y="255"/>
                  <a:pt x="1727" y="256"/>
                  <a:pt x="1725" y="257"/>
                </a:cubicBezTo>
                <a:cubicBezTo>
                  <a:pt x="1724" y="257"/>
                  <a:pt x="1724" y="257"/>
                  <a:pt x="1723" y="256"/>
                </a:cubicBezTo>
                <a:cubicBezTo>
                  <a:pt x="1733" y="226"/>
                  <a:pt x="1746" y="193"/>
                  <a:pt x="1772" y="163"/>
                </a:cubicBezTo>
                <a:cubicBezTo>
                  <a:pt x="1751" y="174"/>
                  <a:pt x="1726" y="206"/>
                  <a:pt x="1707" y="243"/>
                </a:cubicBezTo>
                <a:cubicBezTo>
                  <a:pt x="1707" y="243"/>
                  <a:pt x="1707" y="243"/>
                  <a:pt x="1707" y="243"/>
                </a:cubicBezTo>
                <a:cubicBezTo>
                  <a:pt x="1707" y="243"/>
                  <a:pt x="1707" y="243"/>
                  <a:pt x="1707" y="243"/>
                </a:cubicBezTo>
                <a:cubicBezTo>
                  <a:pt x="1706" y="245"/>
                  <a:pt x="1705" y="247"/>
                  <a:pt x="1704" y="248"/>
                </a:cubicBezTo>
                <a:cubicBezTo>
                  <a:pt x="1704" y="248"/>
                  <a:pt x="1704" y="248"/>
                  <a:pt x="1703" y="248"/>
                </a:cubicBezTo>
                <a:cubicBezTo>
                  <a:pt x="1705" y="245"/>
                  <a:pt x="1706" y="243"/>
                  <a:pt x="1707" y="243"/>
                </a:cubicBezTo>
                <a:cubicBezTo>
                  <a:pt x="1706" y="243"/>
                  <a:pt x="1702" y="245"/>
                  <a:pt x="1699" y="246"/>
                </a:cubicBezTo>
                <a:cubicBezTo>
                  <a:pt x="1696" y="245"/>
                  <a:pt x="1694" y="244"/>
                  <a:pt x="1692" y="243"/>
                </a:cubicBezTo>
                <a:cubicBezTo>
                  <a:pt x="1696" y="238"/>
                  <a:pt x="1702" y="231"/>
                  <a:pt x="1708" y="226"/>
                </a:cubicBezTo>
                <a:cubicBezTo>
                  <a:pt x="1713" y="223"/>
                  <a:pt x="1706" y="223"/>
                  <a:pt x="1696" y="225"/>
                </a:cubicBezTo>
                <a:cubicBezTo>
                  <a:pt x="1704" y="203"/>
                  <a:pt x="1716" y="181"/>
                  <a:pt x="1735" y="159"/>
                </a:cubicBezTo>
                <a:cubicBezTo>
                  <a:pt x="1726" y="164"/>
                  <a:pt x="1716" y="173"/>
                  <a:pt x="1707" y="184"/>
                </a:cubicBezTo>
                <a:cubicBezTo>
                  <a:pt x="1707" y="182"/>
                  <a:pt x="1708" y="180"/>
                  <a:pt x="1708" y="179"/>
                </a:cubicBezTo>
                <a:cubicBezTo>
                  <a:pt x="1707" y="181"/>
                  <a:pt x="1706" y="183"/>
                  <a:pt x="1705" y="186"/>
                </a:cubicBezTo>
                <a:cubicBezTo>
                  <a:pt x="1699" y="193"/>
                  <a:pt x="1693" y="201"/>
                  <a:pt x="1687" y="210"/>
                </a:cubicBezTo>
                <a:cubicBezTo>
                  <a:pt x="1690" y="194"/>
                  <a:pt x="1694" y="178"/>
                  <a:pt x="1701" y="162"/>
                </a:cubicBezTo>
                <a:cubicBezTo>
                  <a:pt x="1690" y="182"/>
                  <a:pt x="1681" y="204"/>
                  <a:pt x="1676" y="228"/>
                </a:cubicBezTo>
                <a:cubicBezTo>
                  <a:pt x="1671" y="229"/>
                  <a:pt x="1666" y="230"/>
                  <a:pt x="1662" y="231"/>
                </a:cubicBezTo>
                <a:cubicBezTo>
                  <a:pt x="1660" y="230"/>
                  <a:pt x="1658" y="229"/>
                  <a:pt x="1656" y="228"/>
                </a:cubicBezTo>
                <a:cubicBezTo>
                  <a:pt x="1666" y="209"/>
                  <a:pt x="1666" y="209"/>
                  <a:pt x="1666" y="209"/>
                </a:cubicBezTo>
                <a:cubicBezTo>
                  <a:pt x="1666" y="209"/>
                  <a:pt x="1661" y="210"/>
                  <a:pt x="1654" y="212"/>
                </a:cubicBezTo>
                <a:cubicBezTo>
                  <a:pt x="1663" y="192"/>
                  <a:pt x="1675" y="171"/>
                  <a:pt x="1692" y="151"/>
                </a:cubicBezTo>
                <a:cubicBezTo>
                  <a:pt x="1679" y="157"/>
                  <a:pt x="1664" y="173"/>
                  <a:pt x="1650" y="193"/>
                </a:cubicBezTo>
                <a:cubicBezTo>
                  <a:pt x="1652" y="178"/>
                  <a:pt x="1656" y="162"/>
                  <a:pt x="1662" y="146"/>
                </a:cubicBezTo>
                <a:cubicBezTo>
                  <a:pt x="1653" y="165"/>
                  <a:pt x="1645" y="186"/>
                  <a:pt x="1640" y="208"/>
                </a:cubicBezTo>
                <a:cubicBezTo>
                  <a:pt x="1637" y="212"/>
                  <a:pt x="1635" y="215"/>
                  <a:pt x="1633" y="219"/>
                </a:cubicBezTo>
                <a:cubicBezTo>
                  <a:pt x="1632" y="219"/>
                  <a:pt x="1632" y="219"/>
                  <a:pt x="1632" y="219"/>
                </a:cubicBezTo>
                <a:cubicBezTo>
                  <a:pt x="1631" y="219"/>
                  <a:pt x="1629" y="219"/>
                  <a:pt x="1628" y="218"/>
                </a:cubicBezTo>
                <a:cubicBezTo>
                  <a:pt x="1628" y="213"/>
                  <a:pt x="1629" y="209"/>
                  <a:pt x="1629" y="204"/>
                </a:cubicBezTo>
                <a:cubicBezTo>
                  <a:pt x="1638" y="180"/>
                  <a:pt x="1651" y="156"/>
                  <a:pt x="1671" y="132"/>
                </a:cubicBezTo>
                <a:cubicBezTo>
                  <a:pt x="1659" y="138"/>
                  <a:pt x="1647" y="150"/>
                  <a:pt x="1635" y="166"/>
                </a:cubicBezTo>
                <a:cubicBezTo>
                  <a:pt x="1638" y="150"/>
                  <a:pt x="1643" y="134"/>
                  <a:pt x="1650" y="117"/>
                </a:cubicBezTo>
                <a:cubicBezTo>
                  <a:pt x="1644" y="127"/>
                  <a:pt x="1639" y="139"/>
                  <a:pt x="1634" y="151"/>
                </a:cubicBezTo>
                <a:cubicBezTo>
                  <a:pt x="1636" y="143"/>
                  <a:pt x="1638" y="136"/>
                  <a:pt x="1641" y="128"/>
                </a:cubicBezTo>
                <a:cubicBezTo>
                  <a:pt x="1632" y="146"/>
                  <a:pt x="1624" y="167"/>
                  <a:pt x="1619" y="189"/>
                </a:cubicBezTo>
                <a:cubicBezTo>
                  <a:pt x="1616" y="194"/>
                  <a:pt x="1613" y="199"/>
                  <a:pt x="1610" y="204"/>
                </a:cubicBezTo>
                <a:cubicBezTo>
                  <a:pt x="1609" y="204"/>
                  <a:pt x="1608" y="204"/>
                  <a:pt x="1607" y="205"/>
                </a:cubicBezTo>
                <a:cubicBezTo>
                  <a:pt x="1607" y="193"/>
                  <a:pt x="1608" y="180"/>
                  <a:pt x="1610" y="167"/>
                </a:cubicBezTo>
                <a:cubicBezTo>
                  <a:pt x="1612" y="158"/>
                  <a:pt x="1616" y="148"/>
                  <a:pt x="1619" y="137"/>
                </a:cubicBezTo>
                <a:cubicBezTo>
                  <a:pt x="1617" y="142"/>
                  <a:pt x="1615" y="146"/>
                  <a:pt x="1613" y="151"/>
                </a:cubicBezTo>
                <a:cubicBezTo>
                  <a:pt x="1616" y="134"/>
                  <a:pt x="1621" y="117"/>
                  <a:pt x="1629" y="98"/>
                </a:cubicBezTo>
                <a:cubicBezTo>
                  <a:pt x="1611" y="129"/>
                  <a:pt x="1599" y="166"/>
                  <a:pt x="1594" y="206"/>
                </a:cubicBezTo>
                <a:cubicBezTo>
                  <a:pt x="1594" y="206"/>
                  <a:pt x="1593" y="206"/>
                  <a:pt x="1592" y="205"/>
                </a:cubicBezTo>
                <a:cubicBezTo>
                  <a:pt x="1589" y="179"/>
                  <a:pt x="1589" y="179"/>
                  <a:pt x="1589" y="179"/>
                </a:cubicBezTo>
                <a:cubicBezTo>
                  <a:pt x="1589" y="179"/>
                  <a:pt x="1589" y="180"/>
                  <a:pt x="1588" y="180"/>
                </a:cubicBezTo>
                <a:cubicBezTo>
                  <a:pt x="1591" y="158"/>
                  <a:pt x="1596" y="133"/>
                  <a:pt x="1608" y="108"/>
                </a:cubicBezTo>
                <a:cubicBezTo>
                  <a:pt x="1601" y="119"/>
                  <a:pt x="1596" y="130"/>
                  <a:pt x="1591" y="142"/>
                </a:cubicBezTo>
                <a:cubicBezTo>
                  <a:pt x="1593" y="134"/>
                  <a:pt x="1595" y="127"/>
                  <a:pt x="1598" y="119"/>
                </a:cubicBezTo>
                <a:cubicBezTo>
                  <a:pt x="1587" y="140"/>
                  <a:pt x="1579" y="164"/>
                  <a:pt x="1574" y="189"/>
                </a:cubicBezTo>
                <a:cubicBezTo>
                  <a:pt x="1570" y="191"/>
                  <a:pt x="1567" y="194"/>
                  <a:pt x="1564" y="196"/>
                </a:cubicBezTo>
                <a:cubicBezTo>
                  <a:pt x="1564" y="183"/>
                  <a:pt x="1566" y="169"/>
                  <a:pt x="1568" y="154"/>
                </a:cubicBezTo>
                <a:cubicBezTo>
                  <a:pt x="1575" y="142"/>
                  <a:pt x="1583" y="129"/>
                  <a:pt x="1594" y="117"/>
                </a:cubicBezTo>
                <a:cubicBezTo>
                  <a:pt x="1587" y="121"/>
                  <a:pt x="1579" y="127"/>
                  <a:pt x="1572" y="135"/>
                </a:cubicBezTo>
                <a:cubicBezTo>
                  <a:pt x="1575" y="120"/>
                  <a:pt x="1580" y="105"/>
                  <a:pt x="1586" y="89"/>
                </a:cubicBezTo>
                <a:cubicBezTo>
                  <a:pt x="1577" y="106"/>
                  <a:pt x="1568" y="125"/>
                  <a:pt x="1562" y="145"/>
                </a:cubicBezTo>
                <a:cubicBezTo>
                  <a:pt x="1552" y="157"/>
                  <a:pt x="1543" y="171"/>
                  <a:pt x="1534" y="187"/>
                </a:cubicBezTo>
                <a:cubicBezTo>
                  <a:pt x="1535" y="181"/>
                  <a:pt x="1535" y="175"/>
                  <a:pt x="1537" y="169"/>
                </a:cubicBezTo>
                <a:cubicBezTo>
                  <a:pt x="1539" y="157"/>
                  <a:pt x="1542" y="146"/>
                  <a:pt x="1547" y="134"/>
                </a:cubicBezTo>
                <a:cubicBezTo>
                  <a:pt x="1546" y="136"/>
                  <a:pt x="1545" y="138"/>
                  <a:pt x="1543" y="141"/>
                </a:cubicBezTo>
                <a:cubicBezTo>
                  <a:pt x="1545" y="136"/>
                  <a:pt x="1547" y="130"/>
                  <a:pt x="1549" y="125"/>
                </a:cubicBezTo>
                <a:cubicBezTo>
                  <a:pt x="1543" y="136"/>
                  <a:pt x="1538" y="149"/>
                  <a:pt x="1533" y="162"/>
                </a:cubicBezTo>
                <a:cubicBezTo>
                  <a:pt x="1532" y="162"/>
                  <a:pt x="1532" y="162"/>
                  <a:pt x="1532" y="162"/>
                </a:cubicBezTo>
                <a:cubicBezTo>
                  <a:pt x="1535" y="151"/>
                  <a:pt x="1539" y="139"/>
                  <a:pt x="1545" y="127"/>
                </a:cubicBezTo>
                <a:cubicBezTo>
                  <a:pt x="1538" y="139"/>
                  <a:pt x="1532" y="151"/>
                  <a:pt x="1526" y="165"/>
                </a:cubicBezTo>
                <a:cubicBezTo>
                  <a:pt x="1522" y="167"/>
                  <a:pt x="1517" y="170"/>
                  <a:pt x="1512" y="173"/>
                </a:cubicBezTo>
                <a:cubicBezTo>
                  <a:pt x="1513" y="167"/>
                  <a:pt x="1514" y="162"/>
                  <a:pt x="1514" y="156"/>
                </a:cubicBezTo>
                <a:cubicBezTo>
                  <a:pt x="1516" y="149"/>
                  <a:pt x="1519" y="143"/>
                  <a:pt x="1521" y="136"/>
                </a:cubicBezTo>
                <a:cubicBezTo>
                  <a:pt x="1519" y="139"/>
                  <a:pt x="1518" y="143"/>
                  <a:pt x="1516" y="146"/>
                </a:cubicBezTo>
                <a:cubicBezTo>
                  <a:pt x="1519" y="133"/>
                  <a:pt x="1523" y="120"/>
                  <a:pt x="1528" y="106"/>
                </a:cubicBezTo>
                <a:cubicBezTo>
                  <a:pt x="1518" y="125"/>
                  <a:pt x="1510" y="146"/>
                  <a:pt x="1505" y="168"/>
                </a:cubicBezTo>
                <a:cubicBezTo>
                  <a:pt x="1509" y="149"/>
                  <a:pt x="1514" y="130"/>
                  <a:pt x="1524" y="109"/>
                </a:cubicBezTo>
                <a:cubicBezTo>
                  <a:pt x="1512" y="129"/>
                  <a:pt x="1502" y="151"/>
                  <a:pt x="1495" y="176"/>
                </a:cubicBezTo>
                <a:cubicBezTo>
                  <a:pt x="1494" y="175"/>
                  <a:pt x="1493" y="175"/>
                  <a:pt x="1491" y="175"/>
                </a:cubicBezTo>
                <a:cubicBezTo>
                  <a:pt x="1492" y="170"/>
                  <a:pt x="1493" y="164"/>
                  <a:pt x="1498" y="159"/>
                </a:cubicBezTo>
                <a:cubicBezTo>
                  <a:pt x="1501" y="154"/>
                  <a:pt x="1499" y="155"/>
                  <a:pt x="1494" y="158"/>
                </a:cubicBezTo>
                <a:cubicBezTo>
                  <a:pt x="1497" y="144"/>
                  <a:pt x="1500" y="130"/>
                  <a:pt x="1506" y="116"/>
                </a:cubicBezTo>
                <a:cubicBezTo>
                  <a:pt x="1499" y="130"/>
                  <a:pt x="1493" y="144"/>
                  <a:pt x="1488" y="160"/>
                </a:cubicBezTo>
                <a:cubicBezTo>
                  <a:pt x="1491" y="146"/>
                  <a:pt x="1494" y="132"/>
                  <a:pt x="1500" y="118"/>
                </a:cubicBezTo>
                <a:cubicBezTo>
                  <a:pt x="1492" y="133"/>
                  <a:pt x="1486" y="149"/>
                  <a:pt x="1481" y="167"/>
                </a:cubicBezTo>
                <a:cubicBezTo>
                  <a:pt x="1479" y="168"/>
                  <a:pt x="1477" y="169"/>
                  <a:pt x="1475" y="170"/>
                </a:cubicBezTo>
                <a:cubicBezTo>
                  <a:pt x="1474" y="170"/>
                  <a:pt x="1474" y="170"/>
                  <a:pt x="1474" y="170"/>
                </a:cubicBezTo>
                <a:cubicBezTo>
                  <a:pt x="1483" y="143"/>
                  <a:pt x="1495" y="113"/>
                  <a:pt x="1517" y="83"/>
                </a:cubicBezTo>
                <a:cubicBezTo>
                  <a:pt x="1499" y="101"/>
                  <a:pt x="1484" y="124"/>
                  <a:pt x="1471" y="149"/>
                </a:cubicBezTo>
                <a:cubicBezTo>
                  <a:pt x="1474" y="133"/>
                  <a:pt x="1478" y="116"/>
                  <a:pt x="1485" y="98"/>
                </a:cubicBezTo>
                <a:cubicBezTo>
                  <a:pt x="1476" y="116"/>
                  <a:pt x="1468" y="135"/>
                  <a:pt x="1463" y="156"/>
                </a:cubicBezTo>
                <a:cubicBezTo>
                  <a:pt x="1460" y="159"/>
                  <a:pt x="1456" y="162"/>
                  <a:pt x="1453" y="165"/>
                </a:cubicBezTo>
                <a:cubicBezTo>
                  <a:pt x="1452" y="165"/>
                  <a:pt x="1450" y="164"/>
                  <a:pt x="1449" y="164"/>
                </a:cubicBezTo>
                <a:cubicBezTo>
                  <a:pt x="1455" y="145"/>
                  <a:pt x="1462" y="124"/>
                  <a:pt x="1472" y="102"/>
                </a:cubicBezTo>
                <a:cubicBezTo>
                  <a:pt x="1478" y="94"/>
                  <a:pt x="1484" y="85"/>
                  <a:pt x="1492" y="76"/>
                </a:cubicBezTo>
                <a:cubicBezTo>
                  <a:pt x="1490" y="77"/>
                  <a:pt x="1487" y="79"/>
                  <a:pt x="1485" y="80"/>
                </a:cubicBezTo>
                <a:cubicBezTo>
                  <a:pt x="1489" y="75"/>
                  <a:pt x="1492" y="69"/>
                  <a:pt x="1496" y="64"/>
                </a:cubicBezTo>
                <a:cubicBezTo>
                  <a:pt x="1490" y="71"/>
                  <a:pt x="1484" y="78"/>
                  <a:pt x="1478" y="86"/>
                </a:cubicBezTo>
                <a:cubicBezTo>
                  <a:pt x="1464" y="98"/>
                  <a:pt x="1449" y="117"/>
                  <a:pt x="1436" y="139"/>
                </a:cubicBezTo>
                <a:cubicBezTo>
                  <a:pt x="1439" y="132"/>
                  <a:pt x="1442" y="125"/>
                  <a:pt x="1445" y="117"/>
                </a:cubicBezTo>
                <a:cubicBezTo>
                  <a:pt x="1440" y="126"/>
                  <a:pt x="1435" y="134"/>
                  <a:pt x="1431" y="144"/>
                </a:cubicBezTo>
                <a:cubicBezTo>
                  <a:pt x="1430" y="145"/>
                  <a:pt x="1428" y="145"/>
                  <a:pt x="1427" y="147"/>
                </a:cubicBezTo>
                <a:cubicBezTo>
                  <a:pt x="1430" y="130"/>
                  <a:pt x="1436" y="114"/>
                  <a:pt x="1444" y="96"/>
                </a:cubicBezTo>
                <a:cubicBezTo>
                  <a:pt x="1433" y="113"/>
                  <a:pt x="1424" y="133"/>
                  <a:pt x="1418" y="153"/>
                </a:cubicBezTo>
                <a:cubicBezTo>
                  <a:pt x="1416" y="154"/>
                  <a:pt x="1415" y="155"/>
                  <a:pt x="1413" y="156"/>
                </a:cubicBezTo>
                <a:cubicBezTo>
                  <a:pt x="1410" y="156"/>
                  <a:pt x="1406" y="155"/>
                  <a:pt x="1402" y="154"/>
                </a:cubicBezTo>
                <a:cubicBezTo>
                  <a:pt x="1411" y="126"/>
                  <a:pt x="1424" y="96"/>
                  <a:pt x="1449" y="67"/>
                </a:cubicBezTo>
                <a:cubicBezTo>
                  <a:pt x="1430" y="77"/>
                  <a:pt x="1407" y="105"/>
                  <a:pt x="1389" y="138"/>
                </a:cubicBezTo>
                <a:cubicBezTo>
                  <a:pt x="1386" y="140"/>
                  <a:pt x="1383" y="143"/>
                  <a:pt x="1379" y="146"/>
                </a:cubicBezTo>
                <a:cubicBezTo>
                  <a:pt x="1388" y="122"/>
                  <a:pt x="1401" y="98"/>
                  <a:pt x="1421" y="74"/>
                </a:cubicBezTo>
                <a:cubicBezTo>
                  <a:pt x="1402" y="84"/>
                  <a:pt x="1379" y="113"/>
                  <a:pt x="1360" y="146"/>
                </a:cubicBezTo>
                <a:cubicBezTo>
                  <a:pt x="1360" y="146"/>
                  <a:pt x="1360" y="146"/>
                  <a:pt x="1359" y="147"/>
                </a:cubicBezTo>
                <a:cubicBezTo>
                  <a:pt x="1356" y="146"/>
                  <a:pt x="1352" y="146"/>
                  <a:pt x="1349" y="145"/>
                </a:cubicBezTo>
                <a:cubicBezTo>
                  <a:pt x="1350" y="142"/>
                  <a:pt x="1350" y="139"/>
                  <a:pt x="1351" y="136"/>
                </a:cubicBezTo>
                <a:cubicBezTo>
                  <a:pt x="1353" y="135"/>
                  <a:pt x="1353" y="135"/>
                  <a:pt x="1352" y="135"/>
                </a:cubicBezTo>
                <a:cubicBezTo>
                  <a:pt x="1359" y="112"/>
                  <a:pt x="1369" y="87"/>
                  <a:pt x="1386" y="63"/>
                </a:cubicBezTo>
                <a:cubicBezTo>
                  <a:pt x="1367" y="85"/>
                  <a:pt x="1350" y="112"/>
                  <a:pt x="1338" y="143"/>
                </a:cubicBezTo>
                <a:cubicBezTo>
                  <a:pt x="1337" y="126"/>
                  <a:pt x="1337" y="108"/>
                  <a:pt x="1341" y="89"/>
                </a:cubicBezTo>
                <a:cubicBezTo>
                  <a:pt x="1347" y="74"/>
                  <a:pt x="1355" y="59"/>
                  <a:pt x="1365" y="44"/>
                </a:cubicBezTo>
                <a:cubicBezTo>
                  <a:pt x="1358" y="52"/>
                  <a:pt x="1351" y="61"/>
                  <a:pt x="1345" y="71"/>
                </a:cubicBezTo>
                <a:cubicBezTo>
                  <a:pt x="1345" y="69"/>
                  <a:pt x="1346" y="68"/>
                  <a:pt x="1346" y="66"/>
                </a:cubicBezTo>
                <a:cubicBezTo>
                  <a:pt x="1342" y="72"/>
                  <a:pt x="1338" y="79"/>
                  <a:pt x="1335" y="87"/>
                </a:cubicBezTo>
                <a:cubicBezTo>
                  <a:pt x="1326" y="102"/>
                  <a:pt x="1319" y="118"/>
                  <a:pt x="1314" y="135"/>
                </a:cubicBezTo>
                <a:cubicBezTo>
                  <a:pt x="1313" y="135"/>
                  <a:pt x="1310" y="137"/>
                  <a:pt x="1306" y="140"/>
                </a:cubicBezTo>
                <a:cubicBezTo>
                  <a:pt x="1305" y="139"/>
                  <a:pt x="1304" y="139"/>
                  <a:pt x="1302" y="139"/>
                </a:cubicBezTo>
                <a:cubicBezTo>
                  <a:pt x="1305" y="130"/>
                  <a:pt x="1308" y="120"/>
                  <a:pt x="1312" y="110"/>
                </a:cubicBezTo>
                <a:cubicBezTo>
                  <a:pt x="1307" y="118"/>
                  <a:pt x="1303" y="127"/>
                  <a:pt x="1300" y="136"/>
                </a:cubicBezTo>
                <a:cubicBezTo>
                  <a:pt x="1302" y="119"/>
                  <a:pt x="1307" y="100"/>
                  <a:pt x="1314" y="81"/>
                </a:cubicBezTo>
                <a:cubicBezTo>
                  <a:pt x="1305" y="99"/>
                  <a:pt x="1297" y="118"/>
                  <a:pt x="1292" y="138"/>
                </a:cubicBezTo>
                <a:cubicBezTo>
                  <a:pt x="1290" y="138"/>
                  <a:pt x="1289" y="138"/>
                  <a:pt x="1287" y="138"/>
                </a:cubicBezTo>
                <a:cubicBezTo>
                  <a:pt x="1289" y="129"/>
                  <a:pt x="1291" y="122"/>
                  <a:pt x="1291" y="122"/>
                </a:cubicBezTo>
                <a:cubicBezTo>
                  <a:pt x="1291" y="122"/>
                  <a:pt x="1285" y="128"/>
                  <a:pt x="1278" y="134"/>
                </a:cubicBezTo>
                <a:cubicBezTo>
                  <a:pt x="1281" y="121"/>
                  <a:pt x="1285" y="106"/>
                  <a:pt x="1291" y="91"/>
                </a:cubicBezTo>
                <a:cubicBezTo>
                  <a:pt x="1283" y="105"/>
                  <a:pt x="1277" y="120"/>
                  <a:pt x="1272" y="136"/>
                </a:cubicBezTo>
                <a:cubicBezTo>
                  <a:pt x="1274" y="117"/>
                  <a:pt x="1278" y="97"/>
                  <a:pt x="1287" y="76"/>
                </a:cubicBezTo>
                <a:cubicBezTo>
                  <a:pt x="1277" y="94"/>
                  <a:pt x="1269" y="114"/>
                  <a:pt x="1264" y="136"/>
                </a:cubicBezTo>
                <a:cubicBezTo>
                  <a:pt x="1262" y="135"/>
                  <a:pt x="1260" y="135"/>
                  <a:pt x="1257" y="135"/>
                </a:cubicBezTo>
                <a:cubicBezTo>
                  <a:pt x="1258" y="130"/>
                  <a:pt x="1259" y="125"/>
                  <a:pt x="1260" y="124"/>
                </a:cubicBezTo>
                <a:cubicBezTo>
                  <a:pt x="1260" y="123"/>
                  <a:pt x="1255" y="126"/>
                  <a:pt x="1249" y="132"/>
                </a:cubicBezTo>
                <a:cubicBezTo>
                  <a:pt x="1250" y="126"/>
                  <a:pt x="1250" y="121"/>
                  <a:pt x="1251" y="115"/>
                </a:cubicBezTo>
                <a:cubicBezTo>
                  <a:pt x="1256" y="106"/>
                  <a:pt x="1262" y="97"/>
                  <a:pt x="1269" y="87"/>
                </a:cubicBezTo>
                <a:cubicBezTo>
                  <a:pt x="1263" y="94"/>
                  <a:pt x="1257" y="100"/>
                  <a:pt x="1252" y="108"/>
                </a:cubicBezTo>
                <a:cubicBezTo>
                  <a:pt x="1255" y="92"/>
                  <a:pt x="1259" y="75"/>
                  <a:pt x="1265" y="57"/>
                </a:cubicBezTo>
                <a:cubicBezTo>
                  <a:pt x="1255" y="77"/>
                  <a:pt x="1247" y="98"/>
                  <a:pt x="1242" y="122"/>
                </a:cubicBezTo>
                <a:cubicBezTo>
                  <a:pt x="1240" y="125"/>
                  <a:pt x="1237" y="129"/>
                  <a:pt x="1235" y="133"/>
                </a:cubicBezTo>
                <a:cubicBezTo>
                  <a:pt x="1236" y="127"/>
                  <a:pt x="1237" y="121"/>
                  <a:pt x="1238" y="119"/>
                </a:cubicBezTo>
                <a:cubicBezTo>
                  <a:pt x="1240" y="113"/>
                  <a:pt x="1242" y="106"/>
                  <a:pt x="1244" y="100"/>
                </a:cubicBezTo>
                <a:cubicBezTo>
                  <a:pt x="1241" y="107"/>
                  <a:pt x="1237" y="114"/>
                  <a:pt x="1234" y="121"/>
                </a:cubicBezTo>
                <a:cubicBezTo>
                  <a:pt x="1231" y="124"/>
                  <a:pt x="1227" y="128"/>
                  <a:pt x="1223" y="133"/>
                </a:cubicBezTo>
                <a:cubicBezTo>
                  <a:pt x="1220" y="133"/>
                  <a:pt x="1217" y="133"/>
                  <a:pt x="1214" y="133"/>
                </a:cubicBezTo>
                <a:cubicBezTo>
                  <a:pt x="1215" y="130"/>
                  <a:pt x="1216" y="127"/>
                  <a:pt x="1217" y="124"/>
                </a:cubicBezTo>
                <a:cubicBezTo>
                  <a:pt x="1216" y="125"/>
                  <a:pt x="1214" y="127"/>
                  <a:pt x="1212" y="129"/>
                </a:cubicBezTo>
                <a:cubicBezTo>
                  <a:pt x="1214" y="125"/>
                  <a:pt x="1216" y="122"/>
                  <a:pt x="1218" y="120"/>
                </a:cubicBezTo>
                <a:cubicBezTo>
                  <a:pt x="1226" y="104"/>
                  <a:pt x="1235" y="86"/>
                  <a:pt x="1248" y="69"/>
                </a:cubicBezTo>
                <a:cubicBezTo>
                  <a:pt x="1235" y="83"/>
                  <a:pt x="1223" y="99"/>
                  <a:pt x="1213" y="116"/>
                </a:cubicBezTo>
                <a:cubicBezTo>
                  <a:pt x="1215" y="106"/>
                  <a:pt x="1218" y="95"/>
                  <a:pt x="1223" y="83"/>
                </a:cubicBezTo>
                <a:cubicBezTo>
                  <a:pt x="1224" y="82"/>
                  <a:pt x="1225" y="80"/>
                  <a:pt x="1226" y="79"/>
                </a:cubicBezTo>
                <a:cubicBezTo>
                  <a:pt x="1225" y="80"/>
                  <a:pt x="1224" y="81"/>
                  <a:pt x="1223" y="82"/>
                </a:cubicBezTo>
                <a:cubicBezTo>
                  <a:pt x="1212" y="94"/>
                  <a:pt x="1202" y="107"/>
                  <a:pt x="1193" y="122"/>
                </a:cubicBezTo>
                <a:cubicBezTo>
                  <a:pt x="1193" y="118"/>
                  <a:pt x="1193" y="116"/>
                  <a:pt x="1193" y="116"/>
                </a:cubicBezTo>
                <a:cubicBezTo>
                  <a:pt x="1193" y="116"/>
                  <a:pt x="1188" y="124"/>
                  <a:pt x="1182" y="132"/>
                </a:cubicBezTo>
                <a:cubicBezTo>
                  <a:pt x="1178" y="132"/>
                  <a:pt x="1173" y="132"/>
                  <a:pt x="1168" y="132"/>
                </a:cubicBezTo>
                <a:cubicBezTo>
                  <a:pt x="1168" y="131"/>
                  <a:pt x="1168" y="131"/>
                  <a:pt x="1168" y="130"/>
                </a:cubicBezTo>
                <a:cubicBezTo>
                  <a:pt x="1176" y="108"/>
                  <a:pt x="1187" y="84"/>
                  <a:pt x="1205" y="60"/>
                </a:cubicBezTo>
                <a:cubicBezTo>
                  <a:pt x="1191" y="74"/>
                  <a:pt x="1179" y="91"/>
                  <a:pt x="1169" y="109"/>
                </a:cubicBezTo>
                <a:cubicBezTo>
                  <a:pt x="1169" y="109"/>
                  <a:pt x="1157" y="121"/>
                  <a:pt x="1148" y="132"/>
                </a:cubicBezTo>
                <a:cubicBezTo>
                  <a:pt x="1147" y="132"/>
                  <a:pt x="1147" y="132"/>
                  <a:pt x="1147" y="132"/>
                </a:cubicBezTo>
                <a:cubicBezTo>
                  <a:pt x="1156" y="104"/>
                  <a:pt x="1169" y="74"/>
                  <a:pt x="1194" y="45"/>
                </a:cubicBezTo>
                <a:cubicBezTo>
                  <a:pt x="1175" y="55"/>
                  <a:pt x="1154" y="81"/>
                  <a:pt x="1136" y="112"/>
                </a:cubicBezTo>
                <a:cubicBezTo>
                  <a:pt x="1138" y="93"/>
                  <a:pt x="1143" y="72"/>
                  <a:pt x="1151" y="51"/>
                </a:cubicBezTo>
                <a:cubicBezTo>
                  <a:pt x="1139" y="74"/>
                  <a:pt x="1130" y="99"/>
                  <a:pt x="1125" y="127"/>
                </a:cubicBezTo>
                <a:cubicBezTo>
                  <a:pt x="1122" y="129"/>
                  <a:pt x="1120" y="131"/>
                  <a:pt x="1118" y="133"/>
                </a:cubicBezTo>
                <a:cubicBezTo>
                  <a:pt x="1116" y="133"/>
                  <a:pt x="1114" y="133"/>
                  <a:pt x="1112" y="134"/>
                </a:cubicBezTo>
                <a:cubicBezTo>
                  <a:pt x="1112" y="127"/>
                  <a:pt x="1113" y="121"/>
                  <a:pt x="1113" y="115"/>
                </a:cubicBezTo>
                <a:cubicBezTo>
                  <a:pt x="1115" y="106"/>
                  <a:pt x="1118" y="96"/>
                  <a:pt x="1122" y="87"/>
                </a:cubicBezTo>
                <a:cubicBezTo>
                  <a:pt x="1119" y="93"/>
                  <a:pt x="1116" y="98"/>
                  <a:pt x="1114" y="104"/>
                </a:cubicBezTo>
                <a:cubicBezTo>
                  <a:pt x="1116" y="82"/>
                  <a:pt x="1120" y="58"/>
                  <a:pt x="1130" y="32"/>
                </a:cubicBezTo>
                <a:cubicBezTo>
                  <a:pt x="1117" y="57"/>
                  <a:pt x="1107" y="85"/>
                  <a:pt x="1103" y="116"/>
                </a:cubicBezTo>
                <a:cubicBezTo>
                  <a:pt x="1099" y="119"/>
                  <a:pt x="1095" y="122"/>
                  <a:pt x="1091" y="126"/>
                </a:cubicBezTo>
                <a:cubicBezTo>
                  <a:pt x="1092" y="111"/>
                  <a:pt x="1093" y="96"/>
                  <a:pt x="1097" y="80"/>
                </a:cubicBezTo>
                <a:cubicBezTo>
                  <a:pt x="1098" y="76"/>
                  <a:pt x="1099" y="72"/>
                  <a:pt x="1101" y="69"/>
                </a:cubicBezTo>
                <a:cubicBezTo>
                  <a:pt x="1100" y="70"/>
                  <a:pt x="1099" y="72"/>
                  <a:pt x="1098" y="74"/>
                </a:cubicBezTo>
                <a:cubicBezTo>
                  <a:pt x="1100" y="64"/>
                  <a:pt x="1104" y="53"/>
                  <a:pt x="1108" y="42"/>
                </a:cubicBezTo>
                <a:cubicBezTo>
                  <a:pt x="1098" y="62"/>
                  <a:pt x="1090" y="84"/>
                  <a:pt x="1084" y="107"/>
                </a:cubicBezTo>
                <a:cubicBezTo>
                  <a:pt x="1081" y="117"/>
                  <a:pt x="1079" y="126"/>
                  <a:pt x="1076" y="136"/>
                </a:cubicBezTo>
                <a:cubicBezTo>
                  <a:pt x="1075" y="136"/>
                  <a:pt x="1074" y="136"/>
                  <a:pt x="1073" y="136"/>
                </a:cubicBezTo>
                <a:cubicBezTo>
                  <a:pt x="1072" y="135"/>
                  <a:pt x="1071" y="133"/>
                  <a:pt x="1069" y="131"/>
                </a:cubicBezTo>
                <a:cubicBezTo>
                  <a:pt x="1069" y="117"/>
                  <a:pt x="1070" y="102"/>
                  <a:pt x="1072" y="87"/>
                </a:cubicBezTo>
                <a:cubicBezTo>
                  <a:pt x="1073" y="82"/>
                  <a:pt x="1075" y="76"/>
                  <a:pt x="1077" y="71"/>
                </a:cubicBezTo>
                <a:cubicBezTo>
                  <a:pt x="1075" y="74"/>
                  <a:pt x="1074" y="77"/>
                  <a:pt x="1072" y="80"/>
                </a:cubicBezTo>
                <a:cubicBezTo>
                  <a:pt x="1075" y="62"/>
                  <a:pt x="1079" y="43"/>
                  <a:pt x="1087" y="24"/>
                </a:cubicBezTo>
                <a:cubicBezTo>
                  <a:pt x="1073" y="49"/>
                  <a:pt x="1064" y="79"/>
                  <a:pt x="1059" y="110"/>
                </a:cubicBezTo>
                <a:cubicBezTo>
                  <a:pt x="1057" y="113"/>
                  <a:pt x="1057" y="113"/>
                  <a:pt x="1057" y="113"/>
                </a:cubicBezTo>
                <a:cubicBezTo>
                  <a:pt x="1052" y="107"/>
                  <a:pt x="1048" y="102"/>
                  <a:pt x="1044" y="97"/>
                </a:cubicBezTo>
                <a:cubicBezTo>
                  <a:pt x="1046" y="83"/>
                  <a:pt x="1050" y="68"/>
                  <a:pt x="1056" y="52"/>
                </a:cubicBezTo>
                <a:cubicBezTo>
                  <a:pt x="1050" y="65"/>
                  <a:pt x="1044" y="78"/>
                  <a:pt x="1039" y="92"/>
                </a:cubicBezTo>
                <a:cubicBezTo>
                  <a:pt x="1037" y="90"/>
                  <a:pt x="1034" y="87"/>
                  <a:pt x="1032" y="84"/>
                </a:cubicBezTo>
                <a:cubicBezTo>
                  <a:pt x="1033" y="81"/>
                  <a:pt x="1034" y="78"/>
                  <a:pt x="1036" y="74"/>
                </a:cubicBezTo>
                <a:cubicBezTo>
                  <a:pt x="1034" y="77"/>
                  <a:pt x="1033" y="80"/>
                  <a:pt x="1031" y="83"/>
                </a:cubicBezTo>
                <a:cubicBezTo>
                  <a:pt x="1027" y="79"/>
                  <a:pt x="1023" y="75"/>
                  <a:pt x="1019" y="72"/>
                </a:cubicBezTo>
                <a:cubicBezTo>
                  <a:pt x="1021" y="60"/>
                  <a:pt x="1024" y="48"/>
                  <a:pt x="1028" y="36"/>
                </a:cubicBezTo>
                <a:cubicBezTo>
                  <a:pt x="1022" y="43"/>
                  <a:pt x="1016" y="54"/>
                  <a:pt x="1011" y="66"/>
                </a:cubicBezTo>
                <a:cubicBezTo>
                  <a:pt x="1003" y="60"/>
                  <a:pt x="995" y="55"/>
                  <a:pt x="988" y="53"/>
                </a:cubicBezTo>
                <a:cubicBezTo>
                  <a:pt x="996" y="59"/>
                  <a:pt x="1002" y="66"/>
                  <a:pt x="1009" y="73"/>
                </a:cubicBezTo>
                <a:cubicBezTo>
                  <a:pt x="1001" y="94"/>
                  <a:pt x="996" y="120"/>
                  <a:pt x="994" y="146"/>
                </a:cubicBezTo>
                <a:cubicBezTo>
                  <a:pt x="992" y="146"/>
                  <a:pt x="989" y="147"/>
                  <a:pt x="987" y="147"/>
                </a:cubicBezTo>
                <a:cubicBezTo>
                  <a:pt x="984" y="141"/>
                  <a:pt x="981" y="136"/>
                  <a:pt x="978" y="130"/>
                </a:cubicBezTo>
                <a:cubicBezTo>
                  <a:pt x="980" y="110"/>
                  <a:pt x="984" y="88"/>
                  <a:pt x="993" y="65"/>
                </a:cubicBezTo>
                <a:cubicBezTo>
                  <a:pt x="985" y="81"/>
                  <a:pt x="978" y="97"/>
                  <a:pt x="973" y="115"/>
                </a:cubicBezTo>
                <a:cubicBezTo>
                  <a:pt x="972" y="108"/>
                  <a:pt x="972" y="108"/>
                  <a:pt x="972" y="108"/>
                </a:cubicBezTo>
                <a:cubicBezTo>
                  <a:pt x="972" y="108"/>
                  <a:pt x="970" y="110"/>
                  <a:pt x="968" y="114"/>
                </a:cubicBezTo>
                <a:cubicBezTo>
                  <a:pt x="965" y="110"/>
                  <a:pt x="961" y="105"/>
                  <a:pt x="958" y="101"/>
                </a:cubicBezTo>
                <a:cubicBezTo>
                  <a:pt x="960" y="84"/>
                  <a:pt x="965" y="66"/>
                  <a:pt x="972" y="47"/>
                </a:cubicBezTo>
                <a:cubicBezTo>
                  <a:pt x="964" y="62"/>
                  <a:pt x="958" y="78"/>
                  <a:pt x="953" y="94"/>
                </a:cubicBezTo>
                <a:cubicBezTo>
                  <a:pt x="943" y="83"/>
                  <a:pt x="934" y="72"/>
                  <a:pt x="923" y="63"/>
                </a:cubicBezTo>
                <a:cubicBezTo>
                  <a:pt x="934" y="76"/>
                  <a:pt x="943" y="88"/>
                  <a:pt x="951" y="101"/>
                </a:cubicBezTo>
                <a:cubicBezTo>
                  <a:pt x="949" y="109"/>
                  <a:pt x="947" y="118"/>
                  <a:pt x="945" y="127"/>
                </a:cubicBezTo>
                <a:cubicBezTo>
                  <a:pt x="943" y="132"/>
                  <a:pt x="940" y="138"/>
                  <a:pt x="938" y="143"/>
                </a:cubicBezTo>
                <a:cubicBezTo>
                  <a:pt x="938" y="143"/>
                  <a:pt x="938" y="143"/>
                  <a:pt x="938" y="142"/>
                </a:cubicBezTo>
                <a:cubicBezTo>
                  <a:pt x="938" y="133"/>
                  <a:pt x="939" y="123"/>
                  <a:pt x="939" y="123"/>
                </a:cubicBezTo>
                <a:cubicBezTo>
                  <a:pt x="939" y="123"/>
                  <a:pt x="937" y="126"/>
                  <a:pt x="935" y="130"/>
                </a:cubicBezTo>
                <a:cubicBezTo>
                  <a:pt x="930" y="113"/>
                  <a:pt x="927" y="95"/>
                  <a:pt x="927" y="74"/>
                </a:cubicBezTo>
                <a:cubicBezTo>
                  <a:pt x="925" y="95"/>
                  <a:pt x="926" y="117"/>
                  <a:pt x="929" y="139"/>
                </a:cubicBezTo>
                <a:cubicBezTo>
                  <a:pt x="928" y="142"/>
                  <a:pt x="926" y="144"/>
                  <a:pt x="925" y="147"/>
                </a:cubicBezTo>
                <a:cubicBezTo>
                  <a:pt x="915" y="121"/>
                  <a:pt x="907" y="91"/>
                  <a:pt x="906" y="55"/>
                </a:cubicBezTo>
                <a:cubicBezTo>
                  <a:pt x="903" y="88"/>
                  <a:pt x="906" y="124"/>
                  <a:pt x="917" y="159"/>
                </a:cubicBezTo>
                <a:cubicBezTo>
                  <a:pt x="913" y="160"/>
                  <a:pt x="910" y="160"/>
                  <a:pt x="907" y="161"/>
                </a:cubicBezTo>
                <a:cubicBezTo>
                  <a:pt x="903" y="144"/>
                  <a:pt x="896" y="116"/>
                  <a:pt x="896" y="116"/>
                </a:cubicBezTo>
                <a:cubicBezTo>
                  <a:pt x="896" y="116"/>
                  <a:pt x="895" y="121"/>
                  <a:pt x="894" y="129"/>
                </a:cubicBezTo>
                <a:cubicBezTo>
                  <a:pt x="888" y="110"/>
                  <a:pt x="884" y="89"/>
                  <a:pt x="884" y="65"/>
                </a:cubicBezTo>
                <a:cubicBezTo>
                  <a:pt x="881" y="92"/>
                  <a:pt x="883" y="121"/>
                  <a:pt x="890" y="149"/>
                </a:cubicBezTo>
                <a:cubicBezTo>
                  <a:pt x="889" y="151"/>
                  <a:pt x="889" y="154"/>
                  <a:pt x="889" y="156"/>
                </a:cubicBezTo>
                <a:cubicBezTo>
                  <a:pt x="876" y="126"/>
                  <a:pt x="864" y="91"/>
                  <a:pt x="863" y="47"/>
                </a:cubicBezTo>
                <a:cubicBezTo>
                  <a:pt x="860" y="74"/>
                  <a:pt x="862" y="104"/>
                  <a:pt x="869" y="133"/>
                </a:cubicBezTo>
                <a:cubicBezTo>
                  <a:pt x="867" y="146"/>
                  <a:pt x="865" y="161"/>
                  <a:pt x="865" y="168"/>
                </a:cubicBezTo>
                <a:cubicBezTo>
                  <a:pt x="863" y="168"/>
                  <a:pt x="861" y="169"/>
                  <a:pt x="859" y="169"/>
                </a:cubicBezTo>
                <a:cubicBezTo>
                  <a:pt x="858" y="166"/>
                  <a:pt x="857" y="163"/>
                  <a:pt x="857" y="160"/>
                </a:cubicBezTo>
                <a:cubicBezTo>
                  <a:pt x="859" y="145"/>
                  <a:pt x="863" y="124"/>
                  <a:pt x="862" y="122"/>
                </a:cubicBezTo>
                <a:cubicBezTo>
                  <a:pt x="861" y="120"/>
                  <a:pt x="857" y="128"/>
                  <a:pt x="851" y="139"/>
                </a:cubicBezTo>
                <a:cubicBezTo>
                  <a:pt x="850" y="137"/>
                  <a:pt x="850" y="134"/>
                  <a:pt x="849" y="132"/>
                </a:cubicBezTo>
                <a:cubicBezTo>
                  <a:pt x="851" y="125"/>
                  <a:pt x="853" y="117"/>
                  <a:pt x="855" y="109"/>
                </a:cubicBezTo>
                <a:cubicBezTo>
                  <a:pt x="853" y="115"/>
                  <a:pt x="850" y="121"/>
                  <a:pt x="848" y="127"/>
                </a:cubicBezTo>
                <a:cubicBezTo>
                  <a:pt x="844" y="105"/>
                  <a:pt x="841" y="82"/>
                  <a:pt x="843" y="55"/>
                </a:cubicBezTo>
                <a:cubicBezTo>
                  <a:pt x="838" y="84"/>
                  <a:pt x="837" y="115"/>
                  <a:pt x="842" y="147"/>
                </a:cubicBezTo>
                <a:cubicBezTo>
                  <a:pt x="841" y="150"/>
                  <a:pt x="840" y="152"/>
                  <a:pt x="840" y="155"/>
                </a:cubicBezTo>
                <a:cubicBezTo>
                  <a:pt x="836" y="142"/>
                  <a:pt x="831" y="129"/>
                  <a:pt x="828" y="114"/>
                </a:cubicBezTo>
                <a:cubicBezTo>
                  <a:pt x="830" y="106"/>
                  <a:pt x="832" y="99"/>
                  <a:pt x="834" y="91"/>
                </a:cubicBezTo>
                <a:cubicBezTo>
                  <a:pt x="832" y="96"/>
                  <a:pt x="829" y="102"/>
                  <a:pt x="827" y="108"/>
                </a:cubicBezTo>
                <a:cubicBezTo>
                  <a:pt x="825" y="96"/>
                  <a:pt x="823" y="83"/>
                  <a:pt x="822" y="69"/>
                </a:cubicBezTo>
                <a:cubicBezTo>
                  <a:pt x="823" y="66"/>
                  <a:pt x="824" y="64"/>
                  <a:pt x="825" y="61"/>
                </a:cubicBezTo>
                <a:cubicBezTo>
                  <a:pt x="824" y="62"/>
                  <a:pt x="823" y="63"/>
                  <a:pt x="822" y="65"/>
                </a:cubicBezTo>
                <a:cubicBezTo>
                  <a:pt x="821" y="56"/>
                  <a:pt x="822" y="46"/>
                  <a:pt x="822" y="36"/>
                </a:cubicBezTo>
                <a:cubicBezTo>
                  <a:pt x="820" y="47"/>
                  <a:pt x="819" y="58"/>
                  <a:pt x="818" y="70"/>
                </a:cubicBezTo>
                <a:cubicBezTo>
                  <a:pt x="807" y="87"/>
                  <a:pt x="799" y="114"/>
                  <a:pt x="794" y="144"/>
                </a:cubicBezTo>
                <a:cubicBezTo>
                  <a:pt x="793" y="145"/>
                  <a:pt x="793" y="145"/>
                  <a:pt x="793" y="146"/>
                </a:cubicBezTo>
                <a:cubicBezTo>
                  <a:pt x="792" y="157"/>
                  <a:pt x="790" y="168"/>
                  <a:pt x="790" y="180"/>
                </a:cubicBezTo>
                <a:cubicBezTo>
                  <a:pt x="788" y="180"/>
                  <a:pt x="786" y="180"/>
                  <a:pt x="784" y="181"/>
                </a:cubicBezTo>
                <a:cubicBezTo>
                  <a:pt x="784" y="180"/>
                  <a:pt x="784" y="179"/>
                  <a:pt x="784" y="178"/>
                </a:cubicBezTo>
                <a:cubicBezTo>
                  <a:pt x="786" y="168"/>
                  <a:pt x="788" y="157"/>
                  <a:pt x="792" y="147"/>
                </a:cubicBezTo>
                <a:cubicBezTo>
                  <a:pt x="789" y="153"/>
                  <a:pt x="785" y="160"/>
                  <a:pt x="783" y="167"/>
                </a:cubicBezTo>
                <a:cubicBezTo>
                  <a:pt x="782" y="137"/>
                  <a:pt x="783" y="103"/>
                  <a:pt x="796" y="68"/>
                </a:cubicBezTo>
                <a:cubicBezTo>
                  <a:pt x="780" y="86"/>
                  <a:pt x="768" y="126"/>
                  <a:pt x="763" y="168"/>
                </a:cubicBezTo>
                <a:cubicBezTo>
                  <a:pt x="761" y="133"/>
                  <a:pt x="759" y="93"/>
                  <a:pt x="775" y="49"/>
                </a:cubicBezTo>
                <a:cubicBezTo>
                  <a:pt x="759" y="67"/>
                  <a:pt x="747" y="106"/>
                  <a:pt x="743" y="147"/>
                </a:cubicBezTo>
                <a:cubicBezTo>
                  <a:pt x="740" y="136"/>
                  <a:pt x="739" y="123"/>
                  <a:pt x="738" y="110"/>
                </a:cubicBezTo>
                <a:cubicBezTo>
                  <a:pt x="737" y="126"/>
                  <a:pt x="737" y="144"/>
                  <a:pt x="740" y="161"/>
                </a:cubicBezTo>
                <a:cubicBezTo>
                  <a:pt x="738" y="165"/>
                  <a:pt x="736" y="169"/>
                  <a:pt x="734" y="174"/>
                </a:cubicBezTo>
                <a:cubicBezTo>
                  <a:pt x="732" y="167"/>
                  <a:pt x="729" y="158"/>
                  <a:pt x="726" y="150"/>
                </a:cubicBezTo>
                <a:cubicBezTo>
                  <a:pt x="728" y="135"/>
                  <a:pt x="731" y="120"/>
                  <a:pt x="736" y="105"/>
                </a:cubicBezTo>
                <a:cubicBezTo>
                  <a:pt x="732" y="116"/>
                  <a:pt x="727" y="127"/>
                  <a:pt x="724" y="139"/>
                </a:cubicBezTo>
                <a:cubicBezTo>
                  <a:pt x="720" y="124"/>
                  <a:pt x="718" y="109"/>
                  <a:pt x="717" y="91"/>
                </a:cubicBezTo>
                <a:cubicBezTo>
                  <a:pt x="716" y="111"/>
                  <a:pt x="717" y="132"/>
                  <a:pt x="720" y="153"/>
                </a:cubicBezTo>
                <a:cubicBezTo>
                  <a:pt x="718" y="162"/>
                  <a:pt x="716" y="170"/>
                  <a:pt x="715" y="178"/>
                </a:cubicBezTo>
                <a:cubicBezTo>
                  <a:pt x="711" y="165"/>
                  <a:pt x="706" y="151"/>
                  <a:pt x="706" y="149"/>
                </a:cubicBezTo>
                <a:cubicBezTo>
                  <a:pt x="708" y="138"/>
                  <a:pt x="711" y="126"/>
                  <a:pt x="715" y="114"/>
                </a:cubicBezTo>
                <a:cubicBezTo>
                  <a:pt x="707" y="130"/>
                  <a:pt x="702" y="147"/>
                  <a:pt x="697" y="165"/>
                </a:cubicBezTo>
                <a:cubicBezTo>
                  <a:pt x="692" y="176"/>
                  <a:pt x="686" y="189"/>
                  <a:pt x="683" y="195"/>
                </a:cubicBezTo>
                <a:cubicBezTo>
                  <a:pt x="683" y="195"/>
                  <a:pt x="682" y="195"/>
                  <a:pt x="681" y="195"/>
                </a:cubicBezTo>
                <a:cubicBezTo>
                  <a:pt x="680" y="166"/>
                  <a:pt x="682" y="133"/>
                  <a:pt x="694" y="96"/>
                </a:cubicBezTo>
                <a:cubicBezTo>
                  <a:pt x="684" y="118"/>
                  <a:pt x="677" y="141"/>
                  <a:pt x="673" y="167"/>
                </a:cubicBezTo>
                <a:cubicBezTo>
                  <a:pt x="670" y="155"/>
                  <a:pt x="670" y="155"/>
                  <a:pt x="670" y="155"/>
                </a:cubicBezTo>
                <a:cubicBezTo>
                  <a:pt x="670" y="155"/>
                  <a:pt x="663" y="167"/>
                  <a:pt x="657" y="180"/>
                </a:cubicBezTo>
                <a:cubicBezTo>
                  <a:pt x="658" y="164"/>
                  <a:pt x="660" y="147"/>
                  <a:pt x="665" y="129"/>
                </a:cubicBezTo>
                <a:cubicBezTo>
                  <a:pt x="659" y="146"/>
                  <a:pt x="654" y="164"/>
                  <a:pt x="650" y="183"/>
                </a:cubicBezTo>
                <a:cubicBezTo>
                  <a:pt x="648" y="162"/>
                  <a:pt x="647" y="139"/>
                  <a:pt x="651" y="114"/>
                </a:cubicBezTo>
                <a:cubicBezTo>
                  <a:pt x="644" y="140"/>
                  <a:pt x="641" y="170"/>
                  <a:pt x="643" y="200"/>
                </a:cubicBezTo>
                <a:cubicBezTo>
                  <a:pt x="641" y="200"/>
                  <a:pt x="639" y="200"/>
                  <a:pt x="636" y="200"/>
                </a:cubicBezTo>
                <a:cubicBezTo>
                  <a:pt x="635" y="173"/>
                  <a:pt x="635" y="144"/>
                  <a:pt x="644" y="111"/>
                </a:cubicBezTo>
                <a:cubicBezTo>
                  <a:pt x="641" y="118"/>
                  <a:pt x="639" y="126"/>
                  <a:pt x="636" y="133"/>
                </a:cubicBezTo>
                <a:cubicBezTo>
                  <a:pt x="639" y="121"/>
                  <a:pt x="642" y="107"/>
                  <a:pt x="647" y="94"/>
                </a:cubicBezTo>
                <a:cubicBezTo>
                  <a:pt x="639" y="102"/>
                  <a:pt x="633" y="115"/>
                  <a:pt x="627" y="131"/>
                </a:cubicBezTo>
                <a:cubicBezTo>
                  <a:pt x="627" y="120"/>
                  <a:pt x="628" y="108"/>
                  <a:pt x="630" y="95"/>
                </a:cubicBezTo>
                <a:cubicBezTo>
                  <a:pt x="625" y="113"/>
                  <a:pt x="622" y="132"/>
                  <a:pt x="621" y="151"/>
                </a:cubicBezTo>
                <a:cubicBezTo>
                  <a:pt x="619" y="161"/>
                  <a:pt x="617" y="170"/>
                  <a:pt x="616" y="180"/>
                </a:cubicBezTo>
                <a:cubicBezTo>
                  <a:pt x="615" y="182"/>
                  <a:pt x="614" y="183"/>
                  <a:pt x="614" y="184"/>
                </a:cubicBezTo>
                <a:cubicBezTo>
                  <a:pt x="614" y="164"/>
                  <a:pt x="616" y="143"/>
                  <a:pt x="622" y="120"/>
                </a:cubicBezTo>
                <a:cubicBezTo>
                  <a:pt x="618" y="130"/>
                  <a:pt x="615" y="140"/>
                  <a:pt x="612" y="151"/>
                </a:cubicBezTo>
                <a:cubicBezTo>
                  <a:pt x="613" y="127"/>
                  <a:pt x="616" y="102"/>
                  <a:pt x="626" y="75"/>
                </a:cubicBezTo>
                <a:cubicBezTo>
                  <a:pt x="610" y="93"/>
                  <a:pt x="598" y="133"/>
                  <a:pt x="593" y="175"/>
                </a:cubicBezTo>
                <a:cubicBezTo>
                  <a:pt x="592" y="153"/>
                  <a:pt x="594" y="128"/>
                  <a:pt x="601" y="102"/>
                </a:cubicBezTo>
                <a:cubicBezTo>
                  <a:pt x="591" y="129"/>
                  <a:pt x="584" y="159"/>
                  <a:pt x="583" y="191"/>
                </a:cubicBezTo>
                <a:cubicBezTo>
                  <a:pt x="580" y="196"/>
                  <a:pt x="577" y="201"/>
                  <a:pt x="575" y="206"/>
                </a:cubicBezTo>
                <a:cubicBezTo>
                  <a:pt x="572" y="206"/>
                  <a:pt x="570" y="206"/>
                  <a:pt x="568" y="207"/>
                </a:cubicBezTo>
                <a:cubicBezTo>
                  <a:pt x="566" y="173"/>
                  <a:pt x="565" y="135"/>
                  <a:pt x="580" y="93"/>
                </a:cubicBezTo>
                <a:cubicBezTo>
                  <a:pt x="566" y="109"/>
                  <a:pt x="555" y="141"/>
                  <a:pt x="550" y="177"/>
                </a:cubicBezTo>
                <a:cubicBezTo>
                  <a:pt x="549" y="178"/>
                  <a:pt x="548" y="180"/>
                  <a:pt x="547" y="181"/>
                </a:cubicBezTo>
                <a:cubicBezTo>
                  <a:pt x="546" y="177"/>
                  <a:pt x="546" y="172"/>
                  <a:pt x="546" y="168"/>
                </a:cubicBezTo>
                <a:cubicBezTo>
                  <a:pt x="546" y="167"/>
                  <a:pt x="547" y="166"/>
                  <a:pt x="547" y="165"/>
                </a:cubicBezTo>
                <a:cubicBezTo>
                  <a:pt x="547" y="166"/>
                  <a:pt x="546" y="166"/>
                  <a:pt x="546" y="167"/>
                </a:cubicBezTo>
                <a:cubicBezTo>
                  <a:pt x="545" y="139"/>
                  <a:pt x="547" y="108"/>
                  <a:pt x="559" y="75"/>
                </a:cubicBezTo>
                <a:cubicBezTo>
                  <a:pt x="543" y="93"/>
                  <a:pt x="532" y="131"/>
                  <a:pt x="527" y="172"/>
                </a:cubicBezTo>
                <a:cubicBezTo>
                  <a:pt x="523" y="175"/>
                  <a:pt x="520" y="178"/>
                  <a:pt x="516" y="181"/>
                </a:cubicBezTo>
                <a:cubicBezTo>
                  <a:pt x="517" y="173"/>
                  <a:pt x="520" y="163"/>
                  <a:pt x="526" y="146"/>
                </a:cubicBezTo>
                <a:cubicBezTo>
                  <a:pt x="518" y="162"/>
                  <a:pt x="513" y="171"/>
                  <a:pt x="511" y="179"/>
                </a:cubicBezTo>
                <a:cubicBezTo>
                  <a:pt x="511" y="178"/>
                  <a:pt x="511" y="177"/>
                  <a:pt x="511" y="176"/>
                </a:cubicBezTo>
                <a:cubicBezTo>
                  <a:pt x="510" y="180"/>
                  <a:pt x="509" y="187"/>
                  <a:pt x="507" y="194"/>
                </a:cubicBezTo>
                <a:cubicBezTo>
                  <a:pt x="507" y="195"/>
                  <a:pt x="506" y="195"/>
                  <a:pt x="506" y="196"/>
                </a:cubicBezTo>
                <a:cubicBezTo>
                  <a:pt x="506" y="177"/>
                  <a:pt x="507" y="158"/>
                  <a:pt x="512" y="136"/>
                </a:cubicBezTo>
                <a:cubicBezTo>
                  <a:pt x="505" y="156"/>
                  <a:pt x="500" y="178"/>
                  <a:pt x="498" y="200"/>
                </a:cubicBezTo>
                <a:cubicBezTo>
                  <a:pt x="496" y="187"/>
                  <a:pt x="494" y="170"/>
                  <a:pt x="494" y="170"/>
                </a:cubicBezTo>
                <a:cubicBezTo>
                  <a:pt x="494" y="170"/>
                  <a:pt x="493" y="172"/>
                  <a:pt x="490" y="175"/>
                </a:cubicBezTo>
                <a:cubicBezTo>
                  <a:pt x="489" y="159"/>
                  <a:pt x="490" y="142"/>
                  <a:pt x="492" y="124"/>
                </a:cubicBezTo>
                <a:cubicBezTo>
                  <a:pt x="489" y="138"/>
                  <a:pt x="486" y="152"/>
                  <a:pt x="485" y="166"/>
                </a:cubicBezTo>
                <a:cubicBezTo>
                  <a:pt x="486" y="151"/>
                  <a:pt x="487" y="135"/>
                  <a:pt x="491" y="118"/>
                </a:cubicBezTo>
                <a:cubicBezTo>
                  <a:pt x="483" y="140"/>
                  <a:pt x="478" y="165"/>
                  <a:pt x="476" y="191"/>
                </a:cubicBezTo>
                <a:cubicBezTo>
                  <a:pt x="476" y="192"/>
                  <a:pt x="475" y="193"/>
                  <a:pt x="474" y="194"/>
                </a:cubicBezTo>
                <a:cubicBezTo>
                  <a:pt x="469" y="168"/>
                  <a:pt x="467" y="139"/>
                  <a:pt x="471" y="106"/>
                </a:cubicBezTo>
                <a:cubicBezTo>
                  <a:pt x="463" y="137"/>
                  <a:pt x="461" y="171"/>
                  <a:pt x="465" y="206"/>
                </a:cubicBezTo>
                <a:cubicBezTo>
                  <a:pt x="463" y="208"/>
                  <a:pt x="461" y="210"/>
                  <a:pt x="460" y="211"/>
                </a:cubicBezTo>
                <a:cubicBezTo>
                  <a:pt x="458" y="211"/>
                  <a:pt x="456" y="211"/>
                  <a:pt x="455" y="211"/>
                </a:cubicBezTo>
                <a:cubicBezTo>
                  <a:pt x="453" y="187"/>
                  <a:pt x="453" y="159"/>
                  <a:pt x="460" y="129"/>
                </a:cubicBezTo>
                <a:cubicBezTo>
                  <a:pt x="455" y="144"/>
                  <a:pt x="451" y="161"/>
                  <a:pt x="448" y="177"/>
                </a:cubicBezTo>
                <a:cubicBezTo>
                  <a:pt x="448" y="177"/>
                  <a:pt x="442" y="189"/>
                  <a:pt x="435" y="202"/>
                </a:cubicBezTo>
                <a:cubicBezTo>
                  <a:pt x="434" y="192"/>
                  <a:pt x="433" y="182"/>
                  <a:pt x="433" y="172"/>
                </a:cubicBezTo>
                <a:cubicBezTo>
                  <a:pt x="438" y="167"/>
                  <a:pt x="443" y="163"/>
                  <a:pt x="449" y="158"/>
                </a:cubicBezTo>
                <a:cubicBezTo>
                  <a:pt x="444" y="160"/>
                  <a:pt x="438" y="162"/>
                  <a:pt x="433" y="165"/>
                </a:cubicBezTo>
                <a:cubicBezTo>
                  <a:pt x="433" y="148"/>
                  <a:pt x="435" y="130"/>
                  <a:pt x="439" y="111"/>
                </a:cubicBezTo>
                <a:cubicBezTo>
                  <a:pt x="433" y="129"/>
                  <a:pt x="428" y="149"/>
                  <a:pt x="426" y="169"/>
                </a:cubicBezTo>
                <a:cubicBezTo>
                  <a:pt x="421" y="172"/>
                  <a:pt x="417" y="175"/>
                  <a:pt x="412" y="179"/>
                </a:cubicBezTo>
                <a:cubicBezTo>
                  <a:pt x="412" y="177"/>
                  <a:pt x="411" y="176"/>
                  <a:pt x="411" y="176"/>
                </a:cubicBezTo>
                <a:cubicBezTo>
                  <a:pt x="413" y="160"/>
                  <a:pt x="417" y="144"/>
                  <a:pt x="423" y="126"/>
                </a:cubicBezTo>
                <a:cubicBezTo>
                  <a:pt x="415" y="144"/>
                  <a:pt x="408" y="163"/>
                  <a:pt x="403" y="183"/>
                </a:cubicBezTo>
                <a:cubicBezTo>
                  <a:pt x="400" y="187"/>
                  <a:pt x="397" y="192"/>
                  <a:pt x="393" y="196"/>
                </a:cubicBezTo>
                <a:cubicBezTo>
                  <a:pt x="391" y="198"/>
                  <a:pt x="389" y="200"/>
                  <a:pt x="387" y="202"/>
                </a:cubicBezTo>
                <a:cubicBezTo>
                  <a:pt x="387" y="190"/>
                  <a:pt x="388" y="177"/>
                  <a:pt x="389" y="163"/>
                </a:cubicBezTo>
                <a:cubicBezTo>
                  <a:pt x="394" y="159"/>
                  <a:pt x="400" y="154"/>
                  <a:pt x="406" y="149"/>
                </a:cubicBezTo>
                <a:cubicBezTo>
                  <a:pt x="401" y="151"/>
                  <a:pt x="396" y="153"/>
                  <a:pt x="390" y="156"/>
                </a:cubicBezTo>
                <a:cubicBezTo>
                  <a:pt x="392" y="143"/>
                  <a:pt x="395" y="130"/>
                  <a:pt x="400" y="116"/>
                </a:cubicBezTo>
                <a:cubicBezTo>
                  <a:pt x="402" y="114"/>
                  <a:pt x="404" y="113"/>
                  <a:pt x="406" y="111"/>
                </a:cubicBezTo>
                <a:cubicBezTo>
                  <a:pt x="404" y="111"/>
                  <a:pt x="403" y="112"/>
                  <a:pt x="401" y="113"/>
                </a:cubicBezTo>
                <a:cubicBezTo>
                  <a:pt x="401" y="112"/>
                  <a:pt x="401" y="111"/>
                  <a:pt x="401" y="110"/>
                </a:cubicBezTo>
                <a:cubicBezTo>
                  <a:pt x="401" y="111"/>
                  <a:pt x="400" y="112"/>
                  <a:pt x="400" y="113"/>
                </a:cubicBezTo>
                <a:cubicBezTo>
                  <a:pt x="378" y="121"/>
                  <a:pt x="351" y="145"/>
                  <a:pt x="328" y="173"/>
                </a:cubicBezTo>
                <a:cubicBezTo>
                  <a:pt x="327" y="168"/>
                  <a:pt x="327" y="168"/>
                  <a:pt x="327" y="168"/>
                </a:cubicBezTo>
                <a:cubicBezTo>
                  <a:pt x="304" y="199"/>
                  <a:pt x="304" y="199"/>
                  <a:pt x="304" y="199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313" y="162"/>
                  <a:pt x="331" y="135"/>
                  <a:pt x="359" y="110"/>
                </a:cubicBezTo>
                <a:cubicBezTo>
                  <a:pt x="335" y="127"/>
                  <a:pt x="312" y="149"/>
                  <a:pt x="294" y="176"/>
                </a:cubicBezTo>
                <a:cubicBezTo>
                  <a:pt x="292" y="170"/>
                  <a:pt x="292" y="170"/>
                  <a:pt x="292" y="170"/>
                </a:cubicBezTo>
                <a:cubicBezTo>
                  <a:pt x="298" y="154"/>
                  <a:pt x="307" y="137"/>
                  <a:pt x="320" y="121"/>
                </a:cubicBezTo>
                <a:cubicBezTo>
                  <a:pt x="310" y="127"/>
                  <a:pt x="299" y="138"/>
                  <a:pt x="288" y="153"/>
                </a:cubicBezTo>
                <a:cubicBezTo>
                  <a:pt x="292" y="134"/>
                  <a:pt x="298" y="113"/>
                  <a:pt x="308" y="92"/>
                </a:cubicBezTo>
                <a:cubicBezTo>
                  <a:pt x="293" y="116"/>
                  <a:pt x="282" y="144"/>
                  <a:pt x="275" y="173"/>
                </a:cubicBezTo>
                <a:cubicBezTo>
                  <a:pt x="270" y="178"/>
                  <a:pt x="270" y="178"/>
                  <a:pt x="270" y="178"/>
                </a:cubicBezTo>
                <a:cubicBezTo>
                  <a:pt x="272" y="163"/>
                  <a:pt x="276" y="147"/>
                  <a:pt x="283" y="130"/>
                </a:cubicBezTo>
                <a:cubicBezTo>
                  <a:pt x="274" y="146"/>
                  <a:pt x="267" y="165"/>
                  <a:pt x="262" y="185"/>
                </a:cubicBezTo>
                <a:cubicBezTo>
                  <a:pt x="262" y="181"/>
                  <a:pt x="262" y="178"/>
                  <a:pt x="262" y="175"/>
                </a:cubicBezTo>
                <a:cubicBezTo>
                  <a:pt x="270" y="151"/>
                  <a:pt x="281" y="126"/>
                  <a:pt x="299" y="102"/>
                </a:cubicBezTo>
                <a:cubicBezTo>
                  <a:pt x="289" y="108"/>
                  <a:pt x="278" y="120"/>
                  <a:pt x="267" y="135"/>
                </a:cubicBezTo>
                <a:cubicBezTo>
                  <a:pt x="268" y="130"/>
                  <a:pt x="269" y="126"/>
                  <a:pt x="270" y="121"/>
                </a:cubicBezTo>
                <a:cubicBezTo>
                  <a:pt x="272" y="118"/>
                  <a:pt x="275" y="115"/>
                  <a:pt x="277" y="112"/>
                </a:cubicBezTo>
                <a:cubicBezTo>
                  <a:pt x="275" y="113"/>
                  <a:pt x="273" y="114"/>
                  <a:pt x="272" y="115"/>
                </a:cubicBezTo>
                <a:cubicBezTo>
                  <a:pt x="275" y="102"/>
                  <a:pt x="280" y="88"/>
                  <a:pt x="287" y="74"/>
                </a:cubicBezTo>
                <a:cubicBezTo>
                  <a:pt x="278" y="89"/>
                  <a:pt x="270" y="105"/>
                  <a:pt x="263" y="123"/>
                </a:cubicBezTo>
                <a:cubicBezTo>
                  <a:pt x="261" y="125"/>
                  <a:pt x="258" y="129"/>
                  <a:pt x="255" y="132"/>
                </a:cubicBezTo>
                <a:cubicBezTo>
                  <a:pt x="257" y="125"/>
                  <a:pt x="259" y="118"/>
                  <a:pt x="262" y="111"/>
                </a:cubicBezTo>
                <a:cubicBezTo>
                  <a:pt x="257" y="120"/>
                  <a:pt x="253" y="129"/>
                  <a:pt x="249" y="139"/>
                </a:cubicBezTo>
                <a:cubicBezTo>
                  <a:pt x="240" y="151"/>
                  <a:pt x="232" y="165"/>
                  <a:pt x="224" y="181"/>
                </a:cubicBezTo>
                <a:cubicBezTo>
                  <a:pt x="223" y="182"/>
                  <a:pt x="223" y="182"/>
                  <a:pt x="223" y="182"/>
                </a:cubicBezTo>
                <a:cubicBezTo>
                  <a:pt x="220" y="181"/>
                  <a:pt x="218" y="181"/>
                  <a:pt x="215" y="180"/>
                </a:cubicBezTo>
                <a:cubicBezTo>
                  <a:pt x="223" y="152"/>
                  <a:pt x="233" y="123"/>
                  <a:pt x="255" y="94"/>
                </a:cubicBezTo>
                <a:cubicBezTo>
                  <a:pt x="255" y="94"/>
                  <a:pt x="255" y="94"/>
                  <a:pt x="255" y="94"/>
                </a:cubicBezTo>
                <a:cubicBezTo>
                  <a:pt x="236" y="99"/>
                  <a:pt x="213" y="117"/>
                  <a:pt x="190" y="141"/>
                </a:cubicBezTo>
                <a:cubicBezTo>
                  <a:pt x="191" y="139"/>
                  <a:pt x="191" y="137"/>
                  <a:pt x="191" y="135"/>
                </a:cubicBezTo>
                <a:cubicBezTo>
                  <a:pt x="193" y="127"/>
                  <a:pt x="196" y="119"/>
                  <a:pt x="199" y="110"/>
                </a:cubicBezTo>
                <a:cubicBezTo>
                  <a:pt x="197" y="114"/>
                  <a:pt x="195" y="118"/>
                  <a:pt x="193" y="122"/>
                </a:cubicBezTo>
                <a:cubicBezTo>
                  <a:pt x="196" y="109"/>
                  <a:pt x="200" y="96"/>
                  <a:pt x="205" y="82"/>
                </a:cubicBezTo>
                <a:cubicBezTo>
                  <a:pt x="196" y="99"/>
                  <a:pt x="188" y="119"/>
                  <a:pt x="183" y="139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167" y="140"/>
                  <a:pt x="169" y="123"/>
                  <a:pt x="172" y="104"/>
                </a:cubicBezTo>
                <a:cubicBezTo>
                  <a:pt x="174" y="102"/>
                  <a:pt x="175" y="100"/>
                  <a:pt x="177" y="98"/>
                </a:cubicBezTo>
                <a:cubicBezTo>
                  <a:pt x="176" y="99"/>
                  <a:pt x="174" y="100"/>
                  <a:pt x="173" y="100"/>
                </a:cubicBezTo>
                <a:cubicBezTo>
                  <a:pt x="176" y="88"/>
                  <a:pt x="179" y="76"/>
                  <a:pt x="184" y="63"/>
                </a:cubicBezTo>
                <a:cubicBezTo>
                  <a:pt x="177" y="76"/>
                  <a:pt x="172" y="89"/>
                  <a:pt x="167" y="104"/>
                </a:cubicBezTo>
                <a:cubicBezTo>
                  <a:pt x="166" y="104"/>
                  <a:pt x="166" y="104"/>
                  <a:pt x="166" y="104"/>
                </a:cubicBezTo>
                <a:cubicBezTo>
                  <a:pt x="168" y="96"/>
                  <a:pt x="171" y="87"/>
                  <a:pt x="175" y="77"/>
                </a:cubicBezTo>
                <a:cubicBezTo>
                  <a:pt x="170" y="87"/>
                  <a:pt x="165" y="97"/>
                  <a:pt x="162" y="107"/>
                </a:cubicBezTo>
                <a:cubicBezTo>
                  <a:pt x="155" y="111"/>
                  <a:pt x="150" y="114"/>
                  <a:pt x="145" y="118"/>
                </a:cubicBezTo>
                <a:cubicBezTo>
                  <a:pt x="147" y="100"/>
                  <a:pt x="152" y="81"/>
                  <a:pt x="160" y="60"/>
                </a:cubicBezTo>
                <a:cubicBezTo>
                  <a:pt x="149" y="81"/>
                  <a:pt x="141" y="104"/>
                  <a:pt x="135" y="128"/>
                </a:cubicBezTo>
                <a:cubicBezTo>
                  <a:pt x="133" y="132"/>
                  <a:pt x="130" y="136"/>
                  <a:pt x="128" y="140"/>
                </a:cubicBezTo>
                <a:cubicBezTo>
                  <a:pt x="116" y="148"/>
                  <a:pt x="116" y="148"/>
                  <a:pt x="116" y="148"/>
                </a:cubicBezTo>
                <a:cubicBezTo>
                  <a:pt x="114" y="147"/>
                  <a:pt x="112" y="146"/>
                  <a:pt x="110" y="146"/>
                </a:cubicBezTo>
                <a:cubicBezTo>
                  <a:pt x="109" y="140"/>
                  <a:pt x="109" y="132"/>
                  <a:pt x="113" y="119"/>
                </a:cubicBezTo>
                <a:cubicBezTo>
                  <a:pt x="118" y="112"/>
                  <a:pt x="124" y="102"/>
                  <a:pt x="134" y="89"/>
                </a:cubicBezTo>
                <a:cubicBezTo>
                  <a:pt x="128" y="93"/>
                  <a:pt x="122" y="96"/>
                  <a:pt x="116" y="100"/>
                </a:cubicBezTo>
                <a:cubicBezTo>
                  <a:pt x="127" y="86"/>
                  <a:pt x="140" y="72"/>
                  <a:pt x="157" y="59"/>
                </a:cubicBezTo>
                <a:cubicBezTo>
                  <a:pt x="141" y="64"/>
                  <a:pt x="122" y="77"/>
                  <a:pt x="104" y="95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6" y="95"/>
                  <a:pt x="103" y="85"/>
                  <a:pt x="113" y="71"/>
                </a:cubicBezTo>
                <a:cubicBezTo>
                  <a:pt x="100" y="79"/>
                  <a:pt x="89" y="84"/>
                  <a:pt x="80" y="92"/>
                </a:cubicBezTo>
                <a:cubicBezTo>
                  <a:pt x="82" y="86"/>
                  <a:pt x="85" y="80"/>
                  <a:pt x="87" y="74"/>
                </a:cubicBezTo>
                <a:cubicBezTo>
                  <a:pt x="95" y="66"/>
                  <a:pt x="104" y="58"/>
                  <a:pt x="114" y="51"/>
                </a:cubicBezTo>
                <a:cubicBezTo>
                  <a:pt x="108" y="52"/>
                  <a:pt x="102" y="55"/>
                  <a:pt x="95" y="59"/>
                </a:cubicBezTo>
                <a:cubicBezTo>
                  <a:pt x="100" y="51"/>
                  <a:pt x="105" y="42"/>
                  <a:pt x="111" y="34"/>
                </a:cubicBezTo>
                <a:cubicBezTo>
                  <a:pt x="100" y="41"/>
                  <a:pt x="87" y="55"/>
                  <a:pt x="76" y="72"/>
                </a:cubicBezTo>
                <a:cubicBezTo>
                  <a:pt x="73" y="75"/>
                  <a:pt x="71" y="77"/>
                  <a:pt x="68" y="79"/>
                </a:cubicBezTo>
                <a:cubicBezTo>
                  <a:pt x="68" y="79"/>
                  <a:pt x="68" y="80"/>
                  <a:pt x="68" y="80"/>
                </a:cubicBezTo>
                <a:cubicBezTo>
                  <a:pt x="62" y="85"/>
                  <a:pt x="56" y="90"/>
                  <a:pt x="50" y="97"/>
                </a:cubicBezTo>
                <a:cubicBezTo>
                  <a:pt x="45" y="82"/>
                  <a:pt x="45" y="82"/>
                  <a:pt x="45" y="82"/>
                </a:cubicBezTo>
                <a:cubicBezTo>
                  <a:pt x="58" y="64"/>
                  <a:pt x="73" y="47"/>
                  <a:pt x="93" y="32"/>
                </a:cubicBezTo>
                <a:cubicBezTo>
                  <a:pt x="72" y="38"/>
                  <a:pt x="45" y="59"/>
                  <a:pt x="21" y="87"/>
                </a:cubicBezTo>
                <a:cubicBezTo>
                  <a:pt x="26" y="69"/>
                  <a:pt x="26" y="69"/>
                  <a:pt x="26" y="69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4"/>
                  <a:pt x="12" y="74"/>
                  <a:pt x="12" y="73"/>
                </a:cubicBezTo>
                <a:cubicBezTo>
                  <a:pt x="25" y="61"/>
                  <a:pt x="40" y="50"/>
                  <a:pt x="58" y="41"/>
                </a:cubicBezTo>
                <a:cubicBezTo>
                  <a:pt x="48" y="42"/>
                  <a:pt x="37" y="46"/>
                  <a:pt x="24" y="52"/>
                </a:cubicBezTo>
                <a:cubicBezTo>
                  <a:pt x="37" y="35"/>
                  <a:pt x="52" y="18"/>
                  <a:pt x="72" y="2"/>
                </a:cubicBezTo>
                <a:cubicBezTo>
                  <a:pt x="61" y="5"/>
                  <a:pt x="49" y="12"/>
                  <a:pt x="37" y="22"/>
                </a:cubicBezTo>
                <a:cubicBezTo>
                  <a:pt x="33" y="23"/>
                  <a:pt x="28" y="24"/>
                  <a:pt x="23" y="25"/>
                </a:cubicBezTo>
                <a:cubicBezTo>
                  <a:pt x="26" y="17"/>
                  <a:pt x="29" y="9"/>
                  <a:pt x="33" y="0"/>
                </a:cubicBezTo>
                <a:cubicBezTo>
                  <a:pt x="28" y="9"/>
                  <a:pt x="23" y="17"/>
                  <a:pt x="19" y="27"/>
                </a:cubicBezTo>
                <a:cubicBezTo>
                  <a:pt x="13" y="29"/>
                  <a:pt x="0" y="35"/>
                  <a:pt x="0" y="35"/>
                </a:cubicBezTo>
                <a:lnTo>
                  <a:pt x="0" y="405"/>
                </a:lnTo>
                <a:close/>
                <a:moveTo>
                  <a:pt x="21" y="32"/>
                </a:moveTo>
                <a:cubicBezTo>
                  <a:pt x="26" y="29"/>
                  <a:pt x="31" y="26"/>
                  <a:pt x="36" y="23"/>
                </a:cubicBezTo>
                <a:cubicBezTo>
                  <a:pt x="30" y="27"/>
                  <a:pt x="25" y="32"/>
                  <a:pt x="20" y="37"/>
                </a:cubicBezTo>
                <a:cubicBezTo>
                  <a:pt x="20" y="35"/>
                  <a:pt x="21" y="33"/>
                  <a:pt x="21" y="32"/>
                </a:cubicBezTo>
                <a:close/>
                <a:moveTo>
                  <a:pt x="151" y="145"/>
                </a:moveTo>
                <a:cubicBezTo>
                  <a:pt x="150" y="140"/>
                  <a:pt x="150" y="140"/>
                  <a:pt x="150" y="140"/>
                </a:cubicBezTo>
                <a:cubicBezTo>
                  <a:pt x="151" y="137"/>
                  <a:pt x="152" y="135"/>
                  <a:pt x="154" y="132"/>
                </a:cubicBezTo>
                <a:cubicBezTo>
                  <a:pt x="153" y="136"/>
                  <a:pt x="151" y="141"/>
                  <a:pt x="151" y="145"/>
                </a:cubicBezTo>
                <a:close/>
                <a:moveTo>
                  <a:pt x="163" y="118"/>
                </a:moveTo>
                <a:cubicBezTo>
                  <a:pt x="163" y="117"/>
                  <a:pt x="163" y="117"/>
                  <a:pt x="163" y="117"/>
                </a:cubicBezTo>
                <a:lnTo>
                  <a:pt x="163" y="118"/>
                </a:lnTo>
                <a:close/>
                <a:moveTo>
                  <a:pt x="208" y="153"/>
                </a:moveTo>
                <a:cubicBezTo>
                  <a:pt x="206" y="146"/>
                  <a:pt x="206" y="146"/>
                  <a:pt x="206" y="146"/>
                </a:cubicBezTo>
                <a:cubicBezTo>
                  <a:pt x="216" y="132"/>
                  <a:pt x="227" y="119"/>
                  <a:pt x="240" y="106"/>
                </a:cubicBezTo>
                <a:cubicBezTo>
                  <a:pt x="233" y="114"/>
                  <a:pt x="225" y="125"/>
                  <a:pt x="217" y="137"/>
                </a:cubicBezTo>
                <a:cubicBezTo>
                  <a:pt x="217" y="135"/>
                  <a:pt x="218" y="133"/>
                  <a:pt x="219" y="131"/>
                </a:cubicBezTo>
                <a:cubicBezTo>
                  <a:pt x="217" y="135"/>
                  <a:pt x="214" y="140"/>
                  <a:pt x="213" y="144"/>
                </a:cubicBezTo>
                <a:cubicBezTo>
                  <a:pt x="211" y="147"/>
                  <a:pt x="209" y="150"/>
                  <a:pt x="208" y="153"/>
                </a:cubicBezTo>
                <a:close/>
                <a:moveTo>
                  <a:pt x="254" y="156"/>
                </a:moveTo>
                <a:cubicBezTo>
                  <a:pt x="253" y="157"/>
                  <a:pt x="253" y="158"/>
                  <a:pt x="253" y="158"/>
                </a:cubicBezTo>
                <a:cubicBezTo>
                  <a:pt x="249" y="161"/>
                  <a:pt x="249" y="161"/>
                  <a:pt x="249" y="161"/>
                </a:cubicBezTo>
                <a:cubicBezTo>
                  <a:pt x="251" y="156"/>
                  <a:pt x="254" y="150"/>
                  <a:pt x="257" y="144"/>
                </a:cubicBezTo>
                <a:cubicBezTo>
                  <a:pt x="256" y="148"/>
                  <a:pt x="255" y="152"/>
                  <a:pt x="254" y="156"/>
                </a:cubicBezTo>
                <a:close/>
                <a:moveTo>
                  <a:pt x="377" y="191"/>
                </a:moveTo>
                <a:cubicBezTo>
                  <a:pt x="376" y="177"/>
                  <a:pt x="376" y="177"/>
                  <a:pt x="376" y="177"/>
                </a:cubicBezTo>
                <a:cubicBezTo>
                  <a:pt x="377" y="176"/>
                  <a:pt x="379" y="174"/>
                  <a:pt x="380" y="172"/>
                </a:cubicBezTo>
                <a:cubicBezTo>
                  <a:pt x="379" y="178"/>
                  <a:pt x="378" y="184"/>
                  <a:pt x="377" y="191"/>
                </a:cubicBezTo>
                <a:close/>
                <a:moveTo>
                  <a:pt x="334" y="204"/>
                </a:moveTo>
                <a:cubicBezTo>
                  <a:pt x="334" y="204"/>
                  <a:pt x="333" y="204"/>
                  <a:pt x="332" y="204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48" y="175"/>
                  <a:pt x="366" y="144"/>
                  <a:pt x="398" y="117"/>
                </a:cubicBezTo>
                <a:cubicBezTo>
                  <a:pt x="392" y="131"/>
                  <a:pt x="387" y="145"/>
                  <a:pt x="383" y="160"/>
                </a:cubicBezTo>
                <a:cubicBezTo>
                  <a:pt x="367" y="170"/>
                  <a:pt x="350" y="186"/>
                  <a:pt x="334" y="204"/>
                </a:cubicBezTo>
                <a:close/>
                <a:moveTo>
                  <a:pt x="424" y="211"/>
                </a:moveTo>
                <a:cubicBezTo>
                  <a:pt x="422" y="211"/>
                  <a:pt x="419" y="211"/>
                  <a:pt x="417" y="210"/>
                </a:cubicBezTo>
                <a:cubicBezTo>
                  <a:pt x="416" y="204"/>
                  <a:pt x="415" y="197"/>
                  <a:pt x="414" y="191"/>
                </a:cubicBezTo>
                <a:cubicBezTo>
                  <a:pt x="417" y="187"/>
                  <a:pt x="421" y="183"/>
                  <a:pt x="425" y="180"/>
                </a:cubicBezTo>
                <a:cubicBezTo>
                  <a:pt x="424" y="190"/>
                  <a:pt x="424" y="200"/>
                  <a:pt x="424" y="211"/>
                </a:cubicBezTo>
                <a:close/>
                <a:moveTo>
                  <a:pt x="525" y="209"/>
                </a:moveTo>
                <a:cubicBezTo>
                  <a:pt x="524" y="209"/>
                  <a:pt x="523" y="210"/>
                  <a:pt x="521" y="210"/>
                </a:cubicBezTo>
                <a:cubicBezTo>
                  <a:pt x="521" y="208"/>
                  <a:pt x="520" y="206"/>
                  <a:pt x="520" y="204"/>
                </a:cubicBezTo>
                <a:cubicBezTo>
                  <a:pt x="521" y="200"/>
                  <a:pt x="523" y="195"/>
                  <a:pt x="525" y="190"/>
                </a:cubicBezTo>
                <a:cubicBezTo>
                  <a:pt x="525" y="196"/>
                  <a:pt x="525" y="203"/>
                  <a:pt x="525" y="209"/>
                </a:cubicBezTo>
                <a:close/>
                <a:moveTo>
                  <a:pt x="724" y="189"/>
                </a:moveTo>
                <a:cubicBezTo>
                  <a:pt x="724" y="185"/>
                  <a:pt x="724" y="180"/>
                  <a:pt x="724" y="175"/>
                </a:cubicBezTo>
                <a:cubicBezTo>
                  <a:pt x="725" y="180"/>
                  <a:pt x="727" y="184"/>
                  <a:pt x="728" y="189"/>
                </a:cubicBezTo>
                <a:cubicBezTo>
                  <a:pt x="727" y="189"/>
                  <a:pt x="725" y="189"/>
                  <a:pt x="724" y="189"/>
                </a:cubicBezTo>
                <a:close/>
                <a:moveTo>
                  <a:pt x="816" y="148"/>
                </a:moveTo>
                <a:cubicBezTo>
                  <a:pt x="811" y="155"/>
                  <a:pt x="811" y="155"/>
                  <a:pt x="811" y="155"/>
                </a:cubicBezTo>
                <a:cubicBezTo>
                  <a:pt x="810" y="133"/>
                  <a:pt x="811" y="109"/>
                  <a:pt x="818" y="84"/>
                </a:cubicBezTo>
                <a:cubicBezTo>
                  <a:pt x="818" y="98"/>
                  <a:pt x="819" y="113"/>
                  <a:pt x="821" y="128"/>
                </a:cubicBezTo>
                <a:cubicBezTo>
                  <a:pt x="819" y="135"/>
                  <a:pt x="818" y="141"/>
                  <a:pt x="816" y="148"/>
                </a:cubicBezTo>
                <a:close/>
                <a:moveTo>
                  <a:pt x="826" y="174"/>
                </a:moveTo>
                <a:cubicBezTo>
                  <a:pt x="825" y="149"/>
                  <a:pt x="825" y="149"/>
                  <a:pt x="825" y="149"/>
                </a:cubicBezTo>
                <a:cubicBezTo>
                  <a:pt x="826" y="155"/>
                  <a:pt x="828" y="161"/>
                  <a:pt x="830" y="167"/>
                </a:cubicBezTo>
                <a:cubicBezTo>
                  <a:pt x="829" y="169"/>
                  <a:pt x="828" y="172"/>
                  <a:pt x="827" y="174"/>
                </a:cubicBezTo>
                <a:cubicBezTo>
                  <a:pt x="826" y="174"/>
                  <a:pt x="826" y="174"/>
                  <a:pt x="826" y="174"/>
                </a:cubicBezTo>
                <a:close/>
                <a:moveTo>
                  <a:pt x="830" y="174"/>
                </a:moveTo>
                <a:cubicBezTo>
                  <a:pt x="830" y="173"/>
                  <a:pt x="830" y="172"/>
                  <a:pt x="831" y="171"/>
                </a:cubicBezTo>
                <a:cubicBezTo>
                  <a:pt x="831" y="172"/>
                  <a:pt x="831" y="172"/>
                  <a:pt x="832" y="173"/>
                </a:cubicBezTo>
                <a:cubicBezTo>
                  <a:pt x="831" y="173"/>
                  <a:pt x="830" y="174"/>
                  <a:pt x="830" y="174"/>
                </a:cubicBezTo>
                <a:close/>
                <a:moveTo>
                  <a:pt x="877" y="166"/>
                </a:moveTo>
                <a:cubicBezTo>
                  <a:pt x="876" y="165"/>
                  <a:pt x="876" y="165"/>
                  <a:pt x="876" y="165"/>
                </a:cubicBezTo>
                <a:cubicBezTo>
                  <a:pt x="876" y="156"/>
                  <a:pt x="876" y="156"/>
                  <a:pt x="876" y="156"/>
                </a:cubicBezTo>
                <a:cubicBezTo>
                  <a:pt x="877" y="159"/>
                  <a:pt x="878" y="163"/>
                  <a:pt x="879" y="166"/>
                </a:cubicBezTo>
                <a:cubicBezTo>
                  <a:pt x="878" y="166"/>
                  <a:pt x="878" y="166"/>
                  <a:pt x="877" y="166"/>
                </a:cubicBezTo>
                <a:close/>
                <a:moveTo>
                  <a:pt x="942" y="155"/>
                </a:moveTo>
                <a:cubicBezTo>
                  <a:pt x="941" y="153"/>
                  <a:pt x="940" y="151"/>
                  <a:pt x="940" y="148"/>
                </a:cubicBezTo>
                <a:cubicBezTo>
                  <a:pt x="941" y="143"/>
                  <a:pt x="943" y="137"/>
                  <a:pt x="945" y="131"/>
                </a:cubicBezTo>
                <a:cubicBezTo>
                  <a:pt x="944" y="139"/>
                  <a:pt x="943" y="147"/>
                  <a:pt x="942" y="155"/>
                </a:cubicBezTo>
                <a:close/>
                <a:moveTo>
                  <a:pt x="955" y="136"/>
                </a:moveTo>
                <a:cubicBezTo>
                  <a:pt x="955" y="128"/>
                  <a:pt x="956" y="119"/>
                  <a:pt x="957" y="111"/>
                </a:cubicBezTo>
                <a:cubicBezTo>
                  <a:pt x="959" y="114"/>
                  <a:pt x="961" y="118"/>
                  <a:pt x="963" y="122"/>
                </a:cubicBezTo>
                <a:cubicBezTo>
                  <a:pt x="960" y="126"/>
                  <a:pt x="958" y="131"/>
                  <a:pt x="955" y="136"/>
                </a:cubicBezTo>
                <a:close/>
                <a:moveTo>
                  <a:pt x="1017" y="83"/>
                </a:moveTo>
                <a:cubicBezTo>
                  <a:pt x="1020" y="87"/>
                  <a:pt x="1023" y="91"/>
                  <a:pt x="1026" y="96"/>
                </a:cubicBezTo>
                <a:cubicBezTo>
                  <a:pt x="1025" y="98"/>
                  <a:pt x="1024" y="101"/>
                  <a:pt x="1023" y="104"/>
                </a:cubicBezTo>
                <a:cubicBezTo>
                  <a:pt x="1023" y="104"/>
                  <a:pt x="1019" y="109"/>
                  <a:pt x="1014" y="117"/>
                </a:cubicBezTo>
                <a:cubicBezTo>
                  <a:pt x="1015" y="106"/>
                  <a:pt x="1015" y="95"/>
                  <a:pt x="1017" y="83"/>
                </a:cubicBezTo>
                <a:close/>
                <a:moveTo>
                  <a:pt x="1028" y="141"/>
                </a:moveTo>
                <a:cubicBezTo>
                  <a:pt x="1026" y="142"/>
                  <a:pt x="1023" y="142"/>
                  <a:pt x="1021" y="142"/>
                </a:cubicBezTo>
                <a:cubicBezTo>
                  <a:pt x="1021" y="139"/>
                  <a:pt x="1021" y="135"/>
                  <a:pt x="1021" y="131"/>
                </a:cubicBezTo>
                <a:cubicBezTo>
                  <a:pt x="1023" y="120"/>
                  <a:pt x="1025" y="110"/>
                  <a:pt x="1028" y="99"/>
                </a:cubicBezTo>
                <a:cubicBezTo>
                  <a:pt x="1030" y="102"/>
                  <a:pt x="1032" y="106"/>
                  <a:pt x="1034" y="109"/>
                </a:cubicBezTo>
                <a:cubicBezTo>
                  <a:pt x="1032" y="120"/>
                  <a:pt x="1030" y="130"/>
                  <a:pt x="1028" y="141"/>
                </a:cubicBezTo>
                <a:close/>
                <a:moveTo>
                  <a:pt x="1039" y="134"/>
                </a:moveTo>
                <a:cubicBezTo>
                  <a:pt x="1040" y="129"/>
                  <a:pt x="1040" y="124"/>
                  <a:pt x="1040" y="120"/>
                </a:cubicBezTo>
                <a:cubicBezTo>
                  <a:pt x="1042" y="122"/>
                  <a:pt x="1043" y="125"/>
                  <a:pt x="1045" y="127"/>
                </a:cubicBezTo>
                <a:cubicBezTo>
                  <a:pt x="1039" y="134"/>
                  <a:pt x="1039" y="134"/>
                  <a:pt x="1039" y="134"/>
                </a:cubicBezTo>
                <a:close/>
                <a:moveTo>
                  <a:pt x="1196" y="132"/>
                </a:moveTo>
                <a:cubicBezTo>
                  <a:pt x="1202" y="117"/>
                  <a:pt x="1210" y="101"/>
                  <a:pt x="1222" y="85"/>
                </a:cubicBezTo>
                <a:cubicBezTo>
                  <a:pt x="1214" y="99"/>
                  <a:pt x="1208" y="116"/>
                  <a:pt x="1203" y="132"/>
                </a:cubicBezTo>
                <a:cubicBezTo>
                  <a:pt x="1201" y="132"/>
                  <a:pt x="1198" y="132"/>
                  <a:pt x="1196" y="132"/>
                </a:cubicBezTo>
                <a:close/>
                <a:moveTo>
                  <a:pt x="1527" y="184"/>
                </a:moveTo>
                <a:cubicBezTo>
                  <a:pt x="1527" y="180"/>
                  <a:pt x="1528" y="176"/>
                  <a:pt x="1529" y="171"/>
                </a:cubicBezTo>
                <a:cubicBezTo>
                  <a:pt x="1530" y="170"/>
                  <a:pt x="1530" y="170"/>
                  <a:pt x="1531" y="169"/>
                </a:cubicBezTo>
                <a:cubicBezTo>
                  <a:pt x="1529" y="174"/>
                  <a:pt x="1528" y="179"/>
                  <a:pt x="1527" y="184"/>
                </a:cubicBezTo>
                <a:close/>
                <a:moveTo>
                  <a:pt x="1795" y="287"/>
                </a:moveTo>
                <a:cubicBezTo>
                  <a:pt x="1794" y="288"/>
                  <a:pt x="1794" y="288"/>
                  <a:pt x="1794" y="288"/>
                </a:cubicBezTo>
                <a:cubicBezTo>
                  <a:pt x="1795" y="284"/>
                  <a:pt x="1795" y="281"/>
                  <a:pt x="1796" y="277"/>
                </a:cubicBezTo>
                <a:cubicBezTo>
                  <a:pt x="1799" y="275"/>
                  <a:pt x="1799" y="275"/>
                  <a:pt x="1799" y="275"/>
                </a:cubicBezTo>
                <a:cubicBezTo>
                  <a:pt x="1797" y="279"/>
                  <a:pt x="1796" y="283"/>
                  <a:pt x="1795" y="287"/>
                </a:cubicBezTo>
                <a:close/>
                <a:moveTo>
                  <a:pt x="1800" y="286"/>
                </a:moveTo>
                <a:cubicBezTo>
                  <a:pt x="1801" y="281"/>
                  <a:pt x="1802" y="277"/>
                  <a:pt x="1804" y="272"/>
                </a:cubicBezTo>
                <a:cubicBezTo>
                  <a:pt x="1824" y="258"/>
                  <a:pt x="1824" y="258"/>
                  <a:pt x="1824" y="258"/>
                </a:cubicBezTo>
                <a:cubicBezTo>
                  <a:pt x="1820" y="266"/>
                  <a:pt x="1817" y="274"/>
                  <a:pt x="1814" y="283"/>
                </a:cubicBezTo>
                <a:cubicBezTo>
                  <a:pt x="1800" y="286"/>
                  <a:pt x="1800" y="286"/>
                  <a:pt x="1800" y="286"/>
                </a:cubicBezTo>
                <a:close/>
                <a:moveTo>
                  <a:pt x="1826" y="306"/>
                </a:moveTo>
                <a:cubicBezTo>
                  <a:pt x="1824" y="304"/>
                  <a:pt x="1822" y="303"/>
                  <a:pt x="1820" y="302"/>
                </a:cubicBezTo>
                <a:cubicBezTo>
                  <a:pt x="1832" y="284"/>
                  <a:pt x="1832" y="284"/>
                  <a:pt x="1832" y="284"/>
                </a:cubicBezTo>
                <a:cubicBezTo>
                  <a:pt x="1830" y="291"/>
                  <a:pt x="1828" y="298"/>
                  <a:pt x="1826" y="3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3" name="Hand2"/>
          <p:cNvSpPr>
            <a:spLocks/>
          </p:cNvSpPr>
          <p:nvPr/>
        </p:nvSpPr>
        <p:spPr bwMode="auto">
          <a:xfrm>
            <a:off x="1945863" y="480068"/>
            <a:ext cx="2013129" cy="4587862"/>
          </a:xfrm>
          <a:custGeom>
            <a:avLst/>
            <a:gdLst>
              <a:gd name="T0" fmla="*/ 181 w 848"/>
              <a:gd name="T1" fmla="*/ 454 h 1937"/>
              <a:gd name="T2" fmla="*/ 228 w 848"/>
              <a:gd name="T3" fmla="*/ 489 h 1937"/>
              <a:gd name="T4" fmla="*/ 295 w 848"/>
              <a:gd name="T5" fmla="*/ 409 h 1937"/>
              <a:gd name="T6" fmla="*/ 304 w 848"/>
              <a:gd name="T7" fmla="*/ 336 h 1937"/>
              <a:gd name="T8" fmla="*/ 281 w 848"/>
              <a:gd name="T9" fmla="*/ 218 h 1937"/>
              <a:gd name="T10" fmla="*/ 295 w 848"/>
              <a:gd name="T11" fmla="*/ 174 h 1937"/>
              <a:gd name="T12" fmla="*/ 435 w 848"/>
              <a:gd name="T13" fmla="*/ 35 h 1937"/>
              <a:gd name="T14" fmla="*/ 467 w 848"/>
              <a:gd name="T15" fmla="*/ 111 h 1937"/>
              <a:gd name="T16" fmla="*/ 417 w 848"/>
              <a:gd name="T17" fmla="*/ 148 h 1937"/>
              <a:gd name="T18" fmla="*/ 371 w 848"/>
              <a:gd name="T19" fmla="*/ 240 h 1937"/>
              <a:gd name="T20" fmla="*/ 395 w 848"/>
              <a:gd name="T21" fmla="*/ 344 h 1937"/>
              <a:gd name="T22" fmla="*/ 456 w 848"/>
              <a:gd name="T23" fmla="*/ 375 h 1937"/>
              <a:gd name="T24" fmla="*/ 529 w 848"/>
              <a:gd name="T25" fmla="*/ 276 h 1937"/>
              <a:gd name="T26" fmla="*/ 599 w 848"/>
              <a:gd name="T27" fmla="*/ 239 h 1937"/>
              <a:gd name="T28" fmla="*/ 699 w 848"/>
              <a:gd name="T29" fmla="*/ 180 h 1937"/>
              <a:gd name="T30" fmla="*/ 722 w 848"/>
              <a:gd name="T31" fmla="*/ 259 h 1937"/>
              <a:gd name="T32" fmla="*/ 655 w 848"/>
              <a:gd name="T33" fmla="*/ 300 h 1937"/>
              <a:gd name="T34" fmla="*/ 588 w 848"/>
              <a:gd name="T35" fmla="*/ 354 h 1937"/>
              <a:gd name="T36" fmla="*/ 529 w 848"/>
              <a:gd name="T37" fmla="*/ 438 h 1937"/>
              <a:gd name="T38" fmla="*/ 543 w 848"/>
              <a:gd name="T39" fmla="*/ 467 h 1937"/>
              <a:gd name="T40" fmla="*/ 669 w 848"/>
              <a:gd name="T41" fmla="*/ 444 h 1937"/>
              <a:gd name="T42" fmla="*/ 784 w 848"/>
              <a:gd name="T43" fmla="*/ 467 h 1937"/>
              <a:gd name="T44" fmla="*/ 785 w 848"/>
              <a:gd name="T45" fmla="*/ 542 h 1937"/>
              <a:gd name="T46" fmla="*/ 657 w 848"/>
              <a:gd name="T47" fmla="*/ 550 h 1937"/>
              <a:gd name="T48" fmla="*/ 564 w 848"/>
              <a:gd name="T49" fmla="*/ 592 h 1937"/>
              <a:gd name="T50" fmla="*/ 568 w 848"/>
              <a:gd name="T51" fmla="*/ 626 h 1937"/>
              <a:gd name="T52" fmla="*/ 678 w 848"/>
              <a:gd name="T53" fmla="*/ 643 h 1937"/>
              <a:gd name="T54" fmla="*/ 688 w 848"/>
              <a:gd name="T55" fmla="*/ 732 h 1937"/>
              <a:gd name="T56" fmla="*/ 642 w 848"/>
              <a:gd name="T57" fmla="*/ 719 h 1937"/>
              <a:gd name="T58" fmla="*/ 583 w 848"/>
              <a:gd name="T59" fmla="*/ 721 h 1937"/>
              <a:gd name="T60" fmla="*/ 543 w 848"/>
              <a:gd name="T61" fmla="*/ 770 h 1937"/>
              <a:gd name="T62" fmla="*/ 378 w 848"/>
              <a:gd name="T63" fmla="*/ 917 h 1937"/>
              <a:gd name="T64" fmla="*/ 396 w 848"/>
              <a:gd name="T65" fmla="*/ 1700 h 1937"/>
              <a:gd name="T66" fmla="*/ 433 w 848"/>
              <a:gd name="T67" fmla="*/ 1937 h 1937"/>
              <a:gd name="T68" fmla="*/ 0 w 848"/>
              <a:gd name="T69" fmla="*/ 1937 h 1937"/>
              <a:gd name="T70" fmla="*/ 114 w 848"/>
              <a:gd name="T71" fmla="*/ 1416 h 1937"/>
              <a:gd name="T72" fmla="*/ 123 w 848"/>
              <a:gd name="T73" fmla="*/ 918 h 1937"/>
              <a:gd name="T74" fmla="*/ 134 w 848"/>
              <a:gd name="T75" fmla="*/ 789 h 1937"/>
              <a:gd name="T76" fmla="*/ 87 w 848"/>
              <a:gd name="T77" fmla="*/ 520 h 1937"/>
              <a:gd name="T78" fmla="*/ 49 w 848"/>
              <a:gd name="T79" fmla="*/ 399 h 1937"/>
              <a:gd name="T80" fmla="*/ 50 w 848"/>
              <a:gd name="T81" fmla="*/ 356 h 1937"/>
              <a:gd name="T82" fmla="*/ 99 w 848"/>
              <a:gd name="T83" fmla="*/ 234 h 1937"/>
              <a:gd name="T84" fmla="*/ 146 w 848"/>
              <a:gd name="T85" fmla="*/ 266 h 1937"/>
              <a:gd name="T86" fmla="*/ 134 w 848"/>
              <a:gd name="T87" fmla="*/ 367 h 1937"/>
              <a:gd name="T88" fmla="*/ 181 w 848"/>
              <a:gd name="T89" fmla="*/ 454 h 1937"/>
              <a:gd name="connsiteX0" fmla="*/ 1676 w 9236"/>
              <a:gd name="connsiteY0" fmla="*/ 2216 h 9872"/>
              <a:gd name="connsiteX1" fmla="*/ 2231 w 9236"/>
              <a:gd name="connsiteY1" fmla="*/ 2397 h 9872"/>
              <a:gd name="connsiteX2" fmla="*/ 3021 w 9236"/>
              <a:gd name="connsiteY2" fmla="*/ 1984 h 9872"/>
              <a:gd name="connsiteX3" fmla="*/ 3127 w 9236"/>
              <a:gd name="connsiteY3" fmla="*/ 1607 h 9872"/>
              <a:gd name="connsiteX4" fmla="*/ 2856 w 9236"/>
              <a:gd name="connsiteY4" fmla="*/ 997 h 9872"/>
              <a:gd name="connsiteX5" fmla="*/ 3021 w 9236"/>
              <a:gd name="connsiteY5" fmla="*/ 770 h 9872"/>
              <a:gd name="connsiteX6" fmla="*/ 4672 w 9236"/>
              <a:gd name="connsiteY6" fmla="*/ 53 h 9872"/>
              <a:gd name="connsiteX7" fmla="*/ 5049 w 9236"/>
              <a:gd name="connsiteY7" fmla="*/ 445 h 9872"/>
              <a:gd name="connsiteX8" fmla="*/ 4459 w 9236"/>
              <a:gd name="connsiteY8" fmla="*/ 636 h 9872"/>
              <a:gd name="connsiteX9" fmla="*/ 3917 w 9236"/>
              <a:gd name="connsiteY9" fmla="*/ 1111 h 9872"/>
              <a:gd name="connsiteX10" fmla="*/ 4200 w 9236"/>
              <a:gd name="connsiteY10" fmla="*/ 1648 h 9872"/>
              <a:gd name="connsiteX11" fmla="*/ 4919 w 9236"/>
              <a:gd name="connsiteY11" fmla="*/ 1808 h 9872"/>
              <a:gd name="connsiteX12" fmla="*/ 5780 w 9236"/>
              <a:gd name="connsiteY12" fmla="*/ 1297 h 9872"/>
              <a:gd name="connsiteX13" fmla="*/ 6606 w 9236"/>
              <a:gd name="connsiteY13" fmla="*/ 1106 h 9872"/>
              <a:gd name="connsiteX14" fmla="*/ 7785 w 9236"/>
              <a:gd name="connsiteY14" fmla="*/ 801 h 9872"/>
              <a:gd name="connsiteX15" fmla="*/ 8056 w 9236"/>
              <a:gd name="connsiteY15" fmla="*/ 1209 h 9872"/>
              <a:gd name="connsiteX16" fmla="*/ 7266 w 9236"/>
              <a:gd name="connsiteY16" fmla="*/ 1421 h 9872"/>
              <a:gd name="connsiteX17" fmla="*/ 6476 w 9236"/>
              <a:gd name="connsiteY17" fmla="*/ 1700 h 9872"/>
              <a:gd name="connsiteX18" fmla="*/ 5780 w 9236"/>
              <a:gd name="connsiteY18" fmla="*/ 2133 h 9872"/>
              <a:gd name="connsiteX19" fmla="*/ 5945 w 9236"/>
              <a:gd name="connsiteY19" fmla="*/ 2283 h 9872"/>
              <a:gd name="connsiteX20" fmla="*/ 7431 w 9236"/>
              <a:gd name="connsiteY20" fmla="*/ 2164 h 9872"/>
              <a:gd name="connsiteX21" fmla="*/ 8787 w 9236"/>
              <a:gd name="connsiteY21" fmla="*/ 2283 h 9872"/>
              <a:gd name="connsiteX22" fmla="*/ 8799 w 9236"/>
              <a:gd name="connsiteY22" fmla="*/ 2670 h 9872"/>
              <a:gd name="connsiteX23" fmla="*/ 7290 w 9236"/>
              <a:gd name="connsiteY23" fmla="*/ 2711 h 9872"/>
              <a:gd name="connsiteX24" fmla="*/ 6193 w 9236"/>
              <a:gd name="connsiteY24" fmla="*/ 2928 h 9872"/>
              <a:gd name="connsiteX25" fmla="*/ 6240 w 9236"/>
              <a:gd name="connsiteY25" fmla="*/ 3104 h 9872"/>
              <a:gd name="connsiteX26" fmla="*/ 7537 w 9236"/>
              <a:gd name="connsiteY26" fmla="*/ 3192 h 9872"/>
              <a:gd name="connsiteX27" fmla="*/ 7655 w 9236"/>
              <a:gd name="connsiteY27" fmla="*/ 3651 h 9872"/>
              <a:gd name="connsiteX28" fmla="*/ 7113 w 9236"/>
              <a:gd name="connsiteY28" fmla="*/ 3584 h 9872"/>
              <a:gd name="connsiteX29" fmla="*/ 6417 w 9236"/>
              <a:gd name="connsiteY29" fmla="*/ 3594 h 9872"/>
              <a:gd name="connsiteX30" fmla="*/ 5945 w 9236"/>
              <a:gd name="connsiteY30" fmla="*/ 3847 h 9872"/>
              <a:gd name="connsiteX31" fmla="*/ 4000 w 9236"/>
              <a:gd name="connsiteY31" fmla="*/ 4606 h 9872"/>
              <a:gd name="connsiteX32" fmla="*/ 4212 w 9236"/>
              <a:gd name="connsiteY32" fmla="*/ 8648 h 9872"/>
              <a:gd name="connsiteX33" fmla="*/ 4648 w 9236"/>
              <a:gd name="connsiteY33" fmla="*/ 9872 h 9872"/>
              <a:gd name="connsiteX34" fmla="*/ 0 w 9236"/>
              <a:gd name="connsiteY34" fmla="*/ 9225 h 9872"/>
              <a:gd name="connsiteX35" fmla="*/ 886 w 9236"/>
              <a:gd name="connsiteY35" fmla="*/ 7182 h 9872"/>
              <a:gd name="connsiteX36" fmla="*/ 992 w 9236"/>
              <a:gd name="connsiteY36" fmla="*/ 4611 h 9872"/>
              <a:gd name="connsiteX37" fmla="*/ 1122 w 9236"/>
              <a:gd name="connsiteY37" fmla="*/ 3945 h 9872"/>
              <a:gd name="connsiteX38" fmla="*/ 568 w 9236"/>
              <a:gd name="connsiteY38" fmla="*/ 2557 h 9872"/>
              <a:gd name="connsiteX39" fmla="*/ 120 w 9236"/>
              <a:gd name="connsiteY39" fmla="*/ 1932 h 9872"/>
              <a:gd name="connsiteX40" fmla="*/ 132 w 9236"/>
              <a:gd name="connsiteY40" fmla="*/ 1710 h 9872"/>
              <a:gd name="connsiteX41" fmla="*/ 709 w 9236"/>
              <a:gd name="connsiteY41" fmla="*/ 1080 h 9872"/>
              <a:gd name="connsiteX42" fmla="*/ 1264 w 9236"/>
              <a:gd name="connsiteY42" fmla="*/ 1245 h 9872"/>
              <a:gd name="connsiteX43" fmla="*/ 1122 w 9236"/>
              <a:gd name="connsiteY43" fmla="*/ 1767 h 9872"/>
              <a:gd name="connsiteX44" fmla="*/ 1676 w 9236"/>
              <a:gd name="connsiteY44" fmla="*/ 2216 h 9872"/>
              <a:gd name="connsiteX0" fmla="*/ 1815 w 10000"/>
              <a:gd name="connsiteY0" fmla="*/ 2244 h 9344"/>
              <a:gd name="connsiteX1" fmla="*/ 2416 w 10000"/>
              <a:gd name="connsiteY1" fmla="*/ 2427 h 9344"/>
              <a:gd name="connsiteX2" fmla="*/ 3271 w 10000"/>
              <a:gd name="connsiteY2" fmla="*/ 2009 h 9344"/>
              <a:gd name="connsiteX3" fmla="*/ 3386 w 10000"/>
              <a:gd name="connsiteY3" fmla="*/ 1627 h 9344"/>
              <a:gd name="connsiteX4" fmla="*/ 3092 w 10000"/>
              <a:gd name="connsiteY4" fmla="*/ 1009 h 9344"/>
              <a:gd name="connsiteX5" fmla="*/ 3271 w 10000"/>
              <a:gd name="connsiteY5" fmla="*/ 779 h 9344"/>
              <a:gd name="connsiteX6" fmla="*/ 5058 w 10000"/>
              <a:gd name="connsiteY6" fmla="*/ 53 h 9344"/>
              <a:gd name="connsiteX7" fmla="*/ 5467 w 10000"/>
              <a:gd name="connsiteY7" fmla="*/ 450 h 9344"/>
              <a:gd name="connsiteX8" fmla="*/ 4828 w 10000"/>
              <a:gd name="connsiteY8" fmla="*/ 643 h 9344"/>
              <a:gd name="connsiteX9" fmla="*/ 4241 w 10000"/>
              <a:gd name="connsiteY9" fmla="*/ 1124 h 9344"/>
              <a:gd name="connsiteX10" fmla="*/ 4547 w 10000"/>
              <a:gd name="connsiteY10" fmla="*/ 1668 h 9344"/>
              <a:gd name="connsiteX11" fmla="*/ 5326 w 10000"/>
              <a:gd name="connsiteY11" fmla="*/ 1830 h 9344"/>
              <a:gd name="connsiteX12" fmla="*/ 6258 w 10000"/>
              <a:gd name="connsiteY12" fmla="*/ 1313 h 9344"/>
              <a:gd name="connsiteX13" fmla="*/ 7152 w 10000"/>
              <a:gd name="connsiteY13" fmla="*/ 1119 h 9344"/>
              <a:gd name="connsiteX14" fmla="*/ 8429 w 10000"/>
              <a:gd name="connsiteY14" fmla="*/ 810 h 9344"/>
              <a:gd name="connsiteX15" fmla="*/ 8722 w 10000"/>
              <a:gd name="connsiteY15" fmla="*/ 1224 h 9344"/>
              <a:gd name="connsiteX16" fmla="*/ 7867 w 10000"/>
              <a:gd name="connsiteY16" fmla="*/ 1438 h 9344"/>
              <a:gd name="connsiteX17" fmla="*/ 7012 w 10000"/>
              <a:gd name="connsiteY17" fmla="*/ 1721 h 9344"/>
              <a:gd name="connsiteX18" fmla="*/ 6258 w 10000"/>
              <a:gd name="connsiteY18" fmla="*/ 2160 h 9344"/>
              <a:gd name="connsiteX19" fmla="*/ 6437 w 10000"/>
              <a:gd name="connsiteY19" fmla="*/ 2312 h 9344"/>
              <a:gd name="connsiteX20" fmla="*/ 8046 w 10000"/>
              <a:gd name="connsiteY20" fmla="*/ 2191 h 9344"/>
              <a:gd name="connsiteX21" fmla="*/ 9514 w 10000"/>
              <a:gd name="connsiteY21" fmla="*/ 2312 h 9344"/>
              <a:gd name="connsiteX22" fmla="*/ 9527 w 10000"/>
              <a:gd name="connsiteY22" fmla="*/ 2704 h 9344"/>
              <a:gd name="connsiteX23" fmla="*/ 7893 w 10000"/>
              <a:gd name="connsiteY23" fmla="*/ 2745 h 9344"/>
              <a:gd name="connsiteX24" fmla="*/ 6705 w 10000"/>
              <a:gd name="connsiteY24" fmla="*/ 2965 h 9344"/>
              <a:gd name="connsiteX25" fmla="*/ 6756 w 10000"/>
              <a:gd name="connsiteY25" fmla="*/ 3143 h 9344"/>
              <a:gd name="connsiteX26" fmla="*/ 8160 w 10000"/>
              <a:gd name="connsiteY26" fmla="*/ 3232 h 9344"/>
              <a:gd name="connsiteX27" fmla="*/ 8288 w 10000"/>
              <a:gd name="connsiteY27" fmla="*/ 3697 h 9344"/>
              <a:gd name="connsiteX28" fmla="*/ 7701 w 10000"/>
              <a:gd name="connsiteY28" fmla="*/ 3629 h 9344"/>
              <a:gd name="connsiteX29" fmla="*/ 6948 w 10000"/>
              <a:gd name="connsiteY29" fmla="*/ 3640 h 9344"/>
              <a:gd name="connsiteX30" fmla="*/ 6437 w 10000"/>
              <a:gd name="connsiteY30" fmla="*/ 3896 h 9344"/>
              <a:gd name="connsiteX31" fmla="*/ 4331 w 10000"/>
              <a:gd name="connsiteY31" fmla="*/ 4665 h 9344"/>
              <a:gd name="connsiteX32" fmla="*/ 4560 w 10000"/>
              <a:gd name="connsiteY32" fmla="*/ 8759 h 9344"/>
              <a:gd name="connsiteX33" fmla="*/ 4867 w 10000"/>
              <a:gd name="connsiteY33" fmla="*/ 9344 h 9344"/>
              <a:gd name="connsiteX34" fmla="*/ 0 w 10000"/>
              <a:gd name="connsiteY34" fmla="*/ 9344 h 9344"/>
              <a:gd name="connsiteX35" fmla="*/ 959 w 10000"/>
              <a:gd name="connsiteY35" fmla="*/ 7274 h 9344"/>
              <a:gd name="connsiteX36" fmla="*/ 1074 w 10000"/>
              <a:gd name="connsiteY36" fmla="*/ 4670 h 9344"/>
              <a:gd name="connsiteX37" fmla="*/ 1215 w 10000"/>
              <a:gd name="connsiteY37" fmla="*/ 3995 h 9344"/>
              <a:gd name="connsiteX38" fmla="*/ 615 w 10000"/>
              <a:gd name="connsiteY38" fmla="*/ 2589 h 9344"/>
              <a:gd name="connsiteX39" fmla="*/ 130 w 10000"/>
              <a:gd name="connsiteY39" fmla="*/ 1956 h 9344"/>
              <a:gd name="connsiteX40" fmla="*/ 143 w 10000"/>
              <a:gd name="connsiteY40" fmla="*/ 1731 h 9344"/>
              <a:gd name="connsiteX41" fmla="*/ 768 w 10000"/>
              <a:gd name="connsiteY41" fmla="*/ 1093 h 9344"/>
              <a:gd name="connsiteX42" fmla="*/ 1369 w 10000"/>
              <a:gd name="connsiteY42" fmla="*/ 1260 h 9344"/>
              <a:gd name="connsiteX43" fmla="*/ 1215 w 10000"/>
              <a:gd name="connsiteY43" fmla="*/ 1789 h 9344"/>
              <a:gd name="connsiteX44" fmla="*/ 1815 w 10000"/>
              <a:gd name="connsiteY44" fmla="*/ 2244 h 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000" h="9344">
                <a:moveTo>
                  <a:pt x="1815" y="2244"/>
                </a:moveTo>
                <a:cubicBezTo>
                  <a:pt x="1968" y="2374"/>
                  <a:pt x="2147" y="2531"/>
                  <a:pt x="2416" y="2427"/>
                </a:cubicBezTo>
                <a:cubicBezTo>
                  <a:pt x="2671" y="2317"/>
                  <a:pt x="3194" y="2045"/>
                  <a:pt x="3271" y="2009"/>
                </a:cubicBezTo>
                <a:cubicBezTo>
                  <a:pt x="3335" y="1966"/>
                  <a:pt x="3463" y="1804"/>
                  <a:pt x="3386" y="1627"/>
                </a:cubicBezTo>
                <a:cubicBezTo>
                  <a:pt x="3322" y="1449"/>
                  <a:pt x="3143" y="1114"/>
                  <a:pt x="3092" y="1009"/>
                </a:cubicBezTo>
                <a:cubicBezTo>
                  <a:pt x="3053" y="900"/>
                  <a:pt x="3092" y="842"/>
                  <a:pt x="3271" y="779"/>
                </a:cubicBezTo>
                <a:cubicBezTo>
                  <a:pt x="3450" y="716"/>
                  <a:pt x="4892" y="121"/>
                  <a:pt x="5058" y="53"/>
                </a:cubicBezTo>
                <a:cubicBezTo>
                  <a:pt x="5531" y="-131"/>
                  <a:pt x="5927" y="204"/>
                  <a:pt x="5467" y="450"/>
                </a:cubicBezTo>
                <a:cubicBezTo>
                  <a:pt x="5224" y="575"/>
                  <a:pt x="5032" y="597"/>
                  <a:pt x="4828" y="643"/>
                </a:cubicBezTo>
                <a:cubicBezTo>
                  <a:pt x="4854" y="779"/>
                  <a:pt x="4458" y="1046"/>
                  <a:pt x="4241" y="1124"/>
                </a:cubicBezTo>
                <a:cubicBezTo>
                  <a:pt x="4407" y="1271"/>
                  <a:pt x="4497" y="1443"/>
                  <a:pt x="4547" y="1668"/>
                </a:cubicBezTo>
                <a:cubicBezTo>
                  <a:pt x="4854" y="1752"/>
                  <a:pt x="5071" y="1893"/>
                  <a:pt x="5326" y="1830"/>
                </a:cubicBezTo>
                <a:cubicBezTo>
                  <a:pt x="5594" y="1768"/>
                  <a:pt x="6066" y="1402"/>
                  <a:pt x="6258" y="1313"/>
                </a:cubicBezTo>
                <a:cubicBezTo>
                  <a:pt x="6412" y="1240"/>
                  <a:pt x="6961" y="1166"/>
                  <a:pt x="7152" y="1119"/>
                </a:cubicBezTo>
                <a:cubicBezTo>
                  <a:pt x="7344" y="1067"/>
                  <a:pt x="8136" y="863"/>
                  <a:pt x="8429" y="810"/>
                </a:cubicBezTo>
                <a:cubicBezTo>
                  <a:pt x="8978" y="716"/>
                  <a:pt x="9399" y="1009"/>
                  <a:pt x="8722" y="1224"/>
                </a:cubicBezTo>
                <a:cubicBezTo>
                  <a:pt x="8046" y="1433"/>
                  <a:pt x="8123" y="1354"/>
                  <a:pt x="7867" y="1438"/>
                </a:cubicBezTo>
                <a:cubicBezTo>
                  <a:pt x="7599" y="1516"/>
                  <a:pt x="7113" y="1647"/>
                  <a:pt x="7012" y="1721"/>
                </a:cubicBezTo>
                <a:cubicBezTo>
                  <a:pt x="6897" y="1794"/>
                  <a:pt x="6309" y="2082"/>
                  <a:pt x="6258" y="2160"/>
                </a:cubicBezTo>
                <a:cubicBezTo>
                  <a:pt x="6207" y="2239"/>
                  <a:pt x="6130" y="2312"/>
                  <a:pt x="6437" y="2312"/>
                </a:cubicBezTo>
                <a:cubicBezTo>
                  <a:pt x="6743" y="2317"/>
                  <a:pt x="7752" y="2212"/>
                  <a:pt x="8046" y="2191"/>
                </a:cubicBezTo>
                <a:cubicBezTo>
                  <a:pt x="8327" y="2171"/>
                  <a:pt x="9183" y="2264"/>
                  <a:pt x="9514" y="2312"/>
                </a:cubicBezTo>
                <a:cubicBezTo>
                  <a:pt x="9961" y="2385"/>
                  <a:pt x="10331" y="2583"/>
                  <a:pt x="9527" y="2704"/>
                </a:cubicBezTo>
                <a:cubicBezTo>
                  <a:pt x="9207" y="2751"/>
                  <a:pt x="8429" y="2672"/>
                  <a:pt x="7893" y="2745"/>
                </a:cubicBezTo>
                <a:cubicBezTo>
                  <a:pt x="7356" y="2814"/>
                  <a:pt x="6897" y="2882"/>
                  <a:pt x="6705" y="2965"/>
                </a:cubicBezTo>
                <a:cubicBezTo>
                  <a:pt x="6514" y="3054"/>
                  <a:pt x="6450" y="3117"/>
                  <a:pt x="6756" y="3143"/>
                </a:cubicBezTo>
                <a:cubicBezTo>
                  <a:pt x="7063" y="3170"/>
                  <a:pt x="7816" y="3221"/>
                  <a:pt x="8160" y="3232"/>
                </a:cubicBezTo>
                <a:cubicBezTo>
                  <a:pt x="8888" y="3258"/>
                  <a:pt x="9093" y="3588"/>
                  <a:pt x="8288" y="3697"/>
                </a:cubicBezTo>
                <a:cubicBezTo>
                  <a:pt x="7957" y="3745"/>
                  <a:pt x="7778" y="3671"/>
                  <a:pt x="7701" y="3629"/>
                </a:cubicBezTo>
                <a:cubicBezTo>
                  <a:pt x="7612" y="3593"/>
                  <a:pt x="7228" y="3629"/>
                  <a:pt x="6948" y="3640"/>
                </a:cubicBezTo>
                <a:cubicBezTo>
                  <a:pt x="6679" y="3651"/>
                  <a:pt x="6604" y="3802"/>
                  <a:pt x="6437" y="3896"/>
                </a:cubicBezTo>
                <a:cubicBezTo>
                  <a:pt x="6271" y="3985"/>
                  <a:pt x="5071" y="4638"/>
                  <a:pt x="4331" y="4665"/>
                </a:cubicBezTo>
                <a:cubicBezTo>
                  <a:pt x="4190" y="4728"/>
                  <a:pt x="4764" y="8446"/>
                  <a:pt x="4560" y="8759"/>
                </a:cubicBezTo>
                <a:cubicBezTo>
                  <a:pt x="4752" y="9303"/>
                  <a:pt x="4766" y="9119"/>
                  <a:pt x="4867" y="9344"/>
                </a:cubicBezTo>
                <a:lnTo>
                  <a:pt x="0" y="9344"/>
                </a:lnTo>
                <a:cubicBezTo>
                  <a:pt x="626" y="8036"/>
                  <a:pt x="781" y="8053"/>
                  <a:pt x="959" y="7274"/>
                </a:cubicBezTo>
                <a:cubicBezTo>
                  <a:pt x="1138" y="6495"/>
                  <a:pt x="985" y="4885"/>
                  <a:pt x="1074" y="4670"/>
                </a:cubicBezTo>
                <a:cubicBezTo>
                  <a:pt x="1177" y="4456"/>
                  <a:pt x="1343" y="4231"/>
                  <a:pt x="1215" y="3995"/>
                </a:cubicBezTo>
                <a:cubicBezTo>
                  <a:pt x="1100" y="3760"/>
                  <a:pt x="895" y="2939"/>
                  <a:pt x="615" y="2589"/>
                </a:cubicBezTo>
                <a:cubicBezTo>
                  <a:pt x="346" y="2239"/>
                  <a:pt x="207" y="2034"/>
                  <a:pt x="130" y="1956"/>
                </a:cubicBezTo>
                <a:cubicBezTo>
                  <a:pt x="40" y="1872"/>
                  <a:pt x="15" y="1841"/>
                  <a:pt x="143" y="1731"/>
                </a:cubicBezTo>
                <a:cubicBezTo>
                  <a:pt x="322" y="1584"/>
                  <a:pt x="615" y="1156"/>
                  <a:pt x="768" y="1093"/>
                </a:cubicBezTo>
                <a:cubicBezTo>
                  <a:pt x="921" y="1030"/>
                  <a:pt x="1241" y="1103"/>
                  <a:pt x="1369" y="1260"/>
                </a:cubicBezTo>
                <a:cubicBezTo>
                  <a:pt x="1496" y="1422"/>
                  <a:pt x="1380" y="1632"/>
                  <a:pt x="1215" y="1789"/>
                </a:cubicBezTo>
                <a:cubicBezTo>
                  <a:pt x="1393" y="1920"/>
                  <a:pt x="1815" y="2244"/>
                  <a:pt x="1815" y="22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4" name="Hand1"/>
          <p:cNvSpPr>
            <a:spLocks/>
          </p:cNvSpPr>
          <p:nvPr/>
        </p:nvSpPr>
        <p:spPr bwMode="auto">
          <a:xfrm>
            <a:off x="465225" y="1206177"/>
            <a:ext cx="1259545" cy="3598225"/>
          </a:xfrm>
          <a:custGeom>
            <a:avLst/>
            <a:gdLst>
              <a:gd name="T0" fmla="*/ 407 w 449"/>
              <a:gd name="T1" fmla="*/ 908 h 1284"/>
              <a:gd name="T2" fmla="*/ 407 w 449"/>
              <a:gd name="T3" fmla="*/ 706 h 1284"/>
              <a:gd name="T4" fmla="*/ 373 w 449"/>
              <a:gd name="T5" fmla="*/ 420 h 1284"/>
              <a:gd name="T6" fmla="*/ 373 w 449"/>
              <a:gd name="T7" fmla="*/ 281 h 1284"/>
              <a:gd name="T8" fmla="*/ 396 w 449"/>
              <a:gd name="T9" fmla="*/ 212 h 1284"/>
              <a:gd name="T10" fmla="*/ 398 w 449"/>
              <a:gd name="T11" fmla="*/ 162 h 1284"/>
              <a:gd name="T12" fmla="*/ 353 w 449"/>
              <a:gd name="T13" fmla="*/ 104 h 1284"/>
              <a:gd name="T14" fmla="*/ 299 w 449"/>
              <a:gd name="T15" fmla="*/ 29 h 1284"/>
              <a:gd name="T16" fmla="*/ 308 w 449"/>
              <a:gd name="T17" fmla="*/ 117 h 1284"/>
              <a:gd name="T18" fmla="*/ 333 w 449"/>
              <a:gd name="T19" fmla="*/ 180 h 1284"/>
              <a:gd name="T20" fmla="*/ 302 w 449"/>
              <a:gd name="T21" fmla="*/ 277 h 1284"/>
              <a:gd name="T22" fmla="*/ 239 w 449"/>
              <a:gd name="T23" fmla="*/ 197 h 1284"/>
              <a:gd name="T24" fmla="*/ 121 w 449"/>
              <a:gd name="T25" fmla="*/ 142 h 1284"/>
              <a:gd name="T26" fmla="*/ 91 w 449"/>
              <a:gd name="T27" fmla="*/ 194 h 1284"/>
              <a:gd name="T28" fmla="*/ 138 w 449"/>
              <a:gd name="T29" fmla="*/ 213 h 1284"/>
              <a:gd name="T30" fmla="*/ 201 w 449"/>
              <a:gd name="T31" fmla="*/ 269 h 1284"/>
              <a:gd name="T32" fmla="*/ 226 w 449"/>
              <a:gd name="T33" fmla="*/ 320 h 1284"/>
              <a:gd name="T34" fmla="*/ 220 w 449"/>
              <a:gd name="T35" fmla="*/ 361 h 1284"/>
              <a:gd name="T36" fmla="*/ 124 w 449"/>
              <a:gd name="T37" fmla="*/ 356 h 1284"/>
              <a:gd name="T38" fmla="*/ 81 w 449"/>
              <a:gd name="T39" fmla="*/ 366 h 1284"/>
              <a:gd name="T40" fmla="*/ 21 w 449"/>
              <a:gd name="T41" fmla="*/ 403 h 1284"/>
              <a:gd name="T42" fmla="*/ 10 w 449"/>
              <a:gd name="T43" fmla="*/ 452 h 1284"/>
              <a:gd name="T44" fmla="*/ 64 w 449"/>
              <a:gd name="T45" fmla="*/ 441 h 1284"/>
              <a:gd name="T46" fmla="*/ 125 w 449"/>
              <a:gd name="T47" fmla="*/ 434 h 1284"/>
              <a:gd name="T48" fmla="*/ 182 w 449"/>
              <a:gd name="T49" fmla="*/ 462 h 1284"/>
              <a:gd name="T50" fmla="*/ 186 w 449"/>
              <a:gd name="T51" fmla="*/ 482 h 1284"/>
              <a:gd name="T52" fmla="*/ 112 w 449"/>
              <a:gd name="T53" fmla="*/ 494 h 1284"/>
              <a:gd name="T54" fmla="*/ 82 w 449"/>
              <a:gd name="T55" fmla="*/ 539 h 1284"/>
              <a:gd name="T56" fmla="*/ 115 w 449"/>
              <a:gd name="T57" fmla="*/ 571 h 1284"/>
              <a:gd name="T58" fmla="*/ 142 w 449"/>
              <a:gd name="T59" fmla="*/ 550 h 1284"/>
              <a:gd name="T60" fmla="*/ 174 w 449"/>
              <a:gd name="T61" fmla="*/ 557 h 1284"/>
              <a:gd name="T62" fmla="*/ 269 w 449"/>
              <a:gd name="T63" fmla="*/ 727 h 1284"/>
              <a:gd name="T64" fmla="*/ 195 w 449"/>
              <a:gd name="T65" fmla="*/ 1284 h 1284"/>
              <a:gd name="T66" fmla="*/ 449 w 449"/>
              <a:gd name="T67" fmla="*/ 1284 h 1284"/>
              <a:gd name="T68" fmla="*/ 407 w 449"/>
              <a:gd name="T69" fmla="*/ 90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9" h="1284">
                <a:moveTo>
                  <a:pt x="407" y="908"/>
                </a:moveTo>
                <a:cubicBezTo>
                  <a:pt x="403" y="835"/>
                  <a:pt x="408" y="740"/>
                  <a:pt x="407" y="706"/>
                </a:cubicBezTo>
                <a:cubicBezTo>
                  <a:pt x="405" y="673"/>
                  <a:pt x="372" y="496"/>
                  <a:pt x="373" y="420"/>
                </a:cubicBezTo>
                <a:cubicBezTo>
                  <a:pt x="375" y="356"/>
                  <a:pt x="361" y="327"/>
                  <a:pt x="373" y="281"/>
                </a:cubicBezTo>
                <a:cubicBezTo>
                  <a:pt x="385" y="234"/>
                  <a:pt x="392" y="226"/>
                  <a:pt x="396" y="212"/>
                </a:cubicBezTo>
                <a:cubicBezTo>
                  <a:pt x="401" y="198"/>
                  <a:pt x="407" y="178"/>
                  <a:pt x="398" y="162"/>
                </a:cubicBezTo>
                <a:cubicBezTo>
                  <a:pt x="390" y="146"/>
                  <a:pt x="361" y="116"/>
                  <a:pt x="353" y="104"/>
                </a:cubicBezTo>
                <a:cubicBezTo>
                  <a:pt x="346" y="92"/>
                  <a:pt x="319" y="0"/>
                  <a:pt x="299" y="29"/>
                </a:cubicBezTo>
                <a:cubicBezTo>
                  <a:pt x="281" y="56"/>
                  <a:pt x="278" y="85"/>
                  <a:pt x="308" y="117"/>
                </a:cubicBezTo>
                <a:cubicBezTo>
                  <a:pt x="308" y="137"/>
                  <a:pt x="323" y="166"/>
                  <a:pt x="333" y="180"/>
                </a:cubicBezTo>
                <a:cubicBezTo>
                  <a:pt x="321" y="204"/>
                  <a:pt x="309" y="255"/>
                  <a:pt x="302" y="277"/>
                </a:cubicBezTo>
                <a:cubicBezTo>
                  <a:pt x="278" y="246"/>
                  <a:pt x="262" y="213"/>
                  <a:pt x="239" y="197"/>
                </a:cubicBezTo>
                <a:cubicBezTo>
                  <a:pt x="215" y="180"/>
                  <a:pt x="144" y="152"/>
                  <a:pt x="121" y="142"/>
                </a:cubicBezTo>
                <a:cubicBezTo>
                  <a:pt x="61" y="116"/>
                  <a:pt x="54" y="162"/>
                  <a:pt x="91" y="194"/>
                </a:cubicBezTo>
                <a:cubicBezTo>
                  <a:pt x="109" y="209"/>
                  <a:pt x="126" y="209"/>
                  <a:pt x="138" y="213"/>
                </a:cubicBezTo>
                <a:cubicBezTo>
                  <a:pt x="152" y="230"/>
                  <a:pt x="179" y="261"/>
                  <a:pt x="201" y="269"/>
                </a:cubicBezTo>
                <a:cubicBezTo>
                  <a:pt x="213" y="294"/>
                  <a:pt x="220" y="311"/>
                  <a:pt x="226" y="320"/>
                </a:cubicBezTo>
                <a:cubicBezTo>
                  <a:pt x="224" y="345"/>
                  <a:pt x="222" y="352"/>
                  <a:pt x="220" y="361"/>
                </a:cubicBezTo>
                <a:cubicBezTo>
                  <a:pt x="187" y="361"/>
                  <a:pt x="142" y="356"/>
                  <a:pt x="124" y="356"/>
                </a:cubicBezTo>
                <a:cubicBezTo>
                  <a:pt x="106" y="356"/>
                  <a:pt x="90" y="361"/>
                  <a:pt x="81" y="366"/>
                </a:cubicBezTo>
                <a:cubicBezTo>
                  <a:pt x="72" y="372"/>
                  <a:pt x="32" y="392"/>
                  <a:pt x="21" y="403"/>
                </a:cubicBezTo>
                <a:cubicBezTo>
                  <a:pt x="11" y="414"/>
                  <a:pt x="0" y="443"/>
                  <a:pt x="10" y="452"/>
                </a:cubicBezTo>
                <a:cubicBezTo>
                  <a:pt x="20" y="461"/>
                  <a:pt x="42" y="458"/>
                  <a:pt x="64" y="441"/>
                </a:cubicBezTo>
                <a:cubicBezTo>
                  <a:pt x="89" y="448"/>
                  <a:pt x="102" y="445"/>
                  <a:pt x="125" y="434"/>
                </a:cubicBezTo>
                <a:cubicBezTo>
                  <a:pt x="143" y="441"/>
                  <a:pt x="172" y="459"/>
                  <a:pt x="182" y="462"/>
                </a:cubicBezTo>
                <a:cubicBezTo>
                  <a:pt x="183" y="475"/>
                  <a:pt x="189" y="473"/>
                  <a:pt x="186" y="482"/>
                </a:cubicBezTo>
                <a:cubicBezTo>
                  <a:pt x="159" y="481"/>
                  <a:pt x="123" y="479"/>
                  <a:pt x="112" y="494"/>
                </a:cubicBezTo>
                <a:cubicBezTo>
                  <a:pt x="101" y="509"/>
                  <a:pt x="89" y="530"/>
                  <a:pt x="82" y="539"/>
                </a:cubicBezTo>
                <a:cubicBezTo>
                  <a:pt x="75" y="548"/>
                  <a:pt x="85" y="589"/>
                  <a:pt x="115" y="571"/>
                </a:cubicBezTo>
                <a:cubicBezTo>
                  <a:pt x="130" y="560"/>
                  <a:pt x="135" y="556"/>
                  <a:pt x="142" y="550"/>
                </a:cubicBezTo>
                <a:cubicBezTo>
                  <a:pt x="156" y="555"/>
                  <a:pt x="165" y="558"/>
                  <a:pt x="174" y="557"/>
                </a:cubicBezTo>
                <a:cubicBezTo>
                  <a:pt x="171" y="619"/>
                  <a:pt x="225" y="706"/>
                  <a:pt x="269" y="727"/>
                </a:cubicBezTo>
                <a:cubicBezTo>
                  <a:pt x="264" y="806"/>
                  <a:pt x="200" y="1213"/>
                  <a:pt x="195" y="1284"/>
                </a:cubicBezTo>
                <a:cubicBezTo>
                  <a:pt x="258" y="1284"/>
                  <a:pt x="420" y="1284"/>
                  <a:pt x="449" y="1284"/>
                </a:cubicBezTo>
                <a:cubicBezTo>
                  <a:pt x="449" y="1232"/>
                  <a:pt x="407" y="908"/>
                  <a:pt x="407" y="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5" name="Title 2"/>
          <p:cNvSpPr txBox="1">
            <a:spLocks/>
          </p:cNvSpPr>
          <p:nvPr/>
        </p:nvSpPr>
        <p:spPr>
          <a:xfrm>
            <a:off x="4114800" y="119106"/>
            <a:ext cx="4225136" cy="102837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85000" lnSpcReduction="200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n w="12700">
                  <a:solidFill>
                    <a:schemeClr val="tx1"/>
                  </a:solidFill>
                </a:ln>
                <a:latin typeface="CAC Moose" panose="00000400000000000000" pitchFamily="2" charset="0"/>
                <a:ea typeface="Adobe Ming Std L" panose="02020300000000000000" pitchFamily="18" charset="-128"/>
              </a:rPr>
              <a:t>Creepier</a:t>
            </a:r>
            <a:endParaRPr lang="en-US" sz="4400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CAC Moose" panose="00000400000000000000" pitchFamily="2" charset="0"/>
              <a:ea typeface="Adobe Ming Std L" panose="02020300000000000000" pitchFamily="18" charset="-128"/>
            </a:endParaRPr>
          </a:p>
          <a:p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CAC Moose" panose="00000400000000000000" pitchFamily="2" charset="0"/>
                <a:ea typeface="Adobe Ming Std L" panose="02020300000000000000" pitchFamily="18" charset="-128"/>
              </a:rPr>
              <a:t>GRAVEYARD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C Moose" panose="00000400000000000000" pitchFamily="2" charset="0"/>
                <a:ea typeface="Adobe Ming Std L" panose="02020300000000000000" pitchFamily="18" charset="-128"/>
              </a:rPr>
              <a:t> </a:t>
            </a:r>
            <a:r>
              <a:rPr lang="en-US" sz="4400" dirty="0">
                <a:latin typeface="CAC Moose" panose="00000400000000000000" pitchFamily="2" charset="0"/>
                <a:ea typeface="Adobe Ming Std L" panose="02020300000000000000" pitchFamily="18" charset="-128"/>
              </a:rPr>
              <a:t>PAGE</a:t>
            </a:r>
            <a:endParaRPr lang="en-US" sz="4400" dirty="0">
              <a:latin typeface="CAC Moose" panose="00000400000000000000" pitchFamily="2" charset="0"/>
              <a:ea typeface="Adobe Ming Std L" panose="02020300000000000000" pitchFamily="18" charset="-128"/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4099235" y="1173261"/>
            <a:ext cx="4310307" cy="3860419"/>
          </a:xfrm>
          <a:prstGeom prst="rect">
            <a:avLst/>
          </a:prstGeom>
          <a:effectLst/>
        </p:spPr>
        <p:txBody>
          <a:bodyPr vert="horz" lIns="121920" tIns="60960" rIns="121920" bIns="60960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ln w="19050">
                  <a:noFill/>
                </a:ln>
                <a:solidFill>
                  <a:srgbClr val="000000"/>
                </a:solidFill>
                <a:latin typeface="CAC Moose" panose="00000400000000000000" pitchFamily="2" charset="0"/>
                <a:cs typeface="Aharoni" pitchFamily="2" charset="-79"/>
              </a:rPr>
              <a:t>THIS IS A PLACEHOLDER FOR YOUR TEXT. PUT YOUR TEXT HERE. PUT YOUR OWN TEXT ANYWHERE IN THIS LAYOUT. HAPPY HALLOWEEN!</a:t>
            </a:r>
          </a:p>
          <a:p>
            <a:pPr algn="ctr"/>
            <a:endParaRPr lang="en-US" sz="1800" dirty="0">
              <a:ln w="19050">
                <a:noFill/>
              </a:ln>
              <a:solidFill>
                <a:srgbClr val="000000"/>
              </a:solidFill>
              <a:latin typeface="CAC Moose" panose="00000400000000000000" pitchFamily="2" charset="0"/>
              <a:cs typeface="Aharoni" pitchFamily="2" charset="-79"/>
            </a:endParaRPr>
          </a:p>
          <a:p>
            <a:pPr algn="ctr"/>
            <a:r>
              <a:rPr lang="en-US" sz="1800" dirty="0">
                <a:ln w="19050">
                  <a:noFill/>
                </a:ln>
                <a:solidFill>
                  <a:srgbClr val="000000"/>
                </a:solidFill>
                <a:latin typeface="CAC Moose" panose="00000400000000000000" pitchFamily="2" charset="0"/>
                <a:cs typeface="Aharoni" pitchFamily="2" charset="-79"/>
              </a:rPr>
              <a:t>This IS THE SECOND PARAGRAPH. </a:t>
            </a:r>
            <a:r>
              <a:rPr lang="en-US" sz="1800" dirty="0">
                <a:ln w="19050">
                  <a:noFill/>
                </a:ln>
                <a:solidFill>
                  <a:srgbClr val="000000"/>
                </a:solidFill>
                <a:latin typeface="CAC Moose" panose="00000400000000000000" pitchFamily="2" charset="0"/>
                <a:cs typeface="Aharoni" pitchFamily="2" charset="-79"/>
              </a:rPr>
              <a:t>PUT YOUR TEXT HERE. PUT YOUR OWN TEXT ANYWHERE IN THIS LAYOUT. HAPPY HALLOWEEN!</a:t>
            </a:r>
            <a:endParaRPr lang="en-US" sz="1800" dirty="0">
              <a:ln w="19050">
                <a:noFill/>
              </a:ln>
              <a:solidFill>
                <a:srgbClr val="000000"/>
              </a:solidFill>
              <a:latin typeface="CAC Moose" panose="00000400000000000000" pitchFamily="2" charset="0"/>
            </a:endParaRPr>
          </a:p>
          <a:p>
            <a:pPr algn="ctr"/>
            <a:endParaRPr lang="en-US" sz="1800" dirty="0">
              <a:ln w="19050">
                <a:noFill/>
              </a:ln>
              <a:solidFill>
                <a:srgbClr val="000000"/>
              </a:solidFill>
              <a:latin typeface="CAC Moose" panose="00000400000000000000" pitchFamily="2" charset="0"/>
            </a:endParaRPr>
          </a:p>
        </p:txBody>
      </p:sp>
      <p:sp>
        <p:nvSpPr>
          <p:cNvPr id="63" name="bat2"/>
          <p:cNvSpPr>
            <a:spLocks/>
          </p:cNvSpPr>
          <p:nvPr/>
        </p:nvSpPr>
        <p:spPr bwMode="auto">
          <a:xfrm>
            <a:off x="3614508" y="91990"/>
            <a:ext cx="545129" cy="270363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4" name="bat3"/>
          <p:cNvSpPr>
            <a:spLocks/>
          </p:cNvSpPr>
          <p:nvPr/>
        </p:nvSpPr>
        <p:spPr bwMode="auto">
          <a:xfrm>
            <a:off x="70438" y="621594"/>
            <a:ext cx="354450" cy="236877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5" name="bat3"/>
          <p:cNvSpPr>
            <a:spLocks/>
          </p:cNvSpPr>
          <p:nvPr/>
        </p:nvSpPr>
        <p:spPr bwMode="auto">
          <a:xfrm>
            <a:off x="4374230" y="164294"/>
            <a:ext cx="276767" cy="184962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739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1" grpId="0"/>
      <p:bldP spid="131" grpId="0" animBg="1"/>
      <p:bldP spid="133" grpId="0" animBg="1"/>
      <p:bldP spid="134" grpId="0" animBg="1"/>
      <p:bldP spid="135" grpId="0"/>
      <p:bldP spid="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tx1"/>
            </a:gs>
            <a:gs pos="16000">
              <a:schemeClr val="tx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5"/>
          <p:cNvSpPr>
            <a:spLocks/>
          </p:cNvSpPr>
          <p:nvPr/>
        </p:nvSpPr>
        <p:spPr bwMode="auto">
          <a:xfrm>
            <a:off x="2057402" y="628645"/>
            <a:ext cx="3183887" cy="642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cloud2"/>
          <p:cNvSpPr>
            <a:spLocks/>
          </p:cNvSpPr>
          <p:nvPr/>
        </p:nvSpPr>
        <p:spPr bwMode="auto">
          <a:xfrm>
            <a:off x="398333" y="1526980"/>
            <a:ext cx="1204676" cy="435353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cloud1"/>
          <p:cNvSpPr>
            <a:spLocks/>
          </p:cNvSpPr>
          <p:nvPr/>
        </p:nvSpPr>
        <p:spPr bwMode="auto">
          <a:xfrm flipH="1">
            <a:off x="7648636" y="601493"/>
            <a:ext cx="1581808" cy="338983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bat1"/>
          <p:cNvSpPr>
            <a:spLocks/>
          </p:cNvSpPr>
          <p:nvPr/>
        </p:nvSpPr>
        <p:spPr bwMode="auto">
          <a:xfrm rot="20861242">
            <a:off x="4428178" y="2954270"/>
            <a:ext cx="754732" cy="183227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2" name="bat2"/>
          <p:cNvSpPr>
            <a:spLocks/>
          </p:cNvSpPr>
          <p:nvPr/>
        </p:nvSpPr>
        <p:spPr bwMode="auto">
          <a:xfrm>
            <a:off x="2977209" y="1859446"/>
            <a:ext cx="545129" cy="270363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3" name="bat3"/>
          <p:cNvSpPr>
            <a:spLocks/>
          </p:cNvSpPr>
          <p:nvPr/>
        </p:nvSpPr>
        <p:spPr bwMode="auto">
          <a:xfrm>
            <a:off x="5725270" y="2857561"/>
            <a:ext cx="555736" cy="37139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4" name="bat4"/>
          <p:cNvSpPr>
            <a:spLocks/>
          </p:cNvSpPr>
          <p:nvPr/>
        </p:nvSpPr>
        <p:spPr bwMode="auto">
          <a:xfrm rot="1174705">
            <a:off x="6247712" y="165403"/>
            <a:ext cx="311819" cy="14275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6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5867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C</a:t>
            </a:r>
            <a:r>
              <a:rPr lang="en-US" sz="5867" b="1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REEP</a:t>
            </a:r>
            <a:r>
              <a:rPr lang="en-US" sz="5867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Y EYES!</a:t>
            </a:r>
            <a:endParaRPr lang="en-US" sz="5867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sp>
        <p:nvSpPr>
          <p:cNvPr id="198" name="tree_main"/>
          <p:cNvSpPr>
            <a:spLocks noEditPoints="1"/>
          </p:cNvSpPr>
          <p:nvPr/>
        </p:nvSpPr>
        <p:spPr bwMode="auto">
          <a:xfrm>
            <a:off x="2129077" y="1999579"/>
            <a:ext cx="3072674" cy="3185604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6" name="far_hill"/>
          <p:cNvSpPr>
            <a:spLocks/>
          </p:cNvSpPr>
          <p:nvPr/>
        </p:nvSpPr>
        <p:spPr bwMode="auto">
          <a:xfrm>
            <a:off x="5211703" y="4017135"/>
            <a:ext cx="3933195" cy="1145415"/>
          </a:xfrm>
          <a:custGeom>
            <a:avLst/>
            <a:gdLst>
              <a:gd name="T0" fmla="*/ 2112 w 2112"/>
              <a:gd name="T1" fmla="*/ 614 h 614"/>
              <a:gd name="T2" fmla="*/ 0 w 2112"/>
              <a:gd name="T3" fmla="*/ 614 h 614"/>
              <a:gd name="T4" fmla="*/ 697 w 2112"/>
              <a:gd name="T5" fmla="*/ 239 h 614"/>
              <a:gd name="T6" fmla="*/ 1846 w 2112"/>
              <a:gd name="T7" fmla="*/ 275 h 614"/>
              <a:gd name="T8" fmla="*/ 2112 w 2112"/>
              <a:gd name="T9" fmla="*/ 475 h 614"/>
              <a:gd name="T10" fmla="*/ 2112 w 2112"/>
              <a:gd name="T11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614">
                <a:moveTo>
                  <a:pt x="2112" y="614"/>
                </a:moveTo>
                <a:cubicBezTo>
                  <a:pt x="0" y="614"/>
                  <a:pt x="0" y="614"/>
                  <a:pt x="0" y="614"/>
                </a:cubicBezTo>
                <a:cubicBezTo>
                  <a:pt x="320" y="532"/>
                  <a:pt x="423" y="431"/>
                  <a:pt x="697" y="239"/>
                </a:cubicBezTo>
                <a:cubicBezTo>
                  <a:pt x="1039" y="0"/>
                  <a:pt x="1507" y="42"/>
                  <a:pt x="1846" y="275"/>
                </a:cubicBezTo>
                <a:cubicBezTo>
                  <a:pt x="1923" y="328"/>
                  <a:pt x="2018" y="406"/>
                  <a:pt x="2112" y="475"/>
                </a:cubicBezTo>
                <a:lnTo>
                  <a:pt x="2112" y="614"/>
                </a:lnTo>
                <a:close/>
              </a:path>
            </a:pathLst>
          </a:custGeom>
          <a:gradFill>
            <a:gsLst>
              <a:gs pos="100000">
                <a:schemeClr val="tx1"/>
              </a:gs>
              <a:gs pos="0">
                <a:schemeClr val="tx1">
                  <a:lumMod val="96000"/>
                  <a:lumOff val="4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grass_hill"/>
          <p:cNvSpPr>
            <a:spLocks noEditPoints="1"/>
          </p:cNvSpPr>
          <p:nvPr/>
        </p:nvSpPr>
        <p:spPr bwMode="auto">
          <a:xfrm>
            <a:off x="-21166" y="3412627"/>
            <a:ext cx="6254804" cy="1749923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0">
                <a:schemeClr val="tx1">
                  <a:lumMod val="90000"/>
                  <a:lumOff val="1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0" name="tree_main"/>
          <p:cNvSpPr>
            <a:spLocks noEditPoints="1"/>
          </p:cNvSpPr>
          <p:nvPr/>
        </p:nvSpPr>
        <p:spPr bwMode="auto">
          <a:xfrm>
            <a:off x="6317883" y="307941"/>
            <a:ext cx="4654917" cy="4825998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1" name="bat1"/>
          <p:cNvSpPr>
            <a:spLocks/>
          </p:cNvSpPr>
          <p:nvPr/>
        </p:nvSpPr>
        <p:spPr bwMode="auto">
          <a:xfrm>
            <a:off x="7292635" y="175880"/>
            <a:ext cx="855992" cy="20780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2" name="bat3"/>
          <p:cNvSpPr>
            <a:spLocks/>
          </p:cNvSpPr>
          <p:nvPr/>
        </p:nvSpPr>
        <p:spPr bwMode="auto">
          <a:xfrm>
            <a:off x="6635022" y="2440429"/>
            <a:ext cx="309196" cy="20663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3" name="bat3"/>
          <p:cNvSpPr>
            <a:spLocks/>
          </p:cNvSpPr>
          <p:nvPr/>
        </p:nvSpPr>
        <p:spPr bwMode="auto">
          <a:xfrm rot="20246711">
            <a:off x="5319360" y="1947845"/>
            <a:ext cx="257419" cy="172032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4" name="bat3"/>
          <p:cNvSpPr>
            <a:spLocks/>
          </p:cNvSpPr>
          <p:nvPr/>
        </p:nvSpPr>
        <p:spPr bwMode="auto">
          <a:xfrm rot="521564">
            <a:off x="4886129" y="2158293"/>
            <a:ext cx="252868" cy="16899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5" name="bat2"/>
          <p:cNvSpPr>
            <a:spLocks/>
          </p:cNvSpPr>
          <p:nvPr/>
        </p:nvSpPr>
        <p:spPr bwMode="auto">
          <a:xfrm>
            <a:off x="1022524" y="2440429"/>
            <a:ext cx="545129" cy="270363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6" name="bat3"/>
          <p:cNvSpPr>
            <a:spLocks/>
          </p:cNvSpPr>
          <p:nvPr/>
        </p:nvSpPr>
        <p:spPr bwMode="auto">
          <a:xfrm rot="20246711">
            <a:off x="7044325" y="1848990"/>
            <a:ext cx="360759" cy="24109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7" name="bat2"/>
          <p:cNvSpPr>
            <a:spLocks/>
          </p:cNvSpPr>
          <p:nvPr/>
        </p:nvSpPr>
        <p:spPr bwMode="auto">
          <a:xfrm>
            <a:off x="4184194" y="74034"/>
            <a:ext cx="328148" cy="162748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208" name="Eyes4"/>
          <p:cNvGrpSpPr>
            <a:grpSpLocks noChangeAspect="1"/>
          </p:cNvGrpSpPr>
          <p:nvPr/>
        </p:nvGrpSpPr>
        <p:grpSpPr bwMode="auto">
          <a:xfrm rot="1051053">
            <a:off x="2542032" y="4791994"/>
            <a:ext cx="640961" cy="175435"/>
            <a:chOff x="352" y="2340"/>
            <a:chExt cx="1487" cy="407"/>
          </a:xfrm>
        </p:grpSpPr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3" name="Freeform 21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14" name="Eyes1"/>
          <p:cNvGrpSpPr>
            <a:grpSpLocks noChangeAspect="1"/>
          </p:cNvGrpSpPr>
          <p:nvPr/>
        </p:nvGrpSpPr>
        <p:grpSpPr bwMode="auto">
          <a:xfrm rot="20378953">
            <a:off x="5723880" y="3933995"/>
            <a:ext cx="541980" cy="148343"/>
            <a:chOff x="352" y="2340"/>
            <a:chExt cx="1487" cy="407"/>
          </a:xfrm>
        </p:grpSpPr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9" name="Freeform 21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0" name="Eyes2"/>
          <p:cNvGrpSpPr>
            <a:grpSpLocks noChangeAspect="1"/>
          </p:cNvGrpSpPr>
          <p:nvPr/>
        </p:nvGrpSpPr>
        <p:grpSpPr bwMode="auto">
          <a:xfrm>
            <a:off x="1319883" y="4083158"/>
            <a:ext cx="718888" cy="196763"/>
            <a:chOff x="352" y="2340"/>
            <a:chExt cx="1487" cy="407"/>
          </a:xfrm>
        </p:grpSpPr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2" name="Freeform 221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5" name="Freeform 22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6" name="Eyes4"/>
          <p:cNvGrpSpPr>
            <a:grpSpLocks noChangeAspect="1"/>
          </p:cNvGrpSpPr>
          <p:nvPr/>
        </p:nvGrpSpPr>
        <p:grpSpPr bwMode="auto">
          <a:xfrm>
            <a:off x="4806972" y="4248418"/>
            <a:ext cx="687211" cy="188093"/>
            <a:chOff x="352" y="2340"/>
            <a:chExt cx="1487" cy="407"/>
          </a:xfrm>
        </p:grpSpPr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8" name="Freeform 227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7" name="Freeform 23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38" name="Eyes4"/>
          <p:cNvGrpSpPr>
            <a:grpSpLocks noChangeAspect="1"/>
          </p:cNvGrpSpPr>
          <p:nvPr/>
        </p:nvGrpSpPr>
        <p:grpSpPr bwMode="auto">
          <a:xfrm>
            <a:off x="1043873" y="3147083"/>
            <a:ext cx="363807" cy="99576"/>
            <a:chOff x="352" y="2340"/>
            <a:chExt cx="1487" cy="407"/>
          </a:xfrm>
        </p:grpSpPr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4" name="Freeform 243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45" name="Eyes4"/>
          <p:cNvGrpSpPr>
            <a:grpSpLocks noChangeAspect="1"/>
          </p:cNvGrpSpPr>
          <p:nvPr/>
        </p:nvGrpSpPr>
        <p:grpSpPr bwMode="auto">
          <a:xfrm>
            <a:off x="5652862" y="4452669"/>
            <a:ext cx="363807" cy="99576"/>
            <a:chOff x="352" y="2340"/>
            <a:chExt cx="1487" cy="407"/>
          </a:xfrm>
        </p:grpSpPr>
        <p:sp>
          <p:nvSpPr>
            <p:cNvPr id="246" name="Freeform 245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7" name="Freeform 246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8" name="Freeform 247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9" name="Freeform 248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1" name="Freeform 25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52" name="Eyes4"/>
          <p:cNvGrpSpPr>
            <a:grpSpLocks noChangeAspect="1"/>
          </p:cNvGrpSpPr>
          <p:nvPr/>
        </p:nvGrpSpPr>
        <p:grpSpPr bwMode="auto">
          <a:xfrm>
            <a:off x="4314167" y="4128602"/>
            <a:ext cx="363807" cy="99576"/>
            <a:chOff x="352" y="2340"/>
            <a:chExt cx="1487" cy="407"/>
          </a:xfrm>
        </p:grpSpPr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5" name="Freeform 254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6" name="Freeform 255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7" name="Freeform 25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58" name="Eyes4"/>
          <p:cNvGrpSpPr>
            <a:grpSpLocks noChangeAspect="1"/>
          </p:cNvGrpSpPr>
          <p:nvPr/>
        </p:nvGrpSpPr>
        <p:grpSpPr bwMode="auto">
          <a:xfrm rot="20647655">
            <a:off x="6930089" y="4839610"/>
            <a:ext cx="683148" cy="186981"/>
            <a:chOff x="352" y="2340"/>
            <a:chExt cx="1487" cy="407"/>
          </a:xfrm>
        </p:grpSpPr>
        <p:sp>
          <p:nvSpPr>
            <p:cNvPr id="259" name="Freeform 258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0" name="Freeform 259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1" name="Freeform 260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2" name="Freeform 261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3" name="Freeform 26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64" name="Eyes2"/>
          <p:cNvGrpSpPr>
            <a:grpSpLocks noChangeAspect="1"/>
          </p:cNvGrpSpPr>
          <p:nvPr/>
        </p:nvGrpSpPr>
        <p:grpSpPr bwMode="auto">
          <a:xfrm rot="733358">
            <a:off x="3969714" y="4372705"/>
            <a:ext cx="414636" cy="113488"/>
            <a:chOff x="352" y="2340"/>
            <a:chExt cx="1487" cy="407"/>
          </a:xfrm>
        </p:grpSpPr>
        <p:sp>
          <p:nvSpPr>
            <p:cNvPr id="265" name="Freeform 264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6" name="Freeform 265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7" name="Freeform 266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8" name="Freeform 267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9" name="Freeform 268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70" name="Eyes4"/>
          <p:cNvGrpSpPr>
            <a:grpSpLocks noChangeAspect="1"/>
          </p:cNvGrpSpPr>
          <p:nvPr/>
        </p:nvGrpSpPr>
        <p:grpSpPr bwMode="auto">
          <a:xfrm>
            <a:off x="1376263" y="3364086"/>
            <a:ext cx="403548" cy="110453"/>
            <a:chOff x="352" y="2340"/>
            <a:chExt cx="1487" cy="407"/>
          </a:xfrm>
        </p:grpSpPr>
        <p:sp>
          <p:nvSpPr>
            <p:cNvPr id="271" name="Freeform 270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2" name="Freeform 271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3" name="Freeform 272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4" name="Freeform 273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5" name="Freeform 274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76" name="Eyes2"/>
          <p:cNvGrpSpPr>
            <a:grpSpLocks noChangeAspect="1"/>
          </p:cNvGrpSpPr>
          <p:nvPr/>
        </p:nvGrpSpPr>
        <p:grpSpPr bwMode="auto">
          <a:xfrm rot="21216988">
            <a:off x="7017633" y="3899668"/>
            <a:ext cx="596995" cy="163400"/>
            <a:chOff x="352" y="2340"/>
            <a:chExt cx="1487" cy="407"/>
          </a:xfrm>
        </p:grpSpPr>
        <p:sp>
          <p:nvSpPr>
            <p:cNvPr id="277" name="Freeform 276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8" name="Freeform 277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9" name="Freeform 278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1" name="Freeform 280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82" name="Eyes2"/>
          <p:cNvGrpSpPr>
            <a:grpSpLocks noChangeAspect="1"/>
          </p:cNvGrpSpPr>
          <p:nvPr/>
        </p:nvGrpSpPr>
        <p:grpSpPr bwMode="auto">
          <a:xfrm>
            <a:off x="275350" y="4598414"/>
            <a:ext cx="1809549" cy="495281"/>
            <a:chOff x="352" y="2340"/>
            <a:chExt cx="1487" cy="407"/>
          </a:xfrm>
        </p:grpSpPr>
        <p:sp>
          <p:nvSpPr>
            <p:cNvPr id="283" name="Freeform 282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4" name="Freeform 283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5" name="Freeform 284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6" name="Freeform 285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7" name="Freeform 286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88" name="Eyes1"/>
          <p:cNvGrpSpPr>
            <a:grpSpLocks noChangeAspect="1"/>
          </p:cNvGrpSpPr>
          <p:nvPr/>
        </p:nvGrpSpPr>
        <p:grpSpPr bwMode="auto">
          <a:xfrm>
            <a:off x="2691187" y="3852664"/>
            <a:ext cx="402969" cy="110295"/>
            <a:chOff x="352" y="2340"/>
            <a:chExt cx="1487" cy="407"/>
          </a:xfrm>
        </p:grpSpPr>
        <p:sp>
          <p:nvSpPr>
            <p:cNvPr id="289" name="Freeform 288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0" name="Freeform 289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1" name="Freeform 290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2" name="Freeform 291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3" name="Freeform 29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94" name="Eyes1"/>
          <p:cNvGrpSpPr>
            <a:grpSpLocks noChangeAspect="1"/>
          </p:cNvGrpSpPr>
          <p:nvPr/>
        </p:nvGrpSpPr>
        <p:grpSpPr bwMode="auto">
          <a:xfrm rot="20697159">
            <a:off x="7555385" y="4427731"/>
            <a:ext cx="630075" cy="172455"/>
            <a:chOff x="352" y="2340"/>
            <a:chExt cx="1487" cy="407"/>
          </a:xfrm>
        </p:grpSpPr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1447" y="2406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3" name="Freeform 312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4" name="Freeform 313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15" name="bat4"/>
          <p:cNvSpPr>
            <a:spLocks/>
          </p:cNvSpPr>
          <p:nvPr/>
        </p:nvSpPr>
        <p:spPr bwMode="auto">
          <a:xfrm rot="20599112">
            <a:off x="6659575" y="355849"/>
            <a:ext cx="311819" cy="14275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9" name="tree_main"/>
          <p:cNvSpPr>
            <a:spLocks noEditPoints="1"/>
          </p:cNvSpPr>
          <p:nvPr/>
        </p:nvSpPr>
        <p:spPr bwMode="auto">
          <a:xfrm>
            <a:off x="-2199341" y="-666862"/>
            <a:ext cx="5222707" cy="5414657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1" name="bat_upsidedown1"/>
          <p:cNvSpPr>
            <a:spLocks/>
          </p:cNvSpPr>
          <p:nvPr/>
        </p:nvSpPr>
        <p:spPr bwMode="auto">
          <a:xfrm>
            <a:off x="1434380" y="1135984"/>
            <a:ext cx="245960" cy="48140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2" name="bat_upsidedown1"/>
          <p:cNvSpPr>
            <a:spLocks/>
          </p:cNvSpPr>
          <p:nvPr/>
        </p:nvSpPr>
        <p:spPr bwMode="auto">
          <a:xfrm>
            <a:off x="1029470" y="943690"/>
            <a:ext cx="247268" cy="483963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3" name="bat_upsidedown1"/>
          <p:cNvSpPr>
            <a:spLocks/>
          </p:cNvSpPr>
          <p:nvPr/>
        </p:nvSpPr>
        <p:spPr bwMode="auto">
          <a:xfrm>
            <a:off x="766481" y="259649"/>
            <a:ext cx="233836" cy="4576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4" name="bat_upsidedown1"/>
          <p:cNvSpPr>
            <a:spLocks/>
          </p:cNvSpPr>
          <p:nvPr/>
        </p:nvSpPr>
        <p:spPr bwMode="auto">
          <a:xfrm>
            <a:off x="133870" y="1003184"/>
            <a:ext cx="222181" cy="434861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252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7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9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36000">
              <a:schemeClr val="tx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ree_main"/>
          <p:cNvSpPr>
            <a:spLocks noEditPoints="1"/>
          </p:cNvSpPr>
          <p:nvPr/>
        </p:nvSpPr>
        <p:spPr bwMode="auto">
          <a:xfrm>
            <a:off x="7415708" y="3385387"/>
            <a:ext cx="1567165" cy="1624764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1" name="cloud2"/>
          <p:cNvSpPr>
            <a:spLocks/>
          </p:cNvSpPr>
          <p:nvPr/>
        </p:nvSpPr>
        <p:spPr bwMode="auto">
          <a:xfrm>
            <a:off x="398333" y="1526980"/>
            <a:ext cx="1204676" cy="435353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cloud1"/>
          <p:cNvSpPr>
            <a:spLocks/>
          </p:cNvSpPr>
          <p:nvPr/>
        </p:nvSpPr>
        <p:spPr bwMode="auto">
          <a:xfrm flipH="1">
            <a:off x="7681242" y="500411"/>
            <a:ext cx="1581808" cy="338983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moon"/>
          <p:cNvSpPr>
            <a:spLocks noChangeArrowheads="1"/>
          </p:cNvSpPr>
          <p:nvPr/>
        </p:nvSpPr>
        <p:spPr bwMode="auto">
          <a:xfrm>
            <a:off x="1100386" y="57150"/>
            <a:ext cx="6991317" cy="7003601"/>
          </a:xfrm>
          <a:prstGeom prst="ellipse">
            <a:avLst/>
          </a:prstGeom>
          <a:solidFill>
            <a:srgbClr val="DCE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5" name="tree_main"/>
          <p:cNvSpPr>
            <a:spLocks noEditPoints="1"/>
          </p:cNvSpPr>
          <p:nvPr/>
        </p:nvSpPr>
        <p:spPr bwMode="auto">
          <a:xfrm>
            <a:off x="-2199341" y="-666862"/>
            <a:ext cx="5222707" cy="5414657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1" name="bat2"/>
          <p:cNvSpPr>
            <a:spLocks/>
          </p:cNvSpPr>
          <p:nvPr/>
        </p:nvSpPr>
        <p:spPr bwMode="auto">
          <a:xfrm>
            <a:off x="2977209" y="1859446"/>
            <a:ext cx="545129" cy="270363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2" name="bat3"/>
          <p:cNvSpPr>
            <a:spLocks/>
          </p:cNvSpPr>
          <p:nvPr/>
        </p:nvSpPr>
        <p:spPr bwMode="auto">
          <a:xfrm>
            <a:off x="2003193" y="703718"/>
            <a:ext cx="555736" cy="371396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3" name="bat4"/>
          <p:cNvSpPr>
            <a:spLocks/>
          </p:cNvSpPr>
          <p:nvPr/>
        </p:nvSpPr>
        <p:spPr bwMode="auto">
          <a:xfrm rot="1174705">
            <a:off x="6795398" y="1773627"/>
            <a:ext cx="311819" cy="14275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62" name="grave4"/>
          <p:cNvGrpSpPr>
            <a:grpSpLocks noChangeAspect="1"/>
          </p:cNvGrpSpPr>
          <p:nvPr/>
        </p:nvGrpSpPr>
        <p:grpSpPr bwMode="auto">
          <a:xfrm rot="907300">
            <a:off x="6874636" y="3822789"/>
            <a:ext cx="673016" cy="1617931"/>
            <a:chOff x="1486" y="1436"/>
            <a:chExt cx="750" cy="1803"/>
          </a:xfrm>
        </p:grpSpPr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1486" y="2050"/>
              <a:ext cx="750" cy="1189"/>
            </a:xfrm>
            <a:custGeom>
              <a:avLst/>
              <a:gdLst>
                <a:gd name="T0" fmla="*/ 194 w 750"/>
                <a:gd name="T1" fmla="*/ 1189 h 1189"/>
                <a:gd name="T2" fmla="*/ 0 w 750"/>
                <a:gd name="T3" fmla="*/ 283 h 1189"/>
                <a:gd name="T4" fmla="*/ 194 w 750"/>
                <a:gd name="T5" fmla="*/ 25 h 1189"/>
                <a:gd name="T6" fmla="*/ 522 w 750"/>
                <a:gd name="T7" fmla="*/ 0 h 1189"/>
                <a:gd name="T8" fmla="*/ 750 w 750"/>
                <a:gd name="T9" fmla="*/ 161 h 1189"/>
                <a:gd name="T10" fmla="*/ 702 w 750"/>
                <a:gd name="T11" fmla="*/ 1163 h 1189"/>
                <a:gd name="T12" fmla="*/ 194 w 750"/>
                <a:gd name="T13" fmla="*/ 1189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1189">
                  <a:moveTo>
                    <a:pt x="194" y="1189"/>
                  </a:moveTo>
                  <a:lnTo>
                    <a:pt x="0" y="283"/>
                  </a:lnTo>
                  <a:lnTo>
                    <a:pt x="194" y="25"/>
                  </a:lnTo>
                  <a:lnTo>
                    <a:pt x="522" y="0"/>
                  </a:lnTo>
                  <a:lnTo>
                    <a:pt x="750" y="161"/>
                  </a:lnTo>
                  <a:lnTo>
                    <a:pt x="702" y="1163"/>
                  </a:lnTo>
                  <a:lnTo>
                    <a:pt x="194" y="1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1557" y="1436"/>
              <a:ext cx="519" cy="728"/>
            </a:xfrm>
            <a:custGeom>
              <a:avLst/>
              <a:gdLst>
                <a:gd name="T0" fmla="*/ 224 w 519"/>
                <a:gd name="T1" fmla="*/ 344 h 728"/>
                <a:gd name="T2" fmla="*/ 3 w 519"/>
                <a:gd name="T3" fmla="*/ 363 h 728"/>
                <a:gd name="T4" fmla="*/ 0 w 519"/>
                <a:gd name="T5" fmla="*/ 282 h 728"/>
                <a:gd name="T6" fmla="*/ 219 w 519"/>
                <a:gd name="T7" fmla="*/ 265 h 728"/>
                <a:gd name="T8" fmla="*/ 196 w 519"/>
                <a:gd name="T9" fmla="*/ 6 h 728"/>
                <a:gd name="T10" fmla="*/ 273 w 519"/>
                <a:gd name="T11" fmla="*/ 0 h 728"/>
                <a:gd name="T12" fmla="*/ 294 w 519"/>
                <a:gd name="T13" fmla="*/ 259 h 728"/>
                <a:gd name="T14" fmla="*/ 515 w 519"/>
                <a:gd name="T15" fmla="*/ 244 h 728"/>
                <a:gd name="T16" fmla="*/ 519 w 519"/>
                <a:gd name="T17" fmla="*/ 328 h 728"/>
                <a:gd name="T18" fmla="*/ 304 w 519"/>
                <a:gd name="T19" fmla="*/ 340 h 728"/>
                <a:gd name="T20" fmla="*/ 340 w 519"/>
                <a:gd name="T21" fmla="*/ 721 h 728"/>
                <a:gd name="T22" fmla="*/ 259 w 519"/>
                <a:gd name="T23" fmla="*/ 728 h 728"/>
                <a:gd name="T24" fmla="*/ 224 w 519"/>
                <a:gd name="T25" fmla="*/ 344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728">
                  <a:moveTo>
                    <a:pt x="224" y="344"/>
                  </a:moveTo>
                  <a:lnTo>
                    <a:pt x="3" y="363"/>
                  </a:lnTo>
                  <a:lnTo>
                    <a:pt x="0" y="282"/>
                  </a:lnTo>
                  <a:lnTo>
                    <a:pt x="219" y="265"/>
                  </a:lnTo>
                  <a:lnTo>
                    <a:pt x="196" y="6"/>
                  </a:lnTo>
                  <a:lnTo>
                    <a:pt x="273" y="0"/>
                  </a:lnTo>
                  <a:lnTo>
                    <a:pt x="294" y="259"/>
                  </a:lnTo>
                  <a:lnTo>
                    <a:pt x="515" y="244"/>
                  </a:lnTo>
                  <a:lnTo>
                    <a:pt x="519" y="328"/>
                  </a:lnTo>
                  <a:lnTo>
                    <a:pt x="304" y="340"/>
                  </a:lnTo>
                  <a:lnTo>
                    <a:pt x="340" y="721"/>
                  </a:lnTo>
                  <a:lnTo>
                    <a:pt x="259" y="728"/>
                  </a:lnTo>
                  <a:lnTo>
                    <a:pt x="224" y="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65" name="Freeform 30"/>
          <p:cNvSpPr>
            <a:spLocks noEditPoints="1"/>
          </p:cNvSpPr>
          <p:nvPr/>
        </p:nvSpPr>
        <p:spPr bwMode="auto">
          <a:xfrm>
            <a:off x="5412858" y="4038631"/>
            <a:ext cx="693937" cy="999572"/>
          </a:xfrm>
          <a:custGeom>
            <a:avLst/>
            <a:gdLst>
              <a:gd name="T0" fmla="*/ 465 w 626"/>
              <a:gd name="T1" fmla="*/ 428 h 899"/>
              <a:gd name="T2" fmla="*/ 626 w 626"/>
              <a:gd name="T3" fmla="*/ 307 h 899"/>
              <a:gd name="T4" fmla="*/ 615 w 626"/>
              <a:gd name="T5" fmla="*/ 298 h 899"/>
              <a:gd name="T6" fmla="*/ 463 w 626"/>
              <a:gd name="T7" fmla="*/ 222 h 899"/>
              <a:gd name="T8" fmla="*/ 437 w 626"/>
              <a:gd name="T9" fmla="*/ 192 h 899"/>
              <a:gd name="T10" fmla="*/ 438 w 626"/>
              <a:gd name="T11" fmla="*/ 108 h 899"/>
              <a:gd name="T12" fmla="*/ 419 w 626"/>
              <a:gd name="T13" fmla="*/ 55 h 899"/>
              <a:gd name="T14" fmla="*/ 315 w 626"/>
              <a:gd name="T15" fmla="*/ 0 h 899"/>
              <a:gd name="T16" fmla="*/ 295 w 626"/>
              <a:gd name="T17" fmla="*/ 40 h 899"/>
              <a:gd name="T18" fmla="*/ 300 w 626"/>
              <a:gd name="T19" fmla="*/ 142 h 899"/>
              <a:gd name="T20" fmla="*/ 249 w 626"/>
              <a:gd name="T21" fmla="*/ 160 h 899"/>
              <a:gd name="T22" fmla="*/ 155 w 626"/>
              <a:gd name="T23" fmla="*/ 225 h 899"/>
              <a:gd name="T24" fmla="*/ 128 w 626"/>
              <a:gd name="T25" fmla="*/ 215 h 899"/>
              <a:gd name="T26" fmla="*/ 107 w 626"/>
              <a:gd name="T27" fmla="*/ 202 h 899"/>
              <a:gd name="T28" fmla="*/ 96 w 626"/>
              <a:gd name="T29" fmla="*/ 207 h 899"/>
              <a:gd name="T30" fmla="*/ 79 w 626"/>
              <a:gd name="T31" fmla="*/ 169 h 899"/>
              <a:gd name="T32" fmla="*/ 0 w 626"/>
              <a:gd name="T33" fmla="*/ 323 h 899"/>
              <a:gd name="T34" fmla="*/ 32 w 626"/>
              <a:gd name="T35" fmla="*/ 336 h 899"/>
              <a:gd name="T36" fmla="*/ 142 w 626"/>
              <a:gd name="T37" fmla="*/ 404 h 899"/>
              <a:gd name="T38" fmla="*/ 155 w 626"/>
              <a:gd name="T39" fmla="*/ 429 h 899"/>
              <a:gd name="T40" fmla="*/ 170 w 626"/>
              <a:gd name="T41" fmla="*/ 448 h 899"/>
              <a:gd name="T42" fmla="*/ 216 w 626"/>
              <a:gd name="T43" fmla="*/ 486 h 899"/>
              <a:gd name="T44" fmla="*/ 166 w 626"/>
              <a:gd name="T45" fmla="*/ 636 h 899"/>
              <a:gd name="T46" fmla="*/ 93 w 626"/>
              <a:gd name="T47" fmla="*/ 855 h 899"/>
              <a:gd name="T48" fmla="*/ 313 w 626"/>
              <a:gd name="T49" fmla="*/ 512 h 899"/>
              <a:gd name="T50" fmla="*/ 346 w 626"/>
              <a:gd name="T51" fmla="*/ 389 h 899"/>
              <a:gd name="T52" fmla="*/ 333 w 626"/>
              <a:gd name="T53" fmla="*/ 438 h 899"/>
              <a:gd name="T54" fmla="*/ 372 w 626"/>
              <a:gd name="T55" fmla="*/ 291 h 899"/>
              <a:gd name="T56" fmla="*/ 421 w 626"/>
              <a:gd name="T57" fmla="*/ 304 h 899"/>
              <a:gd name="T58" fmla="*/ 274 w 626"/>
              <a:gd name="T59" fmla="*/ 265 h 899"/>
              <a:gd name="T60" fmla="*/ 247 w 626"/>
              <a:gd name="T61" fmla="*/ 233 h 899"/>
              <a:gd name="T62" fmla="*/ 263 w 626"/>
              <a:gd name="T63" fmla="*/ 224 h 899"/>
              <a:gd name="T64" fmla="*/ 199 w 626"/>
              <a:gd name="T65" fmla="*/ 349 h 899"/>
              <a:gd name="T66" fmla="*/ 235 w 626"/>
              <a:gd name="T67" fmla="*/ 412 h 899"/>
              <a:gd name="T68" fmla="*/ 206 w 626"/>
              <a:gd name="T69" fmla="*/ 371 h 899"/>
              <a:gd name="T70" fmla="*/ 199 w 626"/>
              <a:gd name="T71" fmla="*/ 34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6" h="899">
                <a:moveTo>
                  <a:pt x="313" y="512"/>
                </a:moveTo>
                <a:cubicBezTo>
                  <a:pt x="374" y="511"/>
                  <a:pt x="432" y="480"/>
                  <a:pt x="465" y="428"/>
                </a:cubicBezTo>
                <a:cubicBezTo>
                  <a:pt x="529" y="464"/>
                  <a:pt x="571" y="515"/>
                  <a:pt x="571" y="515"/>
                </a:cubicBezTo>
                <a:cubicBezTo>
                  <a:pt x="626" y="307"/>
                  <a:pt x="626" y="307"/>
                  <a:pt x="626" y="307"/>
                </a:cubicBezTo>
                <a:cubicBezTo>
                  <a:pt x="626" y="307"/>
                  <a:pt x="626" y="306"/>
                  <a:pt x="626" y="306"/>
                </a:cubicBezTo>
                <a:cubicBezTo>
                  <a:pt x="625" y="306"/>
                  <a:pt x="615" y="300"/>
                  <a:pt x="615" y="298"/>
                </a:cubicBezTo>
                <a:cubicBezTo>
                  <a:pt x="592" y="305"/>
                  <a:pt x="546" y="317"/>
                  <a:pt x="495" y="316"/>
                </a:cubicBezTo>
                <a:cubicBezTo>
                  <a:pt x="493" y="282"/>
                  <a:pt x="482" y="250"/>
                  <a:pt x="463" y="222"/>
                </a:cubicBezTo>
                <a:cubicBezTo>
                  <a:pt x="460" y="224"/>
                  <a:pt x="444" y="226"/>
                  <a:pt x="443" y="221"/>
                </a:cubicBezTo>
                <a:cubicBezTo>
                  <a:pt x="442" y="219"/>
                  <a:pt x="436" y="195"/>
                  <a:pt x="437" y="192"/>
                </a:cubicBezTo>
                <a:cubicBezTo>
                  <a:pt x="429" y="184"/>
                  <a:pt x="420" y="177"/>
                  <a:pt x="410" y="171"/>
                </a:cubicBezTo>
                <a:cubicBezTo>
                  <a:pt x="421" y="151"/>
                  <a:pt x="436" y="114"/>
                  <a:pt x="438" y="108"/>
                </a:cubicBezTo>
                <a:cubicBezTo>
                  <a:pt x="440" y="102"/>
                  <a:pt x="438" y="75"/>
                  <a:pt x="438" y="73"/>
                </a:cubicBezTo>
                <a:cubicBezTo>
                  <a:pt x="437" y="72"/>
                  <a:pt x="420" y="59"/>
                  <a:pt x="419" y="55"/>
                </a:cubicBezTo>
                <a:cubicBezTo>
                  <a:pt x="417" y="50"/>
                  <a:pt x="416" y="44"/>
                  <a:pt x="415" y="38"/>
                </a:cubicBezTo>
                <a:cubicBezTo>
                  <a:pt x="315" y="0"/>
                  <a:pt x="315" y="0"/>
                  <a:pt x="315" y="0"/>
                </a:cubicBezTo>
                <a:cubicBezTo>
                  <a:pt x="277" y="2"/>
                  <a:pt x="277" y="2"/>
                  <a:pt x="277" y="2"/>
                </a:cubicBezTo>
                <a:cubicBezTo>
                  <a:pt x="277" y="2"/>
                  <a:pt x="289" y="16"/>
                  <a:pt x="295" y="40"/>
                </a:cubicBezTo>
                <a:cubicBezTo>
                  <a:pt x="296" y="44"/>
                  <a:pt x="286" y="48"/>
                  <a:pt x="287" y="53"/>
                </a:cubicBezTo>
                <a:cubicBezTo>
                  <a:pt x="291" y="77"/>
                  <a:pt x="301" y="109"/>
                  <a:pt x="300" y="142"/>
                </a:cubicBezTo>
                <a:cubicBezTo>
                  <a:pt x="286" y="143"/>
                  <a:pt x="272" y="145"/>
                  <a:pt x="258" y="149"/>
                </a:cubicBezTo>
                <a:cubicBezTo>
                  <a:pt x="256" y="150"/>
                  <a:pt x="252" y="159"/>
                  <a:pt x="249" y="160"/>
                </a:cubicBezTo>
                <a:cubicBezTo>
                  <a:pt x="245" y="162"/>
                  <a:pt x="243" y="154"/>
                  <a:pt x="239" y="156"/>
                </a:cubicBezTo>
                <a:cubicBezTo>
                  <a:pt x="205" y="170"/>
                  <a:pt x="176" y="194"/>
                  <a:pt x="155" y="225"/>
                </a:cubicBezTo>
                <a:cubicBezTo>
                  <a:pt x="149" y="222"/>
                  <a:pt x="143" y="219"/>
                  <a:pt x="138" y="215"/>
                </a:cubicBezTo>
                <a:cubicBezTo>
                  <a:pt x="134" y="216"/>
                  <a:pt x="130" y="216"/>
                  <a:pt x="128" y="215"/>
                </a:cubicBezTo>
                <a:cubicBezTo>
                  <a:pt x="126" y="213"/>
                  <a:pt x="110" y="204"/>
                  <a:pt x="107" y="201"/>
                </a:cubicBezTo>
                <a:cubicBezTo>
                  <a:pt x="107" y="202"/>
                  <a:pt x="107" y="202"/>
                  <a:pt x="107" y="202"/>
                </a:cubicBezTo>
                <a:cubicBezTo>
                  <a:pt x="106" y="206"/>
                  <a:pt x="101" y="208"/>
                  <a:pt x="98" y="207"/>
                </a:cubicBezTo>
                <a:cubicBezTo>
                  <a:pt x="96" y="207"/>
                  <a:pt x="96" y="207"/>
                  <a:pt x="96" y="207"/>
                </a:cubicBezTo>
                <a:cubicBezTo>
                  <a:pt x="94" y="206"/>
                  <a:pt x="79" y="182"/>
                  <a:pt x="79" y="177"/>
                </a:cubicBezTo>
                <a:cubicBezTo>
                  <a:pt x="79" y="175"/>
                  <a:pt x="79" y="172"/>
                  <a:pt x="79" y="169"/>
                </a:cubicBezTo>
                <a:cubicBezTo>
                  <a:pt x="60" y="152"/>
                  <a:pt x="49" y="138"/>
                  <a:pt x="49" y="138"/>
                </a:cubicBezTo>
                <a:cubicBezTo>
                  <a:pt x="0" y="323"/>
                  <a:pt x="0" y="323"/>
                  <a:pt x="0" y="323"/>
                </a:cubicBezTo>
                <a:cubicBezTo>
                  <a:pt x="3" y="334"/>
                  <a:pt x="6" y="344"/>
                  <a:pt x="9" y="354"/>
                </a:cubicBezTo>
                <a:cubicBezTo>
                  <a:pt x="15" y="353"/>
                  <a:pt x="25" y="338"/>
                  <a:pt x="32" y="336"/>
                </a:cubicBezTo>
                <a:cubicBezTo>
                  <a:pt x="57" y="330"/>
                  <a:pt x="87" y="337"/>
                  <a:pt x="125" y="338"/>
                </a:cubicBezTo>
                <a:cubicBezTo>
                  <a:pt x="126" y="361"/>
                  <a:pt x="132" y="384"/>
                  <a:pt x="142" y="404"/>
                </a:cubicBezTo>
                <a:cubicBezTo>
                  <a:pt x="144" y="409"/>
                  <a:pt x="142" y="414"/>
                  <a:pt x="145" y="418"/>
                </a:cubicBezTo>
                <a:cubicBezTo>
                  <a:pt x="147" y="422"/>
                  <a:pt x="153" y="425"/>
                  <a:pt x="155" y="429"/>
                </a:cubicBezTo>
                <a:cubicBezTo>
                  <a:pt x="158" y="432"/>
                  <a:pt x="168" y="431"/>
                  <a:pt x="170" y="434"/>
                </a:cubicBezTo>
                <a:cubicBezTo>
                  <a:pt x="173" y="437"/>
                  <a:pt x="167" y="445"/>
                  <a:pt x="170" y="448"/>
                </a:cubicBezTo>
                <a:cubicBezTo>
                  <a:pt x="183" y="463"/>
                  <a:pt x="198" y="476"/>
                  <a:pt x="216" y="486"/>
                </a:cubicBezTo>
                <a:cubicBezTo>
                  <a:pt x="216" y="486"/>
                  <a:pt x="216" y="486"/>
                  <a:pt x="216" y="486"/>
                </a:cubicBezTo>
                <a:cubicBezTo>
                  <a:pt x="165" y="616"/>
                  <a:pt x="165" y="616"/>
                  <a:pt x="165" y="616"/>
                </a:cubicBezTo>
                <a:cubicBezTo>
                  <a:pt x="166" y="636"/>
                  <a:pt x="166" y="636"/>
                  <a:pt x="166" y="636"/>
                </a:cubicBezTo>
                <a:cubicBezTo>
                  <a:pt x="162" y="647"/>
                  <a:pt x="162" y="647"/>
                  <a:pt x="162" y="647"/>
                </a:cubicBezTo>
                <a:cubicBezTo>
                  <a:pt x="93" y="855"/>
                  <a:pt x="93" y="855"/>
                  <a:pt x="93" y="855"/>
                </a:cubicBezTo>
                <a:cubicBezTo>
                  <a:pt x="260" y="899"/>
                  <a:pt x="260" y="899"/>
                  <a:pt x="260" y="899"/>
                </a:cubicBezTo>
                <a:cubicBezTo>
                  <a:pt x="313" y="512"/>
                  <a:pt x="313" y="512"/>
                  <a:pt x="313" y="512"/>
                </a:cubicBezTo>
                <a:close/>
                <a:moveTo>
                  <a:pt x="333" y="438"/>
                </a:moveTo>
                <a:cubicBezTo>
                  <a:pt x="346" y="389"/>
                  <a:pt x="346" y="389"/>
                  <a:pt x="346" y="389"/>
                </a:cubicBezTo>
                <a:cubicBezTo>
                  <a:pt x="395" y="402"/>
                  <a:pt x="395" y="402"/>
                  <a:pt x="395" y="402"/>
                </a:cubicBezTo>
                <a:cubicBezTo>
                  <a:pt x="379" y="420"/>
                  <a:pt x="357" y="433"/>
                  <a:pt x="333" y="438"/>
                </a:cubicBezTo>
                <a:close/>
                <a:moveTo>
                  <a:pt x="421" y="304"/>
                </a:moveTo>
                <a:cubicBezTo>
                  <a:pt x="372" y="291"/>
                  <a:pt x="372" y="291"/>
                  <a:pt x="372" y="291"/>
                </a:cubicBezTo>
                <a:cubicBezTo>
                  <a:pt x="385" y="242"/>
                  <a:pt x="385" y="242"/>
                  <a:pt x="385" y="242"/>
                </a:cubicBezTo>
                <a:cubicBezTo>
                  <a:pt x="403" y="258"/>
                  <a:pt x="416" y="280"/>
                  <a:pt x="421" y="304"/>
                </a:cubicBezTo>
                <a:close/>
                <a:moveTo>
                  <a:pt x="287" y="216"/>
                </a:moveTo>
                <a:cubicBezTo>
                  <a:pt x="274" y="265"/>
                  <a:pt x="274" y="265"/>
                  <a:pt x="274" y="265"/>
                </a:cubicBezTo>
                <a:cubicBezTo>
                  <a:pt x="225" y="252"/>
                  <a:pt x="225" y="252"/>
                  <a:pt x="225" y="252"/>
                </a:cubicBezTo>
                <a:cubicBezTo>
                  <a:pt x="231" y="245"/>
                  <a:pt x="239" y="239"/>
                  <a:pt x="247" y="233"/>
                </a:cubicBezTo>
                <a:cubicBezTo>
                  <a:pt x="250" y="231"/>
                  <a:pt x="248" y="223"/>
                  <a:pt x="251" y="221"/>
                </a:cubicBezTo>
                <a:cubicBezTo>
                  <a:pt x="253" y="220"/>
                  <a:pt x="261" y="225"/>
                  <a:pt x="263" y="224"/>
                </a:cubicBezTo>
                <a:cubicBezTo>
                  <a:pt x="271" y="220"/>
                  <a:pt x="279" y="218"/>
                  <a:pt x="287" y="216"/>
                </a:cubicBezTo>
                <a:close/>
                <a:moveTo>
                  <a:pt x="199" y="349"/>
                </a:moveTo>
                <a:cubicBezTo>
                  <a:pt x="248" y="363"/>
                  <a:pt x="248" y="363"/>
                  <a:pt x="248" y="363"/>
                </a:cubicBezTo>
                <a:cubicBezTo>
                  <a:pt x="235" y="412"/>
                  <a:pt x="235" y="412"/>
                  <a:pt x="235" y="412"/>
                </a:cubicBezTo>
                <a:cubicBezTo>
                  <a:pt x="226" y="404"/>
                  <a:pt x="214" y="398"/>
                  <a:pt x="208" y="387"/>
                </a:cubicBezTo>
                <a:cubicBezTo>
                  <a:pt x="206" y="383"/>
                  <a:pt x="208" y="375"/>
                  <a:pt x="206" y="371"/>
                </a:cubicBezTo>
                <a:cubicBezTo>
                  <a:pt x="205" y="369"/>
                  <a:pt x="200" y="365"/>
                  <a:pt x="199" y="364"/>
                </a:cubicBezTo>
                <a:cubicBezTo>
                  <a:pt x="197" y="358"/>
                  <a:pt x="200" y="355"/>
                  <a:pt x="199" y="3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6" name="Freeform 58"/>
          <p:cNvSpPr>
            <a:spLocks/>
          </p:cNvSpPr>
          <p:nvPr/>
        </p:nvSpPr>
        <p:spPr bwMode="auto">
          <a:xfrm rot="20881299">
            <a:off x="6121656" y="4186447"/>
            <a:ext cx="643469" cy="1035551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7" name="Freeform 58"/>
          <p:cNvSpPr>
            <a:spLocks/>
          </p:cNvSpPr>
          <p:nvPr/>
        </p:nvSpPr>
        <p:spPr bwMode="auto">
          <a:xfrm rot="20881299">
            <a:off x="4129292" y="4057497"/>
            <a:ext cx="643469" cy="1035551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3" name="grass_hill"/>
          <p:cNvSpPr>
            <a:spLocks noEditPoints="1"/>
          </p:cNvSpPr>
          <p:nvPr/>
        </p:nvSpPr>
        <p:spPr bwMode="auto">
          <a:xfrm>
            <a:off x="-21167" y="3714052"/>
            <a:ext cx="7073901" cy="1448497"/>
          </a:xfrm>
          <a:custGeom>
            <a:avLst/>
            <a:gdLst>
              <a:gd name="T0" fmla="*/ 3725 w 3856"/>
              <a:gd name="T1" fmla="*/ 915 h 1076"/>
              <a:gd name="T2" fmla="*/ 3682 w 3856"/>
              <a:gd name="T3" fmla="*/ 861 h 1076"/>
              <a:gd name="T4" fmla="*/ 3553 w 3856"/>
              <a:gd name="T5" fmla="*/ 914 h 1076"/>
              <a:gd name="T6" fmla="*/ 3538 w 3856"/>
              <a:gd name="T7" fmla="*/ 822 h 1076"/>
              <a:gd name="T8" fmla="*/ 3440 w 3856"/>
              <a:gd name="T9" fmla="*/ 877 h 1076"/>
              <a:gd name="T10" fmla="*/ 3395 w 3856"/>
              <a:gd name="T11" fmla="*/ 796 h 1076"/>
              <a:gd name="T12" fmla="*/ 3321 w 3856"/>
              <a:gd name="T13" fmla="*/ 841 h 1076"/>
              <a:gd name="T14" fmla="*/ 3248 w 3856"/>
              <a:gd name="T15" fmla="*/ 825 h 1076"/>
              <a:gd name="T16" fmla="*/ 3148 w 3856"/>
              <a:gd name="T17" fmla="*/ 810 h 1076"/>
              <a:gd name="T18" fmla="*/ 3088 w 3856"/>
              <a:gd name="T19" fmla="*/ 793 h 1076"/>
              <a:gd name="T20" fmla="*/ 3028 w 3856"/>
              <a:gd name="T21" fmla="*/ 803 h 1076"/>
              <a:gd name="T22" fmla="*/ 2943 w 3856"/>
              <a:gd name="T23" fmla="*/ 751 h 1076"/>
              <a:gd name="T24" fmla="*/ 2865 w 3856"/>
              <a:gd name="T25" fmla="*/ 743 h 1076"/>
              <a:gd name="T26" fmla="*/ 2785 w 3856"/>
              <a:gd name="T27" fmla="*/ 794 h 1076"/>
              <a:gd name="T28" fmla="*/ 2695 w 3856"/>
              <a:gd name="T29" fmla="*/ 803 h 1076"/>
              <a:gd name="T30" fmla="*/ 2584 w 3856"/>
              <a:gd name="T31" fmla="*/ 781 h 1076"/>
              <a:gd name="T32" fmla="*/ 2497 w 3856"/>
              <a:gd name="T33" fmla="*/ 785 h 1076"/>
              <a:gd name="T34" fmla="*/ 2414 w 3856"/>
              <a:gd name="T35" fmla="*/ 878 h 1076"/>
              <a:gd name="T36" fmla="*/ 2331 w 3856"/>
              <a:gd name="T37" fmla="*/ 837 h 1076"/>
              <a:gd name="T38" fmla="*/ 2249 w 3856"/>
              <a:gd name="T39" fmla="*/ 854 h 1076"/>
              <a:gd name="T40" fmla="*/ 2134 w 3856"/>
              <a:gd name="T41" fmla="*/ 824 h 1076"/>
              <a:gd name="T42" fmla="*/ 2102 w 3856"/>
              <a:gd name="T43" fmla="*/ 764 h 1076"/>
              <a:gd name="T44" fmla="*/ 1981 w 3856"/>
              <a:gd name="T45" fmla="*/ 799 h 1076"/>
              <a:gd name="T46" fmla="*/ 1914 w 3856"/>
              <a:gd name="T47" fmla="*/ 751 h 1076"/>
              <a:gd name="T48" fmla="*/ 1831 w 3856"/>
              <a:gd name="T49" fmla="*/ 712 h 1076"/>
              <a:gd name="T50" fmla="*/ 1779 w 3856"/>
              <a:gd name="T51" fmla="*/ 596 h 1076"/>
              <a:gd name="T52" fmla="*/ 1709 w 3856"/>
              <a:gd name="T53" fmla="*/ 628 h 1076"/>
              <a:gd name="T54" fmla="*/ 1638 w 3856"/>
              <a:gd name="T55" fmla="*/ 506 h 1076"/>
              <a:gd name="T56" fmla="*/ 1529 w 3856"/>
              <a:gd name="T57" fmla="*/ 482 h 1076"/>
              <a:gd name="T58" fmla="*/ 1437 w 3856"/>
              <a:gd name="T59" fmla="*/ 450 h 1076"/>
              <a:gd name="T60" fmla="*/ 1385 w 3856"/>
              <a:gd name="T61" fmla="*/ 412 h 1076"/>
              <a:gd name="T62" fmla="*/ 1318 w 3856"/>
              <a:gd name="T63" fmla="*/ 341 h 1076"/>
              <a:gd name="T64" fmla="*/ 1237 w 3856"/>
              <a:gd name="T65" fmla="*/ 294 h 1076"/>
              <a:gd name="T66" fmla="*/ 1181 w 3856"/>
              <a:gd name="T67" fmla="*/ 215 h 1076"/>
              <a:gd name="T68" fmla="*/ 1113 w 3856"/>
              <a:gd name="T69" fmla="*/ 140 h 1076"/>
              <a:gd name="T70" fmla="*/ 1026 w 3856"/>
              <a:gd name="T71" fmla="*/ 173 h 1076"/>
              <a:gd name="T72" fmla="*/ 937 w 3856"/>
              <a:gd name="T73" fmla="*/ 182 h 1076"/>
              <a:gd name="T74" fmla="*/ 859 w 3856"/>
              <a:gd name="T75" fmla="*/ 161 h 1076"/>
              <a:gd name="T76" fmla="*/ 768 w 3856"/>
              <a:gd name="T77" fmla="*/ 123 h 1076"/>
              <a:gd name="T78" fmla="*/ 707 w 3856"/>
              <a:gd name="T79" fmla="*/ 28 h 1076"/>
              <a:gd name="T80" fmla="*/ 585 w 3856"/>
              <a:gd name="T81" fmla="*/ 93 h 1076"/>
              <a:gd name="T82" fmla="*/ 472 w 3856"/>
              <a:gd name="T83" fmla="*/ 92 h 1076"/>
              <a:gd name="T84" fmla="*/ 400 w 3856"/>
              <a:gd name="T85" fmla="*/ 112 h 1076"/>
              <a:gd name="T86" fmla="*/ 347 w 3856"/>
              <a:gd name="T87" fmla="*/ 130 h 1076"/>
              <a:gd name="T88" fmla="*/ 276 w 3856"/>
              <a:gd name="T89" fmla="*/ 95 h 1076"/>
              <a:gd name="T90" fmla="*/ 216 w 3856"/>
              <a:gd name="T91" fmla="*/ 146 h 1076"/>
              <a:gd name="T92" fmla="*/ 137 w 3856"/>
              <a:gd name="T93" fmla="*/ 130 h 1076"/>
              <a:gd name="T94" fmla="*/ 81 w 3856"/>
              <a:gd name="T95" fmla="*/ 42 h 1076"/>
              <a:gd name="T96" fmla="*/ 2100 w 3856"/>
              <a:gd name="T97" fmla="*/ 827 h 1076"/>
              <a:gd name="T98" fmla="*/ 1867 w 3856"/>
              <a:gd name="T99" fmla="*/ 703 h 1076"/>
              <a:gd name="T100" fmla="*/ 1296 w 3856"/>
              <a:gd name="T101" fmla="*/ 335 h 1076"/>
              <a:gd name="T102" fmla="*/ 3645 w 3856"/>
              <a:gd name="T103" fmla="*/ 946 h 1076"/>
              <a:gd name="T104" fmla="*/ 2886 w 3856"/>
              <a:gd name="T105" fmla="*/ 791 h 1076"/>
              <a:gd name="T106" fmla="*/ 2788 w 3856"/>
              <a:gd name="T107" fmla="*/ 826 h 1076"/>
              <a:gd name="T108" fmla="*/ 2664 w 3856"/>
              <a:gd name="T109" fmla="*/ 755 h 1076"/>
              <a:gd name="T110" fmla="*/ 2222 w 3856"/>
              <a:gd name="T111" fmla="*/ 848 h 1076"/>
              <a:gd name="T112" fmla="*/ 1815 w 3856"/>
              <a:gd name="T113" fmla="*/ 721 h 1076"/>
              <a:gd name="T114" fmla="*/ 1645 w 3856"/>
              <a:gd name="T115" fmla="*/ 616 h 1076"/>
              <a:gd name="T116" fmla="*/ 559 w 3856"/>
              <a:gd name="T117" fmla="*/ 127 h 1076"/>
              <a:gd name="T118" fmla="*/ 376 w 3856"/>
              <a:gd name="T119" fmla="*/ 138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56" h="1076">
                <a:moveTo>
                  <a:pt x="3808" y="1050"/>
                </a:moveTo>
                <a:cubicBezTo>
                  <a:pt x="3811" y="1049"/>
                  <a:pt x="3814" y="1047"/>
                  <a:pt x="3817" y="1046"/>
                </a:cubicBezTo>
                <a:cubicBezTo>
                  <a:pt x="3814" y="1047"/>
                  <a:pt x="3811" y="1048"/>
                  <a:pt x="3807" y="1049"/>
                </a:cubicBezTo>
                <a:cubicBezTo>
                  <a:pt x="3804" y="1048"/>
                  <a:pt x="3802" y="1046"/>
                  <a:pt x="3799" y="1045"/>
                </a:cubicBezTo>
                <a:cubicBezTo>
                  <a:pt x="3803" y="1042"/>
                  <a:pt x="3808" y="1039"/>
                  <a:pt x="3810" y="1038"/>
                </a:cubicBezTo>
                <a:cubicBezTo>
                  <a:pt x="3814" y="1036"/>
                  <a:pt x="3800" y="1037"/>
                  <a:pt x="3787" y="1038"/>
                </a:cubicBezTo>
                <a:cubicBezTo>
                  <a:pt x="3784" y="1037"/>
                  <a:pt x="3781" y="1035"/>
                  <a:pt x="3778" y="1033"/>
                </a:cubicBezTo>
                <a:cubicBezTo>
                  <a:pt x="3789" y="1024"/>
                  <a:pt x="3806" y="1010"/>
                  <a:pt x="3806" y="1010"/>
                </a:cubicBezTo>
                <a:cubicBezTo>
                  <a:pt x="3806" y="1010"/>
                  <a:pt x="3792" y="1014"/>
                  <a:pt x="3777" y="1018"/>
                </a:cubicBezTo>
                <a:cubicBezTo>
                  <a:pt x="3786" y="987"/>
                  <a:pt x="3799" y="953"/>
                  <a:pt x="3827" y="922"/>
                </a:cubicBezTo>
                <a:cubicBezTo>
                  <a:pt x="3804" y="934"/>
                  <a:pt x="3776" y="971"/>
                  <a:pt x="3756" y="1013"/>
                </a:cubicBezTo>
                <a:cubicBezTo>
                  <a:pt x="3755" y="1013"/>
                  <a:pt x="3753" y="1013"/>
                  <a:pt x="3751" y="1013"/>
                </a:cubicBezTo>
                <a:cubicBezTo>
                  <a:pt x="3762" y="979"/>
                  <a:pt x="3774" y="939"/>
                  <a:pt x="3806" y="903"/>
                </a:cubicBezTo>
                <a:cubicBezTo>
                  <a:pt x="3788" y="912"/>
                  <a:pt x="3767" y="937"/>
                  <a:pt x="3750" y="967"/>
                </a:cubicBezTo>
                <a:cubicBezTo>
                  <a:pt x="3758" y="949"/>
                  <a:pt x="3769" y="930"/>
                  <a:pt x="3784" y="913"/>
                </a:cubicBezTo>
                <a:cubicBezTo>
                  <a:pt x="3763" y="924"/>
                  <a:pt x="3738" y="955"/>
                  <a:pt x="3719" y="992"/>
                </a:cubicBezTo>
                <a:cubicBezTo>
                  <a:pt x="3717" y="992"/>
                  <a:pt x="3715" y="992"/>
                  <a:pt x="3712" y="992"/>
                </a:cubicBezTo>
                <a:cubicBezTo>
                  <a:pt x="3722" y="960"/>
                  <a:pt x="3735" y="926"/>
                  <a:pt x="3763" y="894"/>
                </a:cubicBezTo>
                <a:cubicBezTo>
                  <a:pt x="3747" y="903"/>
                  <a:pt x="3729" y="923"/>
                  <a:pt x="3713" y="948"/>
                </a:cubicBezTo>
                <a:cubicBezTo>
                  <a:pt x="3716" y="937"/>
                  <a:pt x="3720" y="926"/>
                  <a:pt x="3725" y="915"/>
                </a:cubicBezTo>
                <a:cubicBezTo>
                  <a:pt x="3715" y="932"/>
                  <a:pt x="3706" y="950"/>
                  <a:pt x="3700" y="970"/>
                </a:cubicBezTo>
                <a:cubicBezTo>
                  <a:pt x="3698" y="974"/>
                  <a:pt x="3696" y="978"/>
                  <a:pt x="3694" y="982"/>
                </a:cubicBezTo>
                <a:cubicBezTo>
                  <a:pt x="3691" y="983"/>
                  <a:pt x="3689" y="984"/>
                  <a:pt x="3688" y="985"/>
                </a:cubicBezTo>
                <a:cubicBezTo>
                  <a:pt x="3687" y="984"/>
                  <a:pt x="3686" y="984"/>
                  <a:pt x="3686" y="983"/>
                </a:cubicBezTo>
                <a:cubicBezTo>
                  <a:pt x="3686" y="982"/>
                  <a:pt x="3686" y="980"/>
                  <a:pt x="3686" y="980"/>
                </a:cubicBezTo>
                <a:cubicBezTo>
                  <a:pt x="3682" y="981"/>
                  <a:pt x="3682" y="981"/>
                  <a:pt x="3682" y="981"/>
                </a:cubicBezTo>
                <a:cubicBezTo>
                  <a:pt x="3684" y="955"/>
                  <a:pt x="3690" y="927"/>
                  <a:pt x="3704" y="896"/>
                </a:cubicBezTo>
                <a:cubicBezTo>
                  <a:pt x="3694" y="912"/>
                  <a:pt x="3686" y="930"/>
                  <a:pt x="3680" y="949"/>
                </a:cubicBezTo>
                <a:cubicBezTo>
                  <a:pt x="3666" y="952"/>
                  <a:pt x="3666" y="952"/>
                  <a:pt x="3666" y="952"/>
                </a:cubicBezTo>
                <a:cubicBezTo>
                  <a:pt x="3668" y="944"/>
                  <a:pt x="3671" y="935"/>
                  <a:pt x="3674" y="926"/>
                </a:cubicBezTo>
                <a:cubicBezTo>
                  <a:pt x="3675" y="925"/>
                  <a:pt x="3675" y="925"/>
                  <a:pt x="3675" y="925"/>
                </a:cubicBezTo>
                <a:cubicBezTo>
                  <a:pt x="3674" y="926"/>
                  <a:pt x="3674" y="926"/>
                  <a:pt x="3674" y="926"/>
                </a:cubicBezTo>
                <a:cubicBezTo>
                  <a:pt x="3676" y="919"/>
                  <a:pt x="3679" y="913"/>
                  <a:pt x="3682" y="906"/>
                </a:cubicBezTo>
                <a:cubicBezTo>
                  <a:pt x="3678" y="913"/>
                  <a:pt x="3674" y="920"/>
                  <a:pt x="3671" y="927"/>
                </a:cubicBezTo>
                <a:cubicBezTo>
                  <a:pt x="3651" y="936"/>
                  <a:pt x="3651" y="936"/>
                  <a:pt x="3651" y="936"/>
                </a:cubicBezTo>
                <a:cubicBezTo>
                  <a:pt x="3653" y="929"/>
                  <a:pt x="3656" y="922"/>
                  <a:pt x="3658" y="915"/>
                </a:cubicBezTo>
                <a:cubicBezTo>
                  <a:pt x="3655" y="922"/>
                  <a:pt x="3651" y="930"/>
                  <a:pt x="3648" y="938"/>
                </a:cubicBezTo>
                <a:cubicBezTo>
                  <a:pt x="3644" y="940"/>
                  <a:pt x="3644" y="940"/>
                  <a:pt x="3644" y="940"/>
                </a:cubicBezTo>
                <a:cubicBezTo>
                  <a:pt x="3647" y="926"/>
                  <a:pt x="3651" y="912"/>
                  <a:pt x="3657" y="897"/>
                </a:cubicBezTo>
                <a:cubicBezTo>
                  <a:pt x="3664" y="885"/>
                  <a:pt x="3672" y="873"/>
                  <a:pt x="3682" y="861"/>
                </a:cubicBezTo>
                <a:cubicBezTo>
                  <a:pt x="3669" y="868"/>
                  <a:pt x="3654" y="883"/>
                  <a:pt x="3641" y="902"/>
                </a:cubicBezTo>
                <a:cubicBezTo>
                  <a:pt x="3641" y="900"/>
                  <a:pt x="3642" y="897"/>
                  <a:pt x="3643" y="895"/>
                </a:cubicBezTo>
                <a:cubicBezTo>
                  <a:pt x="3641" y="899"/>
                  <a:pt x="3639" y="902"/>
                  <a:pt x="3638" y="906"/>
                </a:cubicBezTo>
                <a:cubicBezTo>
                  <a:pt x="3635" y="910"/>
                  <a:pt x="3633" y="914"/>
                  <a:pt x="3630" y="917"/>
                </a:cubicBezTo>
                <a:cubicBezTo>
                  <a:pt x="3632" y="911"/>
                  <a:pt x="3635" y="904"/>
                  <a:pt x="3637" y="897"/>
                </a:cubicBezTo>
                <a:cubicBezTo>
                  <a:pt x="3632" y="907"/>
                  <a:pt x="3627" y="919"/>
                  <a:pt x="3623" y="930"/>
                </a:cubicBezTo>
                <a:cubicBezTo>
                  <a:pt x="3622" y="932"/>
                  <a:pt x="3621" y="934"/>
                  <a:pt x="3620" y="935"/>
                </a:cubicBezTo>
                <a:cubicBezTo>
                  <a:pt x="3622" y="925"/>
                  <a:pt x="3622" y="925"/>
                  <a:pt x="3622" y="925"/>
                </a:cubicBezTo>
                <a:cubicBezTo>
                  <a:pt x="3615" y="928"/>
                  <a:pt x="3615" y="928"/>
                  <a:pt x="3615" y="928"/>
                </a:cubicBezTo>
                <a:cubicBezTo>
                  <a:pt x="3624" y="900"/>
                  <a:pt x="3637" y="870"/>
                  <a:pt x="3661" y="843"/>
                </a:cubicBezTo>
                <a:cubicBezTo>
                  <a:pt x="3648" y="849"/>
                  <a:pt x="3633" y="864"/>
                  <a:pt x="3620" y="884"/>
                </a:cubicBezTo>
                <a:cubicBezTo>
                  <a:pt x="3620" y="881"/>
                  <a:pt x="3621" y="879"/>
                  <a:pt x="3622" y="876"/>
                </a:cubicBezTo>
                <a:cubicBezTo>
                  <a:pt x="3620" y="880"/>
                  <a:pt x="3618" y="884"/>
                  <a:pt x="3617" y="888"/>
                </a:cubicBezTo>
                <a:cubicBezTo>
                  <a:pt x="3613" y="894"/>
                  <a:pt x="3609" y="900"/>
                  <a:pt x="3605" y="906"/>
                </a:cubicBezTo>
                <a:cubicBezTo>
                  <a:pt x="3613" y="888"/>
                  <a:pt x="3624" y="870"/>
                  <a:pt x="3639" y="852"/>
                </a:cubicBezTo>
                <a:cubicBezTo>
                  <a:pt x="3619" y="862"/>
                  <a:pt x="3596" y="891"/>
                  <a:pt x="3578" y="925"/>
                </a:cubicBezTo>
                <a:cubicBezTo>
                  <a:pt x="3575" y="926"/>
                  <a:pt x="3573" y="927"/>
                  <a:pt x="3571" y="928"/>
                </a:cubicBezTo>
                <a:cubicBezTo>
                  <a:pt x="3570" y="928"/>
                  <a:pt x="3570" y="928"/>
                  <a:pt x="3569" y="927"/>
                </a:cubicBezTo>
                <a:cubicBezTo>
                  <a:pt x="3579" y="897"/>
                  <a:pt x="3592" y="864"/>
                  <a:pt x="3618" y="834"/>
                </a:cubicBezTo>
                <a:cubicBezTo>
                  <a:pt x="3597" y="845"/>
                  <a:pt x="3572" y="877"/>
                  <a:pt x="3553" y="914"/>
                </a:cubicBezTo>
                <a:cubicBezTo>
                  <a:pt x="3554" y="914"/>
                  <a:pt x="3554" y="914"/>
                  <a:pt x="3553" y="914"/>
                </a:cubicBezTo>
                <a:cubicBezTo>
                  <a:pt x="3552" y="916"/>
                  <a:pt x="3551" y="918"/>
                  <a:pt x="3550" y="919"/>
                </a:cubicBezTo>
                <a:cubicBezTo>
                  <a:pt x="3550" y="919"/>
                  <a:pt x="3550" y="919"/>
                  <a:pt x="3549" y="919"/>
                </a:cubicBezTo>
                <a:cubicBezTo>
                  <a:pt x="3551" y="916"/>
                  <a:pt x="3552" y="914"/>
                  <a:pt x="3553" y="914"/>
                </a:cubicBezTo>
                <a:cubicBezTo>
                  <a:pt x="3552" y="914"/>
                  <a:pt x="3548" y="916"/>
                  <a:pt x="3545" y="917"/>
                </a:cubicBezTo>
                <a:cubicBezTo>
                  <a:pt x="3542" y="916"/>
                  <a:pt x="3540" y="915"/>
                  <a:pt x="3538" y="914"/>
                </a:cubicBezTo>
                <a:cubicBezTo>
                  <a:pt x="3542" y="909"/>
                  <a:pt x="3548" y="902"/>
                  <a:pt x="3554" y="897"/>
                </a:cubicBezTo>
                <a:cubicBezTo>
                  <a:pt x="3559" y="894"/>
                  <a:pt x="3552" y="894"/>
                  <a:pt x="3542" y="896"/>
                </a:cubicBezTo>
                <a:cubicBezTo>
                  <a:pt x="3550" y="874"/>
                  <a:pt x="3562" y="852"/>
                  <a:pt x="3581" y="830"/>
                </a:cubicBezTo>
                <a:cubicBezTo>
                  <a:pt x="3572" y="835"/>
                  <a:pt x="3562" y="844"/>
                  <a:pt x="3553" y="855"/>
                </a:cubicBezTo>
                <a:cubicBezTo>
                  <a:pt x="3553" y="853"/>
                  <a:pt x="3554" y="851"/>
                  <a:pt x="3554" y="850"/>
                </a:cubicBezTo>
                <a:cubicBezTo>
                  <a:pt x="3553" y="852"/>
                  <a:pt x="3552" y="854"/>
                  <a:pt x="3551" y="857"/>
                </a:cubicBezTo>
                <a:cubicBezTo>
                  <a:pt x="3545" y="864"/>
                  <a:pt x="3539" y="872"/>
                  <a:pt x="3533" y="881"/>
                </a:cubicBezTo>
                <a:cubicBezTo>
                  <a:pt x="3536" y="865"/>
                  <a:pt x="3540" y="849"/>
                  <a:pt x="3547" y="833"/>
                </a:cubicBezTo>
                <a:cubicBezTo>
                  <a:pt x="3536" y="853"/>
                  <a:pt x="3527" y="875"/>
                  <a:pt x="3522" y="899"/>
                </a:cubicBezTo>
                <a:cubicBezTo>
                  <a:pt x="3517" y="900"/>
                  <a:pt x="3512" y="901"/>
                  <a:pt x="3508" y="902"/>
                </a:cubicBezTo>
                <a:cubicBezTo>
                  <a:pt x="3506" y="901"/>
                  <a:pt x="3504" y="900"/>
                  <a:pt x="3502" y="899"/>
                </a:cubicBezTo>
                <a:cubicBezTo>
                  <a:pt x="3512" y="880"/>
                  <a:pt x="3512" y="880"/>
                  <a:pt x="3512" y="880"/>
                </a:cubicBezTo>
                <a:cubicBezTo>
                  <a:pt x="3512" y="880"/>
                  <a:pt x="3507" y="881"/>
                  <a:pt x="3500" y="883"/>
                </a:cubicBezTo>
                <a:cubicBezTo>
                  <a:pt x="3509" y="863"/>
                  <a:pt x="3521" y="842"/>
                  <a:pt x="3538" y="822"/>
                </a:cubicBezTo>
                <a:cubicBezTo>
                  <a:pt x="3525" y="828"/>
                  <a:pt x="3510" y="844"/>
                  <a:pt x="3496" y="864"/>
                </a:cubicBezTo>
                <a:cubicBezTo>
                  <a:pt x="3498" y="849"/>
                  <a:pt x="3502" y="833"/>
                  <a:pt x="3508" y="817"/>
                </a:cubicBezTo>
                <a:cubicBezTo>
                  <a:pt x="3499" y="836"/>
                  <a:pt x="3491" y="857"/>
                  <a:pt x="3486" y="879"/>
                </a:cubicBezTo>
                <a:cubicBezTo>
                  <a:pt x="3483" y="883"/>
                  <a:pt x="3481" y="886"/>
                  <a:pt x="3479" y="890"/>
                </a:cubicBezTo>
                <a:cubicBezTo>
                  <a:pt x="3479" y="890"/>
                  <a:pt x="3478" y="890"/>
                  <a:pt x="3478" y="890"/>
                </a:cubicBezTo>
                <a:cubicBezTo>
                  <a:pt x="3477" y="890"/>
                  <a:pt x="3475" y="890"/>
                  <a:pt x="3474" y="889"/>
                </a:cubicBezTo>
                <a:cubicBezTo>
                  <a:pt x="3474" y="884"/>
                  <a:pt x="3475" y="880"/>
                  <a:pt x="3475" y="875"/>
                </a:cubicBezTo>
                <a:cubicBezTo>
                  <a:pt x="3484" y="851"/>
                  <a:pt x="3497" y="827"/>
                  <a:pt x="3517" y="803"/>
                </a:cubicBezTo>
                <a:cubicBezTo>
                  <a:pt x="3505" y="809"/>
                  <a:pt x="3493" y="821"/>
                  <a:pt x="3481" y="837"/>
                </a:cubicBezTo>
                <a:cubicBezTo>
                  <a:pt x="3484" y="821"/>
                  <a:pt x="3489" y="805"/>
                  <a:pt x="3496" y="788"/>
                </a:cubicBezTo>
                <a:cubicBezTo>
                  <a:pt x="3490" y="798"/>
                  <a:pt x="3485" y="810"/>
                  <a:pt x="3480" y="822"/>
                </a:cubicBezTo>
                <a:cubicBezTo>
                  <a:pt x="3482" y="814"/>
                  <a:pt x="3484" y="807"/>
                  <a:pt x="3487" y="799"/>
                </a:cubicBezTo>
                <a:cubicBezTo>
                  <a:pt x="3478" y="817"/>
                  <a:pt x="3470" y="838"/>
                  <a:pt x="3465" y="860"/>
                </a:cubicBezTo>
                <a:cubicBezTo>
                  <a:pt x="3462" y="865"/>
                  <a:pt x="3459" y="870"/>
                  <a:pt x="3456" y="875"/>
                </a:cubicBezTo>
                <a:cubicBezTo>
                  <a:pt x="3455" y="875"/>
                  <a:pt x="3454" y="875"/>
                  <a:pt x="3453" y="876"/>
                </a:cubicBezTo>
                <a:cubicBezTo>
                  <a:pt x="3453" y="864"/>
                  <a:pt x="3454" y="851"/>
                  <a:pt x="3456" y="838"/>
                </a:cubicBezTo>
                <a:cubicBezTo>
                  <a:pt x="3458" y="829"/>
                  <a:pt x="3462" y="819"/>
                  <a:pt x="3465" y="808"/>
                </a:cubicBezTo>
                <a:cubicBezTo>
                  <a:pt x="3463" y="813"/>
                  <a:pt x="3461" y="817"/>
                  <a:pt x="3459" y="822"/>
                </a:cubicBezTo>
                <a:cubicBezTo>
                  <a:pt x="3462" y="805"/>
                  <a:pt x="3467" y="788"/>
                  <a:pt x="3475" y="769"/>
                </a:cubicBezTo>
                <a:cubicBezTo>
                  <a:pt x="3457" y="800"/>
                  <a:pt x="3445" y="837"/>
                  <a:pt x="3440" y="877"/>
                </a:cubicBezTo>
                <a:cubicBezTo>
                  <a:pt x="3440" y="877"/>
                  <a:pt x="3439" y="877"/>
                  <a:pt x="3438" y="876"/>
                </a:cubicBezTo>
                <a:cubicBezTo>
                  <a:pt x="3435" y="850"/>
                  <a:pt x="3435" y="850"/>
                  <a:pt x="3435" y="850"/>
                </a:cubicBezTo>
                <a:cubicBezTo>
                  <a:pt x="3435" y="850"/>
                  <a:pt x="3435" y="851"/>
                  <a:pt x="3434" y="851"/>
                </a:cubicBezTo>
                <a:cubicBezTo>
                  <a:pt x="3437" y="829"/>
                  <a:pt x="3442" y="804"/>
                  <a:pt x="3454" y="779"/>
                </a:cubicBezTo>
                <a:cubicBezTo>
                  <a:pt x="3447" y="790"/>
                  <a:pt x="3442" y="801"/>
                  <a:pt x="3437" y="813"/>
                </a:cubicBezTo>
                <a:cubicBezTo>
                  <a:pt x="3439" y="805"/>
                  <a:pt x="3441" y="798"/>
                  <a:pt x="3444" y="790"/>
                </a:cubicBezTo>
                <a:cubicBezTo>
                  <a:pt x="3433" y="811"/>
                  <a:pt x="3425" y="835"/>
                  <a:pt x="3420" y="860"/>
                </a:cubicBezTo>
                <a:cubicBezTo>
                  <a:pt x="3416" y="862"/>
                  <a:pt x="3413" y="865"/>
                  <a:pt x="3410" y="867"/>
                </a:cubicBezTo>
                <a:cubicBezTo>
                  <a:pt x="3410" y="867"/>
                  <a:pt x="3410" y="867"/>
                  <a:pt x="3410" y="867"/>
                </a:cubicBezTo>
                <a:cubicBezTo>
                  <a:pt x="3410" y="854"/>
                  <a:pt x="3412" y="840"/>
                  <a:pt x="3414" y="825"/>
                </a:cubicBezTo>
                <a:cubicBezTo>
                  <a:pt x="3421" y="813"/>
                  <a:pt x="3429" y="800"/>
                  <a:pt x="3440" y="788"/>
                </a:cubicBezTo>
                <a:cubicBezTo>
                  <a:pt x="3433" y="792"/>
                  <a:pt x="3425" y="798"/>
                  <a:pt x="3418" y="806"/>
                </a:cubicBezTo>
                <a:cubicBezTo>
                  <a:pt x="3421" y="791"/>
                  <a:pt x="3426" y="776"/>
                  <a:pt x="3432" y="760"/>
                </a:cubicBezTo>
                <a:cubicBezTo>
                  <a:pt x="3423" y="777"/>
                  <a:pt x="3414" y="796"/>
                  <a:pt x="3408" y="816"/>
                </a:cubicBezTo>
                <a:cubicBezTo>
                  <a:pt x="3398" y="828"/>
                  <a:pt x="3389" y="842"/>
                  <a:pt x="3380" y="858"/>
                </a:cubicBezTo>
                <a:cubicBezTo>
                  <a:pt x="3380" y="858"/>
                  <a:pt x="3380" y="858"/>
                  <a:pt x="3380" y="858"/>
                </a:cubicBezTo>
                <a:cubicBezTo>
                  <a:pt x="3381" y="852"/>
                  <a:pt x="3381" y="846"/>
                  <a:pt x="3383" y="840"/>
                </a:cubicBezTo>
                <a:cubicBezTo>
                  <a:pt x="3385" y="828"/>
                  <a:pt x="3388" y="817"/>
                  <a:pt x="3393" y="805"/>
                </a:cubicBezTo>
                <a:cubicBezTo>
                  <a:pt x="3392" y="807"/>
                  <a:pt x="3391" y="809"/>
                  <a:pt x="3389" y="812"/>
                </a:cubicBezTo>
                <a:cubicBezTo>
                  <a:pt x="3391" y="807"/>
                  <a:pt x="3393" y="801"/>
                  <a:pt x="3395" y="796"/>
                </a:cubicBezTo>
                <a:cubicBezTo>
                  <a:pt x="3389" y="807"/>
                  <a:pt x="3384" y="820"/>
                  <a:pt x="3379" y="833"/>
                </a:cubicBezTo>
                <a:cubicBezTo>
                  <a:pt x="3379" y="833"/>
                  <a:pt x="3378" y="833"/>
                  <a:pt x="3378" y="833"/>
                </a:cubicBezTo>
                <a:cubicBezTo>
                  <a:pt x="3381" y="822"/>
                  <a:pt x="3385" y="810"/>
                  <a:pt x="3391" y="798"/>
                </a:cubicBezTo>
                <a:cubicBezTo>
                  <a:pt x="3384" y="810"/>
                  <a:pt x="3378" y="822"/>
                  <a:pt x="3372" y="836"/>
                </a:cubicBezTo>
                <a:cubicBezTo>
                  <a:pt x="3368" y="838"/>
                  <a:pt x="3363" y="841"/>
                  <a:pt x="3358" y="844"/>
                </a:cubicBezTo>
                <a:cubicBezTo>
                  <a:pt x="3359" y="838"/>
                  <a:pt x="3360" y="833"/>
                  <a:pt x="3360" y="827"/>
                </a:cubicBezTo>
                <a:cubicBezTo>
                  <a:pt x="3362" y="820"/>
                  <a:pt x="3365" y="814"/>
                  <a:pt x="3367" y="807"/>
                </a:cubicBezTo>
                <a:cubicBezTo>
                  <a:pt x="3365" y="810"/>
                  <a:pt x="3364" y="814"/>
                  <a:pt x="3362" y="817"/>
                </a:cubicBezTo>
                <a:cubicBezTo>
                  <a:pt x="3365" y="804"/>
                  <a:pt x="3369" y="791"/>
                  <a:pt x="3374" y="777"/>
                </a:cubicBezTo>
                <a:cubicBezTo>
                  <a:pt x="3364" y="796"/>
                  <a:pt x="3356" y="817"/>
                  <a:pt x="3351" y="839"/>
                </a:cubicBezTo>
                <a:cubicBezTo>
                  <a:pt x="3355" y="820"/>
                  <a:pt x="3360" y="801"/>
                  <a:pt x="3370" y="780"/>
                </a:cubicBezTo>
                <a:cubicBezTo>
                  <a:pt x="3358" y="800"/>
                  <a:pt x="3348" y="822"/>
                  <a:pt x="3341" y="847"/>
                </a:cubicBezTo>
                <a:cubicBezTo>
                  <a:pt x="3340" y="846"/>
                  <a:pt x="3339" y="846"/>
                  <a:pt x="3337" y="846"/>
                </a:cubicBezTo>
                <a:cubicBezTo>
                  <a:pt x="3338" y="841"/>
                  <a:pt x="3339" y="835"/>
                  <a:pt x="3344" y="830"/>
                </a:cubicBezTo>
                <a:cubicBezTo>
                  <a:pt x="3347" y="825"/>
                  <a:pt x="3345" y="826"/>
                  <a:pt x="3340" y="829"/>
                </a:cubicBezTo>
                <a:cubicBezTo>
                  <a:pt x="3343" y="815"/>
                  <a:pt x="3346" y="801"/>
                  <a:pt x="3352" y="787"/>
                </a:cubicBezTo>
                <a:cubicBezTo>
                  <a:pt x="3345" y="801"/>
                  <a:pt x="3339" y="815"/>
                  <a:pt x="3334" y="831"/>
                </a:cubicBezTo>
                <a:cubicBezTo>
                  <a:pt x="3337" y="817"/>
                  <a:pt x="3340" y="803"/>
                  <a:pt x="3346" y="789"/>
                </a:cubicBezTo>
                <a:cubicBezTo>
                  <a:pt x="3338" y="804"/>
                  <a:pt x="3332" y="820"/>
                  <a:pt x="3327" y="838"/>
                </a:cubicBezTo>
                <a:cubicBezTo>
                  <a:pt x="3325" y="839"/>
                  <a:pt x="3323" y="840"/>
                  <a:pt x="3321" y="841"/>
                </a:cubicBezTo>
                <a:cubicBezTo>
                  <a:pt x="3321" y="841"/>
                  <a:pt x="3320" y="841"/>
                  <a:pt x="3320" y="841"/>
                </a:cubicBezTo>
                <a:cubicBezTo>
                  <a:pt x="3329" y="814"/>
                  <a:pt x="3341" y="784"/>
                  <a:pt x="3363" y="754"/>
                </a:cubicBezTo>
                <a:cubicBezTo>
                  <a:pt x="3345" y="772"/>
                  <a:pt x="3330" y="795"/>
                  <a:pt x="3317" y="820"/>
                </a:cubicBezTo>
                <a:cubicBezTo>
                  <a:pt x="3320" y="804"/>
                  <a:pt x="3324" y="787"/>
                  <a:pt x="3331" y="769"/>
                </a:cubicBezTo>
                <a:cubicBezTo>
                  <a:pt x="3322" y="787"/>
                  <a:pt x="3314" y="806"/>
                  <a:pt x="3309" y="827"/>
                </a:cubicBezTo>
                <a:cubicBezTo>
                  <a:pt x="3306" y="830"/>
                  <a:pt x="3302" y="833"/>
                  <a:pt x="3299" y="836"/>
                </a:cubicBezTo>
                <a:cubicBezTo>
                  <a:pt x="3298" y="836"/>
                  <a:pt x="3296" y="835"/>
                  <a:pt x="3295" y="835"/>
                </a:cubicBezTo>
                <a:cubicBezTo>
                  <a:pt x="3301" y="816"/>
                  <a:pt x="3308" y="795"/>
                  <a:pt x="3318" y="773"/>
                </a:cubicBezTo>
                <a:cubicBezTo>
                  <a:pt x="3324" y="765"/>
                  <a:pt x="3330" y="756"/>
                  <a:pt x="3338" y="747"/>
                </a:cubicBezTo>
                <a:cubicBezTo>
                  <a:pt x="3336" y="748"/>
                  <a:pt x="3333" y="750"/>
                  <a:pt x="3331" y="751"/>
                </a:cubicBezTo>
                <a:cubicBezTo>
                  <a:pt x="3335" y="746"/>
                  <a:pt x="3338" y="740"/>
                  <a:pt x="3342" y="735"/>
                </a:cubicBezTo>
                <a:cubicBezTo>
                  <a:pt x="3336" y="742"/>
                  <a:pt x="3330" y="749"/>
                  <a:pt x="3324" y="757"/>
                </a:cubicBezTo>
                <a:cubicBezTo>
                  <a:pt x="3310" y="769"/>
                  <a:pt x="3295" y="788"/>
                  <a:pt x="3282" y="810"/>
                </a:cubicBezTo>
                <a:cubicBezTo>
                  <a:pt x="3285" y="803"/>
                  <a:pt x="3288" y="796"/>
                  <a:pt x="3291" y="788"/>
                </a:cubicBezTo>
                <a:cubicBezTo>
                  <a:pt x="3286" y="797"/>
                  <a:pt x="3281" y="805"/>
                  <a:pt x="3277" y="815"/>
                </a:cubicBezTo>
                <a:cubicBezTo>
                  <a:pt x="3276" y="816"/>
                  <a:pt x="3274" y="816"/>
                  <a:pt x="3273" y="818"/>
                </a:cubicBezTo>
                <a:cubicBezTo>
                  <a:pt x="3276" y="801"/>
                  <a:pt x="3282" y="785"/>
                  <a:pt x="3290" y="767"/>
                </a:cubicBezTo>
                <a:cubicBezTo>
                  <a:pt x="3279" y="784"/>
                  <a:pt x="3270" y="804"/>
                  <a:pt x="3264" y="824"/>
                </a:cubicBezTo>
                <a:cubicBezTo>
                  <a:pt x="3262" y="825"/>
                  <a:pt x="3261" y="826"/>
                  <a:pt x="3259" y="827"/>
                </a:cubicBezTo>
                <a:cubicBezTo>
                  <a:pt x="3256" y="827"/>
                  <a:pt x="3252" y="826"/>
                  <a:pt x="3248" y="825"/>
                </a:cubicBezTo>
                <a:cubicBezTo>
                  <a:pt x="3257" y="797"/>
                  <a:pt x="3270" y="767"/>
                  <a:pt x="3295" y="738"/>
                </a:cubicBezTo>
                <a:cubicBezTo>
                  <a:pt x="3276" y="748"/>
                  <a:pt x="3253" y="776"/>
                  <a:pt x="3235" y="809"/>
                </a:cubicBezTo>
                <a:cubicBezTo>
                  <a:pt x="3232" y="811"/>
                  <a:pt x="3229" y="814"/>
                  <a:pt x="3225" y="817"/>
                </a:cubicBezTo>
                <a:cubicBezTo>
                  <a:pt x="3234" y="793"/>
                  <a:pt x="3247" y="769"/>
                  <a:pt x="3267" y="745"/>
                </a:cubicBezTo>
                <a:cubicBezTo>
                  <a:pt x="3248" y="755"/>
                  <a:pt x="3225" y="784"/>
                  <a:pt x="3206" y="817"/>
                </a:cubicBezTo>
                <a:cubicBezTo>
                  <a:pt x="3206" y="817"/>
                  <a:pt x="3206" y="817"/>
                  <a:pt x="3205" y="818"/>
                </a:cubicBezTo>
                <a:cubicBezTo>
                  <a:pt x="3202" y="817"/>
                  <a:pt x="3198" y="817"/>
                  <a:pt x="3195" y="816"/>
                </a:cubicBezTo>
                <a:cubicBezTo>
                  <a:pt x="3196" y="813"/>
                  <a:pt x="3196" y="810"/>
                  <a:pt x="3197" y="807"/>
                </a:cubicBezTo>
                <a:cubicBezTo>
                  <a:pt x="3199" y="806"/>
                  <a:pt x="3199" y="806"/>
                  <a:pt x="3198" y="806"/>
                </a:cubicBezTo>
                <a:cubicBezTo>
                  <a:pt x="3205" y="783"/>
                  <a:pt x="3215" y="758"/>
                  <a:pt x="3232" y="734"/>
                </a:cubicBezTo>
                <a:cubicBezTo>
                  <a:pt x="3213" y="756"/>
                  <a:pt x="3196" y="783"/>
                  <a:pt x="3184" y="814"/>
                </a:cubicBezTo>
                <a:cubicBezTo>
                  <a:pt x="3184" y="814"/>
                  <a:pt x="3184" y="814"/>
                  <a:pt x="3184" y="814"/>
                </a:cubicBezTo>
                <a:cubicBezTo>
                  <a:pt x="3183" y="797"/>
                  <a:pt x="3183" y="779"/>
                  <a:pt x="3187" y="760"/>
                </a:cubicBezTo>
                <a:cubicBezTo>
                  <a:pt x="3193" y="745"/>
                  <a:pt x="3201" y="730"/>
                  <a:pt x="3211" y="715"/>
                </a:cubicBezTo>
                <a:cubicBezTo>
                  <a:pt x="3204" y="723"/>
                  <a:pt x="3197" y="732"/>
                  <a:pt x="3191" y="742"/>
                </a:cubicBezTo>
                <a:cubicBezTo>
                  <a:pt x="3191" y="740"/>
                  <a:pt x="3192" y="739"/>
                  <a:pt x="3192" y="737"/>
                </a:cubicBezTo>
                <a:cubicBezTo>
                  <a:pt x="3188" y="743"/>
                  <a:pt x="3184" y="750"/>
                  <a:pt x="3181" y="758"/>
                </a:cubicBezTo>
                <a:cubicBezTo>
                  <a:pt x="3172" y="773"/>
                  <a:pt x="3165" y="789"/>
                  <a:pt x="3160" y="806"/>
                </a:cubicBezTo>
                <a:cubicBezTo>
                  <a:pt x="3159" y="806"/>
                  <a:pt x="3156" y="808"/>
                  <a:pt x="3152" y="811"/>
                </a:cubicBezTo>
                <a:cubicBezTo>
                  <a:pt x="3151" y="810"/>
                  <a:pt x="3150" y="810"/>
                  <a:pt x="3148" y="810"/>
                </a:cubicBezTo>
                <a:cubicBezTo>
                  <a:pt x="3151" y="801"/>
                  <a:pt x="3154" y="791"/>
                  <a:pt x="3158" y="781"/>
                </a:cubicBezTo>
                <a:cubicBezTo>
                  <a:pt x="3153" y="789"/>
                  <a:pt x="3149" y="798"/>
                  <a:pt x="3146" y="807"/>
                </a:cubicBezTo>
                <a:cubicBezTo>
                  <a:pt x="3148" y="790"/>
                  <a:pt x="3153" y="771"/>
                  <a:pt x="3160" y="752"/>
                </a:cubicBezTo>
                <a:cubicBezTo>
                  <a:pt x="3151" y="770"/>
                  <a:pt x="3143" y="789"/>
                  <a:pt x="3138" y="809"/>
                </a:cubicBezTo>
                <a:cubicBezTo>
                  <a:pt x="3136" y="809"/>
                  <a:pt x="3135" y="809"/>
                  <a:pt x="3133" y="809"/>
                </a:cubicBezTo>
                <a:cubicBezTo>
                  <a:pt x="3135" y="800"/>
                  <a:pt x="3137" y="793"/>
                  <a:pt x="3137" y="793"/>
                </a:cubicBezTo>
                <a:cubicBezTo>
                  <a:pt x="3137" y="793"/>
                  <a:pt x="3131" y="799"/>
                  <a:pt x="3124" y="805"/>
                </a:cubicBezTo>
                <a:cubicBezTo>
                  <a:pt x="3127" y="792"/>
                  <a:pt x="3131" y="777"/>
                  <a:pt x="3137" y="762"/>
                </a:cubicBezTo>
                <a:cubicBezTo>
                  <a:pt x="3129" y="776"/>
                  <a:pt x="3123" y="791"/>
                  <a:pt x="3118" y="807"/>
                </a:cubicBezTo>
                <a:cubicBezTo>
                  <a:pt x="3118" y="807"/>
                  <a:pt x="3118" y="807"/>
                  <a:pt x="3118" y="807"/>
                </a:cubicBezTo>
                <a:cubicBezTo>
                  <a:pt x="3120" y="788"/>
                  <a:pt x="3124" y="768"/>
                  <a:pt x="3133" y="747"/>
                </a:cubicBezTo>
                <a:cubicBezTo>
                  <a:pt x="3123" y="765"/>
                  <a:pt x="3115" y="785"/>
                  <a:pt x="3110" y="807"/>
                </a:cubicBezTo>
                <a:cubicBezTo>
                  <a:pt x="3108" y="806"/>
                  <a:pt x="3106" y="806"/>
                  <a:pt x="3103" y="806"/>
                </a:cubicBezTo>
                <a:cubicBezTo>
                  <a:pt x="3104" y="801"/>
                  <a:pt x="3105" y="796"/>
                  <a:pt x="3106" y="795"/>
                </a:cubicBezTo>
                <a:cubicBezTo>
                  <a:pt x="3106" y="794"/>
                  <a:pt x="3101" y="797"/>
                  <a:pt x="3095" y="803"/>
                </a:cubicBezTo>
                <a:cubicBezTo>
                  <a:pt x="3096" y="797"/>
                  <a:pt x="3096" y="792"/>
                  <a:pt x="3097" y="786"/>
                </a:cubicBezTo>
                <a:cubicBezTo>
                  <a:pt x="3102" y="777"/>
                  <a:pt x="3108" y="768"/>
                  <a:pt x="3115" y="758"/>
                </a:cubicBezTo>
                <a:cubicBezTo>
                  <a:pt x="3109" y="765"/>
                  <a:pt x="3103" y="771"/>
                  <a:pt x="3098" y="779"/>
                </a:cubicBezTo>
                <a:cubicBezTo>
                  <a:pt x="3101" y="763"/>
                  <a:pt x="3105" y="746"/>
                  <a:pt x="3111" y="728"/>
                </a:cubicBezTo>
                <a:cubicBezTo>
                  <a:pt x="3101" y="748"/>
                  <a:pt x="3093" y="769"/>
                  <a:pt x="3088" y="793"/>
                </a:cubicBezTo>
                <a:cubicBezTo>
                  <a:pt x="3086" y="796"/>
                  <a:pt x="3083" y="800"/>
                  <a:pt x="3081" y="804"/>
                </a:cubicBezTo>
                <a:cubicBezTo>
                  <a:pt x="3082" y="798"/>
                  <a:pt x="3083" y="792"/>
                  <a:pt x="3084" y="790"/>
                </a:cubicBezTo>
                <a:cubicBezTo>
                  <a:pt x="3086" y="784"/>
                  <a:pt x="3088" y="777"/>
                  <a:pt x="3090" y="771"/>
                </a:cubicBezTo>
                <a:cubicBezTo>
                  <a:pt x="3087" y="778"/>
                  <a:pt x="3083" y="785"/>
                  <a:pt x="3080" y="792"/>
                </a:cubicBezTo>
                <a:cubicBezTo>
                  <a:pt x="3077" y="795"/>
                  <a:pt x="3073" y="799"/>
                  <a:pt x="3069" y="804"/>
                </a:cubicBezTo>
                <a:cubicBezTo>
                  <a:pt x="3066" y="804"/>
                  <a:pt x="3063" y="804"/>
                  <a:pt x="3060" y="804"/>
                </a:cubicBezTo>
                <a:cubicBezTo>
                  <a:pt x="3061" y="801"/>
                  <a:pt x="3062" y="798"/>
                  <a:pt x="3063" y="795"/>
                </a:cubicBezTo>
                <a:cubicBezTo>
                  <a:pt x="3062" y="796"/>
                  <a:pt x="3060" y="798"/>
                  <a:pt x="3058" y="800"/>
                </a:cubicBezTo>
                <a:cubicBezTo>
                  <a:pt x="3060" y="796"/>
                  <a:pt x="3062" y="793"/>
                  <a:pt x="3064" y="791"/>
                </a:cubicBezTo>
                <a:cubicBezTo>
                  <a:pt x="3064" y="791"/>
                  <a:pt x="3064" y="791"/>
                  <a:pt x="3064" y="791"/>
                </a:cubicBezTo>
                <a:cubicBezTo>
                  <a:pt x="3072" y="775"/>
                  <a:pt x="3081" y="757"/>
                  <a:pt x="3094" y="740"/>
                </a:cubicBezTo>
                <a:cubicBezTo>
                  <a:pt x="3081" y="754"/>
                  <a:pt x="3069" y="770"/>
                  <a:pt x="3059" y="787"/>
                </a:cubicBezTo>
                <a:cubicBezTo>
                  <a:pt x="3061" y="777"/>
                  <a:pt x="3064" y="766"/>
                  <a:pt x="3069" y="754"/>
                </a:cubicBezTo>
                <a:cubicBezTo>
                  <a:pt x="3070" y="753"/>
                  <a:pt x="3071" y="751"/>
                  <a:pt x="3072" y="750"/>
                </a:cubicBezTo>
                <a:cubicBezTo>
                  <a:pt x="3071" y="751"/>
                  <a:pt x="3070" y="752"/>
                  <a:pt x="3069" y="753"/>
                </a:cubicBezTo>
                <a:cubicBezTo>
                  <a:pt x="3069" y="752"/>
                  <a:pt x="3069" y="752"/>
                  <a:pt x="3069" y="752"/>
                </a:cubicBezTo>
                <a:cubicBezTo>
                  <a:pt x="3069" y="752"/>
                  <a:pt x="3069" y="753"/>
                  <a:pt x="3069" y="753"/>
                </a:cubicBezTo>
                <a:cubicBezTo>
                  <a:pt x="3058" y="765"/>
                  <a:pt x="3048" y="778"/>
                  <a:pt x="3039" y="793"/>
                </a:cubicBezTo>
                <a:cubicBezTo>
                  <a:pt x="3039" y="789"/>
                  <a:pt x="3039" y="787"/>
                  <a:pt x="3039" y="787"/>
                </a:cubicBezTo>
                <a:cubicBezTo>
                  <a:pt x="3039" y="787"/>
                  <a:pt x="3034" y="795"/>
                  <a:pt x="3028" y="803"/>
                </a:cubicBezTo>
                <a:cubicBezTo>
                  <a:pt x="3024" y="803"/>
                  <a:pt x="3019" y="803"/>
                  <a:pt x="3014" y="803"/>
                </a:cubicBezTo>
                <a:cubicBezTo>
                  <a:pt x="3014" y="802"/>
                  <a:pt x="3014" y="802"/>
                  <a:pt x="3014" y="801"/>
                </a:cubicBezTo>
                <a:cubicBezTo>
                  <a:pt x="3022" y="779"/>
                  <a:pt x="3033" y="755"/>
                  <a:pt x="3051" y="731"/>
                </a:cubicBezTo>
                <a:cubicBezTo>
                  <a:pt x="3037" y="745"/>
                  <a:pt x="3025" y="762"/>
                  <a:pt x="3015" y="780"/>
                </a:cubicBezTo>
                <a:cubicBezTo>
                  <a:pt x="3015" y="780"/>
                  <a:pt x="3015" y="780"/>
                  <a:pt x="3015" y="780"/>
                </a:cubicBezTo>
                <a:cubicBezTo>
                  <a:pt x="3015" y="780"/>
                  <a:pt x="3003" y="792"/>
                  <a:pt x="2994" y="803"/>
                </a:cubicBezTo>
                <a:cubicBezTo>
                  <a:pt x="2993" y="803"/>
                  <a:pt x="2993" y="803"/>
                  <a:pt x="2993" y="803"/>
                </a:cubicBezTo>
                <a:cubicBezTo>
                  <a:pt x="3002" y="775"/>
                  <a:pt x="3015" y="745"/>
                  <a:pt x="3040" y="716"/>
                </a:cubicBezTo>
                <a:cubicBezTo>
                  <a:pt x="3021" y="726"/>
                  <a:pt x="3000" y="752"/>
                  <a:pt x="2982" y="783"/>
                </a:cubicBezTo>
                <a:cubicBezTo>
                  <a:pt x="2984" y="764"/>
                  <a:pt x="2989" y="743"/>
                  <a:pt x="2997" y="722"/>
                </a:cubicBezTo>
                <a:cubicBezTo>
                  <a:pt x="2985" y="745"/>
                  <a:pt x="2976" y="770"/>
                  <a:pt x="2971" y="798"/>
                </a:cubicBezTo>
                <a:cubicBezTo>
                  <a:pt x="2968" y="800"/>
                  <a:pt x="2966" y="802"/>
                  <a:pt x="2964" y="804"/>
                </a:cubicBezTo>
                <a:cubicBezTo>
                  <a:pt x="2962" y="804"/>
                  <a:pt x="2960" y="804"/>
                  <a:pt x="2958" y="805"/>
                </a:cubicBezTo>
                <a:cubicBezTo>
                  <a:pt x="2958" y="798"/>
                  <a:pt x="2959" y="792"/>
                  <a:pt x="2959" y="786"/>
                </a:cubicBezTo>
                <a:cubicBezTo>
                  <a:pt x="2961" y="777"/>
                  <a:pt x="2964" y="767"/>
                  <a:pt x="2968" y="758"/>
                </a:cubicBezTo>
                <a:cubicBezTo>
                  <a:pt x="2965" y="764"/>
                  <a:pt x="2962" y="769"/>
                  <a:pt x="2960" y="775"/>
                </a:cubicBezTo>
                <a:cubicBezTo>
                  <a:pt x="2962" y="753"/>
                  <a:pt x="2966" y="729"/>
                  <a:pt x="2976" y="703"/>
                </a:cubicBezTo>
                <a:cubicBezTo>
                  <a:pt x="2963" y="728"/>
                  <a:pt x="2953" y="756"/>
                  <a:pt x="2949" y="787"/>
                </a:cubicBezTo>
                <a:cubicBezTo>
                  <a:pt x="2945" y="790"/>
                  <a:pt x="2941" y="793"/>
                  <a:pt x="2937" y="797"/>
                </a:cubicBezTo>
                <a:cubicBezTo>
                  <a:pt x="2938" y="782"/>
                  <a:pt x="2939" y="767"/>
                  <a:pt x="2943" y="751"/>
                </a:cubicBezTo>
                <a:cubicBezTo>
                  <a:pt x="2944" y="747"/>
                  <a:pt x="2945" y="743"/>
                  <a:pt x="2947" y="740"/>
                </a:cubicBezTo>
                <a:cubicBezTo>
                  <a:pt x="2946" y="741"/>
                  <a:pt x="2945" y="743"/>
                  <a:pt x="2944" y="745"/>
                </a:cubicBezTo>
                <a:cubicBezTo>
                  <a:pt x="2946" y="735"/>
                  <a:pt x="2950" y="724"/>
                  <a:pt x="2954" y="713"/>
                </a:cubicBezTo>
                <a:cubicBezTo>
                  <a:pt x="2944" y="733"/>
                  <a:pt x="2936" y="755"/>
                  <a:pt x="2930" y="778"/>
                </a:cubicBezTo>
                <a:cubicBezTo>
                  <a:pt x="2927" y="788"/>
                  <a:pt x="2925" y="797"/>
                  <a:pt x="2922" y="807"/>
                </a:cubicBezTo>
                <a:cubicBezTo>
                  <a:pt x="2921" y="807"/>
                  <a:pt x="2920" y="807"/>
                  <a:pt x="2919" y="807"/>
                </a:cubicBezTo>
                <a:cubicBezTo>
                  <a:pt x="2918" y="806"/>
                  <a:pt x="2917" y="804"/>
                  <a:pt x="2915" y="802"/>
                </a:cubicBezTo>
                <a:cubicBezTo>
                  <a:pt x="2915" y="788"/>
                  <a:pt x="2916" y="773"/>
                  <a:pt x="2918" y="758"/>
                </a:cubicBezTo>
                <a:cubicBezTo>
                  <a:pt x="2919" y="753"/>
                  <a:pt x="2921" y="747"/>
                  <a:pt x="2923" y="742"/>
                </a:cubicBezTo>
                <a:cubicBezTo>
                  <a:pt x="2921" y="745"/>
                  <a:pt x="2920" y="748"/>
                  <a:pt x="2918" y="751"/>
                </a:cubicBezTo>
                <a:cubicBezTo>
                  <a:pt x="2921" y="733"/>
                  <a:pt x="2925" y="714"/>
                  <a:pt x="2933" y="695"/>
                </a:cubicBezTo>
                <a:cubicBezTo>
                  <a:pt x="2919" y="720"/>
                  <a:pt x="2910" y="750"/>
                  <a:pt x="2905" y="781"/>
                </a:cubicBezTo>
                <a:cubicBezTo>
                  <a:pt x="2903" y="784"/>
                  <a:pt x="2903" y="784"/>
                  <a:pt x="2903" y="784"/>
                </a:cubicBezTo>
                <a:cubicBezTo>
                  <a:pt x="2898" y="778"/>
                  <a:pt x="2894" y="773"/>
                  <a:pt x="2890" y="768"/>
                </a:cubicBezTo>
                <a:cubicBezTo>
                  <a:pt x="2892" y="754"/>
                  <a:pt x="2896" y="739"/>
                  <a:pt x="2902" y="723"/>
                </a:cubicBezTo>
                <a:cubicBezTo>
                  <a:pt x="2896" y="736"/>
                  <a:pt x="2890" y="749"/>
                  <a:pt x="2885" y="763"/>
                </a:cubicBezTo>
                <a:cubicBezTo>
                  <a:pt x="2883" y="761"/>
                  <a:pt x="2880" y="758"/>
                  <a:pt x="2878" y="755"/>
                </a:cubicBezTo>
                <a:cubicBezTo>
                  <a:pt x="2879" y="752"/>
                  <a:pt x="2880" y="749"/>
                  <a:pt x="2882" y="745"/>
                </a:cubicBezTo>
                <a:cubicBezTo>
                  <a:pt x="2880" y="748"/>
                  <a:pt x="2879" y="751"/>
                  <a:pt x="2877" y="754"/>
                </a:cubicBezTo>
                <a:cubicBezTo>
                  <a:pt x="2873" y="750"/>
                  <a:pt x="2869" y="746"/>
                  <a:pt x="2865" y="743"/>
                </a:cubicBezTo>
                <a:cubicBezTo>
                  <a:pt x="2867" y="731"/>
                  <a:pt x="2870" y="719"/>
                  <a:pt x="2874" y="707"/>
                </a:cubicBezTo>
                <a:cubicBezTo>
                  <a:pt x="2868" y="714"/>
                  <a:pt x="2862" y="725"/>
                  <a:pt x="2857" y="737"/>
                </a:cubicBezTo>
                <a:cubicBezTo>
                  <a:pt x="2849" y="731"/>
                  <a:pt x="2841" y="726"/>
                  <a:pt x="2834" y="724"/>
                </a:cubicBezTo>
                <a:cubicBezTo>
                  <a:pt x="2842" y="730"/>
                  <a:pt x="2848" y="737"/>
                  <a:pt x="2855" y="744"/>
                </a:cubicBezTo>
                <a:cubicBezTo>
                  <a:pt x="2847" y="765"/>
                  <a:pt x="2842" y="791"/>
                  <a:pt x="2840" y="817"/>
                </a:cubicBezTo>
                <a:cubicBezTo>
                  <a:pt x="2838" y="817"/>
                  <a:pt x="2835" y="818"/>
                  <a:pt x="2833" y="818"/>
                </a:cubicBezTo>
                <a:cubicBezTo>
                  <a:pt x="2830" y="812"/>
                  <a:pt x="2827" y="807"/>
                  <a:pt x="2824" y="801"/>
                </a:cubicBezTo>
                <a:cubicBezTo>
                  <a:pt x="2826" y="781"/>
                  <a:pt x="2830" y="759"/>
                  <a:pt x="2839" y="736"/>
                </a:cubicBezTo>
                <a:cubicBezTo>
                  <a:pt x="2831" y="752"/>
                  <a:pt x="2824" y="768"/>
                  <a:pt x="2819" y="786"/>
                </a:cubicBezTo>
                <a:cubicBezTo>
                  <a:pt x="2818" y="779"/>
                  <a:pt x="2818" y="779"/>
                  <a:pt x="2818" y="779"/>
                </a:cubicBezTo>
                <a:cubicBezTo>
                  <a:pt x="2818" y="779"/>
                  <a:pt x="2816" y="781"/>
                  <a:pt x="2814" y="785"/>
                </a:cubicBezTo>
                <a:cubicBezTo>
                  <a:pt x="2811" y="781"/>
                  <a:pt x="2807" y="776"/>
                  <a:pt x="2804" y="772"/>
                </a:cubicBezTo>
                <a:cubicBezTo>
                  <a:pt x="2806" y="755"/>
                  <a:pt x="2811" y="737"/>
                  <a:pt x="2818" y="718"/>
                </a:cubicBezTo>
                <a:cubicBezTo>
                  <a:pt x="2810" y="733"/>
                  <a:pt x="2804" y="749"/>
                  <a:pt x="2799" y="765"/>
                </a:cubicBezTo>
                <a:cubicBezTo>
                  <a:pt x="2789" y="754"/>
                  <a:pt x="2780" y="743"/>
                  <a:pt x="2769" y="734"/>
                </a:cubicBezTo>
                <a:cubicBezTo>
                  <a:pt x="2780" y="747"/>
                  <a:pt x="2789" y="759"/>
                  <a:pt x="2797" y="772"/>
                </a:cubicBezTo>
                <a:cubicBezTo>
                  <a:pt x="2795" y="780"/>
                  <a:pt x="2793" y="789"/>
                  <a:pt x="2791" y="798"/>
                </a:cubicBezTo>
                <a:cubicBezTo>
                  <a:pt x="2789" y="803"/>
                  <a:pt x="2786" y="809"/>
                  <a:pt x="2784" y="814"/>
                </a:cubicBezTo>
                <a:cubicBezTo>
                  <a:pt x="2784" y="814"/>
                  <a:pt x="2784" y="814"/>
                  <a:pt x="2784" y="813"/>
                </a:cubicBezTo>
                <a:cubicBezTo>
                  <a:pt x="2784" y="804"/>
                  <a:pt x="2785" y="794"/>
                  <a:pt x="2785" y="794"/>
                </a:cubicBezTo>
                <a:cubicBezTo>
                  <a:pt x="2785" y="794"/>
                  <a:pt x="2783" y="797"/>
                  <a:pt x="2781" y="801"/>
                </a:cubicBezTo>
                <a:cubicBezTo>
                  <a:pt x="2776" y="784"/>
                  <a:pt x="2773" y="766"/>
                  <a:pt x="2773" y="745"/>
                </a:cubicBezTo>
                <a:cubicBezTo>
                  <a:pt x="2771" y="766"/>
                  <a:pt x="2772" y="788"/>
                  <a:pt x="2775" y="810"/>
                </a:cubicBezTo>
                <a:cubicBezTo>
                  <a:pt x="2774" y="813"/>
                  <a:pt x="2772" y="815"/>
                  <a:pt x="2771" y="818"/>
                </a:cubicBezTo>
                <a:cubicBezTo>
                  <a:pt x="2761" y="792"/>
                  <a:pt x="2753" y="762"/>
                  <a:pt x="2752" y="726"/>
                </a:cubicBezTo>
                <a:cubicBezTo>
                  <a:pt x="2749" y="759"/>
                  <a:pt x="2752" y="795"/>
                  <a:pt x="2763" y="830"/>
                </a:cubicBezTo>
                <a:cubicBezTo>
                  <a:pt x="2759" y="831"/>
                  <a:pt x="2756" y="831"/>
                  <a:pt x="2753" y="832"/>
                </a:cubicBezTo>
                <a:cubicBezTo>
                  <a:pt x="2749" y="815"/>
                  <a:pt x="2742" y="787"/>
                  <a:pt x="2742" y="787"/>
                </a:cubicBezTo>
                <a:cubicBezTo>
                  <a:pt x="2742" y="787"/>
                  <a:pt x="2741" y="792"/>
                  <a:pt x="2740" y="800"/>
                </a:cubicBezTo>
                <a:cubicBezTo>
                  <a:pt x="2734" y="781"/>
                  <a:pt x="2730" y="760"/>
                  <a:pt x="2730" y="736"/>
                </a:cubicBezTo>
                <a:cubicBezTo>
                  <a:pt x="2727" y="763"/>
                  <a:pt x="2729" y="792"/>
                  <a:pt x="2736" y="820"/>
                </a:cubicBezTo>
                <a:cubicBezTo>
                  <a:pt x="2735" y="822"/>
                  <a:pt x="2735" y="825"/>
                  <a:pt x="2735" y="827"/>
                </a:cubicBezTo>
                <a:cubicBezTo>
                  <a:pt x="2722" y="797"/>
                  <a:pt x="2710" y="762"/>
                  <a:pt x="2709" y="718"/>
                </a:cubicBezTo>
                <a:cubicBezTo>
                  <a:pt x="2706" y="745"/>
                  <a:pt x="2708" y="775"/>
                  <a:pt x="2715" y="804"/>
                </a:cubicBezTo>
                <a:cubicBezTo>
                  <a:pt x="2713" y="817"/>
                  <a:pt x="2711" y="832"/>
                  <a:pt x="2711" y="839"/>
                </a:cubicBezTo>
                <a:cubicBezTo>
                  <a:pt x="2709" y="839"/>
                  <a:pt x="2707" y="840"/>
                  <a:pt x="2705" y="840"/>
                </a:cubicBezTo>
                <a:cubicBezTo>
                  <a:pt x="2704" y="837"/>
                  <a:pt x="2703" y="834"/>
                  <a:pt x="2703" y="831"/>
                </a:cubicBezTo>
                <a:cubicBezTo>
                  <a:pt x="2705" y="816"/>
                  <a:pt x="2709" y="795"/>
                  <a:pt x="2708" y="793"/>
                </a:cubicBezTo>
                <a:cubicBezTo>
                  <a:pt x="2707" y="791"/>
                  <a:pt x="2703" y="799"/>
                  <a:pt x="2697" y="810"/>
                </a:cubicBezTo>
                <a:cubicBezTo>
                  <a:pt x="2696" y="808"/>
                  <a:pt x="2696" y="805"/>
                  <a:pt x="2695" y="803"/>
                </a:cubicBezTo>
                <a:cubicBezTo>
                  <a:pt x="2697" y="796"/>
                  <a:pt x="2699" y="788"/>
                  <a:pt x="2701" y="780"/>
                </a:cubicBezTo>
                <a:cubicBezTo>
                  <a:pt x="2699" y="786"/>
                  <a:pt x="2696" y="792"/>
                  <a:pt x="2694" y="798"/>
                </a:cubicBezTo>
                <a:cubicBezTo>
                  <a:pt x="2690" y="776"/>
                  <a:pt x="2687" y="753"/>
                  <a:pt x="2689" y="726"/>
                </a:cubicBezTo>
                <a:cubicBezTo>
                  <a:pt x="2684" y="755"/>
                  <a:pt x="2683" y="786"/>
                  <a:pt x="2688" y="818"/>
                </a:cubicBezTo>
                <a:cubicBezTo>
                  <a:pt x="2687" y="821"/>
                  <a:pt x="2686" y="823"/>
                  <a:pt x="2686" y="826"/>
                </a:cubicBezTo>
                <a:cubicBezTo>
                  <a:pt x="2682" y="813"/>
                  <a:pt x="2677" y="800"/>
                  <a:pt x="2674" y="785"/>
                </a:cubicBezTo>
                <a:cubicBezTo>
                  <a:pt x="2676" y="777"/>
                  <a:pt x="2678" y="770"/>
                  <a:pt x="2680" y="762"/>
                </a:cubicBezTo>
                <a:cubicBezTo>
                  <a:pt x="2678" y="767"/>
                  <a:pt x="2675" y="773"/>
                  <a:pt x="2673" y="779"/>
                </a:cubicBezTo>
                <a:cubicBezTo>
                  <a:pt x="2671" y="767"/>
                  <a:pt x="2669" y="754"/>
                  <a:pt x="2668" y="740"/>
                </a:cubicBezTo>
                <a:cubicBezTo>
                  <a:pt x="2669" y="737"/>
                  <a:pt x="2670" y="735"/>
                  <a:pt x="2671" y="732"/>
                </a:cubicBezTo>
                <a:cubicBezTo>
                  <a:pt x="2670" y="733"/>
                  <a:pt x="2669" y="734"/>
                  <a:pt x="2668" y="736"/>
                </a:cubicBezTo>
                <a:cubicBezTo>
                  <a:pt x="2667" y="727"/>
                  <a:pt x="2668" y="717"/>
                  <a:pt x="2668" y="707"/>
                </a:cubicBezTo>
                <a:cubicBezTo>
                  <a:pt x="2666" y="718"/>
                  <a:pt x="2665" y="729"/>
                  <a:pt x="2664" y="741"/>
                </a:cubicBezTo>
                <a:cubicBezTo>
                  <a:pt x="2653" y="758"/>
                  <a:pt x="2645" y="785"/>
                  <a:pt x="2640" y="815"/>
                </a:cubicBezTo>
                <a:cubicBezTo>
                  <a:pt x="2636" y="822"/>
                  <a:pt x="2632" y="830"/>
                  <a:pt x="2629" y="838"/>
                </a:cubicBezTo>
                <a:cubicBezTo>
                  <a:pt x="2628" y="808"/>
                  <a:pt x="2629" y="774"/>
                  <a:pt x="2642" y="739"/>
                </a:cubicBezTo>
                <a:cubicBezTo>
                  <a:pt x="2626" y="757"/>
                  <a:pt x="2614" y="797"/>
                  <a:pt x="2609" y="839"/>
                </a:cubicBezTo>
                <a:cubicBezTo>
                  <a:pt x="2607" y="804"/>
                  <a:pt x="2605" y="764"/>
                  <a:pt x="2621" y="720"/>
                </a:cubicBezTo>
                <a:cubicBezTo>
                  <a:pt x="2605" y="738"/>
                  <a:pt x="2593" y="777"/>
                  <a:pt x="2589" y="818"/>
                </a:cubicBezTo>
                <a:cubicBezTo>
                  <a:pt x="2586" y="807"/>
                  <a:pt x="2585" y="794"/>
                  <a:pt x="2584" y="781"/>
                </a:cubicBezTo>
                <a:cubicBezTo>
                  <a:pt x="2583" y="797"/>
                  <a:pt x="2583" y="815"/>
                  <a:pt x="2586" y="832"/>
                </a:cubicBezTo>
                <a:cubicBezTo>
                  <a:pt x="2584" y="836"/>
                  <a:pt x="2582" y="840"/>
                  <a:pt x="2580" y="845"/>
                </a:cubicBezTo>
                <a:cubicBezTo>
                  <a:pt x="2578" y="838"/>
                  <a:pt x="2575" y="829"/>
                  <a:pt x="2572" y="821"/>
                </a:cubicBezTo>
                <a:cubicBezTo>
                  <a:pt x="2574" y="806"/>
                  <a:pt x="2577" y="791"/>
                  <a:pt x="2582" y="776"/>
                </a:cubicBezTo>
                <a:cubicBezTo>
                  <a:pt x="2578" y="787"/>
                  <a:pt x="2573" y="798"/>
                  <a:pt x="2570" y="810"/>
                </a:cubicBezTo>
                <a:cubicBezTo>
                  <a:pt x="2566" y="795"/>
                  <a:pt x="2564" y="780"/>
                  <a:pt x="2563" y="762"/>
                </a:cubicBezTo>
                <a:cubicBezTo>
                  <a:pt x="2562" y="782"/>
                  <a:pt x="2563" y="803"/>
                  <a:pt x="2566" y="824"/>
                </a:cubicBezTo>
                <a:cubicBezTo>
                  <a:pt x="2564" y="833"/>
                  <a:pt x="2562" y="841"/>
                  <a:pt x="2561" y="849"/>
                </a:cubicBezTo>
                <a:cubicBezTo>
                  <a:pt x="2557" y="836"/>
                  <a:pt x="2552" y="822"/>
                  <a:pt x="2552" y="820"/>
                </a:cubicBezTo>
                <a:cubicBezTo>
                  <a:pt x="2554" y="809"/>
                  <a:pt x="2557" y="797"/>
                  <a:pt x="2561" y="785"/>
                </a:cubicBezTo>
                <a:cubicBezTo>
                  <a:pt x="2553" y="801"/>
                  <a:pt x="2548" y="818"/>
                  <a:pt x="2543" y="836"/>
                </a:cubicBezTo>
                <a:cubicBezTo>
                  <a:pt x="2538" y="847"/>
                  <a:pt x="2532" y="860"/>
                  <a:pt x="2529" y="866"/>
                </a:cubicBezTo>
                <a:cubicBezTo>
                  <a:pt x="2529" y="866"/>
                  <a:pt x="2528" y="866"/>
                  <a:pt x="2527" y="866"/>
                </a:cubicBezTo>
                <a:cubicBezTo>
                  <a:pt x="2526" y="837"/>
                  <a:pt x="2528" y="804"/>
                  <a:pt x="2540" y="767"/>
                </a:cubicBezTo>
                <a:cubicBezTo>
                  <a:pt x="2530" y="789"/>
                  <a:pt x="2523" y="812"/>
                  <a:pt x="2519" y="838"/>
                </a:cubicBezTo>
                <a:cubicBezTo>
                  <a:pt x="2516" y="826"/>
                  <a:pt x="2516" y="826"/>
                  <a:pt x="2516" y="826"/>
                </a:cubicBezTo>
                <a:cubicBezTo>
                  <a:pt x="2516" y="826"/>
                  <a:pt x="2509" y="838"/>
                  <a:pt x="2503" y="851"/>
                </a:cubicBezTo>
                <a:cubicBezTo>
                  <a:pt x="2504" y="835"/>
                  <a:pt x="2506" y="818"/>
                  <a:pt x="2511" y="800"/>
                </a:cubicBezTo>
                <a:cubicBezTo>
                  <a:pt x="2505" y="817"/>
                  <a:pt x="2500" y="835"/>
                  <a:pt x="2496" y="854"/>
                </a:cubicBezTo>
                <a:cubicBezTo>
                  <a:pt x="2494" y="833"/>
                  <a:pt x="2493" y="810"/>
                  <a:pt x="2497" y="785"/>
                </a:cubicBezTo>
                <a:cubicBezTo>
                  <a:pt x="2490" y="811"/>
                  <a:pt x="2487" y="841"/>
                  <a:pt x="2489" y="871"/>
                </a:cubicBezTo>
                <a:cubicBezTo>
                  <a:pt x="2487" y="871"/>
                  <a:pt x="2485" y="871"/>
                  <a:pt x="2482" y="871"/>
                </a:cubicBezTo>
                <a:cubicBezTo>
                  <a:pt x="2481" y="844"/>
                  <a:pt x="2481" y="815"/>
                  <a:pt x="2490" y="782"/>
                </a:cubicBezTo>
                <a:cubicBezTo>
                  <a:pt x="2487" y="789"/>
                  <a:pt x="2485" y="797"/>
                  <a:pt x="2482" y="804"/>
                </a:cubicBezTo>
                <a:cubicBezTo>
                  <a:pt x="2485" y="792"/>
                  <a:pt x="2488" y="778"/>
                  <a:pt x="2493" y="765"/>
                </a:cubicBezTo>
                <a:cubicBezTo>
                  <a:pt x="2485" y="773"/>
                  <a:pt x="2479" y="786"/>
                  <a:pt x="2473" y="802"/>
                </a:cubicBezTo>
                <a:cubicBezTo>
                  <a:pt x="2473" y="791"/>
                  <a:pt x="2474" y="779"/>
                  <a:pt x="2476" y="766"/>
                </a:cubicBezTo>
                <a:cubicBezTo>
                  <a:pt x="2471" y="784"/>
                  <a:pt x="2468" y="803"/>
                  <a:pt x="2467" y="822"/>
                </a:cubicBezTo>
                <a:cubicBezTo>
                  <a:pt x="2465" y="832"/>
                  <a:pt x="2463" y="841"/>
                  <a:pt x="2462" y="851"/>
                </a:cubicBezTo>
                <a:cubicBezTo>
                  <a:pt x="2461" y="853"/>
                  <a:pt x="2460" y="854"/>
                  <a:pt x="2460" y="855"/>
                </a:cubicBezTo>
                <a:cubicBezTo>
                  <a:pt x="2460" y="835"/>
                  <a:pt x="2462" y="814"/>
                  <a:pt x="2468" y="791"/>
                </a:cubicBezTo>
                <a:cubicBezTo>
                  <a:pt x="2464" y="801"/>
                  <a:pt x="2461" y="811"/>
                  <a:pt x="2458" y="822"/>
                </a:cubicBezTo>
                <a:cubicBezTo>
                  <a:pt x="2459" y="798"/>
                  <a:pt x="2462" y="773"/>
                  <a:pt x="2472" y="746"/>
                </a:cubicBezTo>
                <a:cubicBezTo>
                  <a:pt x="2456" y="764"/>
                  <a:pt x="2444" y="804"/>
                  <a:pt x="2439" y="846"/>
                </a:cubicBezTo>
                <a:cubicBezTo>
                  <a:pt x="2439" y="846"/>
                  <a:pt x="2439" y="846"/>
                  <a:pt x="2439" y="846"/>
                </a:cubicBezTo>
                <a:cubicBezTo>
                  <a:pt x="2439" y="845"/>
                  <a:pt x="2439" y="845"/>
                  <a:pt x="2439" y="846"/>
                </a:cubicBezTo>
                <a:cubicBezTo>
                  <a:pt x="2438" y="824"/>
                  <a:pt x="2440" y="799"/>
                  <a:pt x="2447" y="773"/>
                </a:cubicBezTo>
                <a:cubicBezTo>
                  <a:pt x="2437" y="800"/>
                  <a:pt x="2430" y="830"/>
                  <a:pt x="2429" y="862"/>
                </a:cubicBezTo>
                <a:cubicBezTo>
                  <a:pt x="2426" y="867"/>
                  <a:pt x="2423" y="872"/>
                  <a:pt x="2421" y="877"/>
                </a:cubicBezTo>
                <a:cubicBezTo>
                  <a:pt x="2418" y="877"/>
                  <a:pt x="2416" y="877"/>
                  <a:pt x="2414" y="878"/>
                </a:cubicBezTo>
                <a:cubicBezTo>
                  <a:pt x="2412" y="844"/>
                  <a:pt x="2411" y="806"/>
                  <a:pt x="2426" y="764"/>
                </a:cubicBezTo>
                <a:cubicBezTo>
                  <a:pt x="2412" y="780"/>
                  <a:pt x="2401" y="812"/>
                  <a:pt x="2396" y="848"/>
                </a:cubicBezTo>
                <a:cubicBezTo>
                  <a:pt x="2395" y="849"/>
                  <a:pt x="2394" y="851"/>
                  <a:pt x="2393" y="852"/>
                </a:cubicBezTo>
                <a:cubicBezTo>
                  <a:pt x="2392" y="848"/>
                  <a:pt x="2392" y="843"/>
                  <a:pt x="2392" y="839"/>
                </a:cubicBezTo>
                <a:cubicBezTo>
                  <a:pt x="2392" y="838"/>
                  <a:pt x="2393" y="837"/>
                  <a:pt x="2393" y="836"/>
                </a:cubicBezTo>
                <a:cubicBezTo>
                  <a:pt x="2393" y="837"/>
                  <a:pt x="2392" y="837"/>
                  <a:pt x="2392" y="838"/>
                </a:cubicBezTo>
                <a:cubicBezTo>
                  <a:pt x="2391" y="810"/>
                  <a:pt x="2393" y="779"/>
                  <a:pt x="2405" y="746"/>
                </a:cubicBezTo>
                <a:cubicBezTo>
                  <a:pt x="2389" y="764"/>
                  <a:pt x="2378" y="802"/>
                  <a:pt x="2373" y="843"/>
                </a:cubicBezTo>
                <a:cubicBezTo>
                  <a:pt x="2369" y="846"/>
                  <a:pt x="2366" y="849"/>
                  <a:pt x="2362" y="852"/>
                </a:cubicBezTo>
                <a:cubicBezTo>
                  <a:pt x="2363" y="844"/>
                  <a:pt x="2366" y="834"/>
                  <a:pt x="2372" y="817"/>
                </a:cubicBezTo>
                <a:cubicBezTo>
                  <a:pt x="2364" y="833"/>
                  <a:pt x="2359" y="842"/>
                  <a:pt x="2357" y="850"/>
                </a:cubicBezTo>
                <a:cubicBezTo>
                  <a:pt x="2357" y="849"/>
                  <a:pt x="2357" y="848"/>
                  <a:pt x="2357" y="847"/>
                </a:cubicBezTo>
                <a:cubicBezTo>
                  <a:pt x="2356" y="851"/>
                  <a:pt x="2355" y="858"/>
                  <a:pt x="2353" y="865"/>
                </a:cubicBezTo>
                <a:cubicBezTo>
                  <a:pt x="2353" y="866"/>
                  <a:pt x="2352" y="866"/>
                  <a:pt x="2352" y="867"/>
                </a:cubicBezTo>
                <a:cubicBezTo>
                  <a:pt x="2352" y="848"/>
                  <a:pt x="2353" y="829"/>
                  <a:pt x="2358" y="807"/>
                </a:cubicBezTo>
                <a:cubicBezTo>
                  <a:pt x="2351" y="827"/>
                  <a:pt x="2346" y="849"/>
                  <a:pt x="2344" y="871"/>
                </a:cubicBezTo>
                <a:cubicBezTo>
                  <a:pt x="2342" y="858"/>
                  <a:pt x="2340" y="841"/>
                  <a:pt x="2340" y="841"/>
                </a:cubicBezTo>
                <a:cubicBezTo>
                  <a:pt x="2340" y="841"/>
                  <a:pt x="2339" y="843"/>
                  <a:pt x="2336" y="846"/>
                </a:cubicBezTo>
                <a:cubicBezTo>
                  <a:pt x="2335" y="830"/>
                  <a:pt x="2336" y="813"/>
                  <a:pt x="2338" y="795"/>
                </a:cubicBezTo>
                <a:cubicBezTo>
                  <a:pt x="2335" y="809"/>
                  <a:pt x="2332" y="823"/>
                  <a:pt x="2331" y="837"/>
                </a:cubicBezTo>
                <a:cubicBezTo>
                  <a:pt x="2332" y="822"/>
                  <a:pt x="2333" y="806"/>
                  <a:pt x="2337" y="789"/>
                </a:cubicBezTo>
                <a:cubicBezTo>
                  <a:pt x="2329" y="811"/>
                  <a:pt x="2324" y="836"/>
                  <a:pt x="2322" y="862"/>
                </a:cubicBezTo>
                <a:cubicBezTo>
                  <a:pt x="2322" y="863"/>
                  <a:pt x="2321" y="864"/>
                  <a:pt x="2320" y="865"/>
                </a:cubicBezTo>
                <a:cubicBezTo>
                  <a:pt x="2315" y="839"/>
                  <a:pt x="2313" y="810"/>
                  <a:pt x="2317" y="777"/>
                </a:cubicBezTo>
                <a:cubicBezTo>
                  <a:pt x="2309" y="808"/>
                  <a:pt x="2307" y="842"/>
                  <a:pt x="2311" y="877"/>
                </a:cubicBezTo>
                <a:cubicBezTo>
                  <a:pt x="2309" y="879"/>
                  <a:pt x="2307" y="881"/>
                  <a:pt x="2306" y="882"/>
                </a:cubicBezTo>
                <a:cubicBezTo>
                  <a:pt x="2304" y="882"/>
                  <a:pt x="2302" y="882"/>
                  <a:pt x="2301" y="882"/>
                </a:cubicBezTo>
                <a:cubicBezTo>
                  <a:pt x="2299" y="858"/>
                  <a:pt x="2299" y="830"/>
                  <a:pt x="2306" y="800"/>
                </a:cubicBezTo>
                <a:cubicBezTo>
                  <a:pt x="2301" y="815"/>
                  <a:pt x="2297" y="832"/>
                  <a:pt x="2294" y="848"/>
                </a:cubicBezTo>
                <a:cubicBezTo>
                  <a:pt x="2294" y="848"/>
                  <a:pt x="2294" y="848"/>
                  <a:pt x="2294" y="848"/>
                </a:cubicBezTo>
                <a:cubicBezTo>
                  <a:pt x="2294" y="848"/>
                  <a:pt x="2288" y="860"/>
                  <a:pt x="2281" y="873"/>
                </a:cubicBezTo>
                <a:cubicBezTo>
                  <a:pt x="2280" y="863"/>
                  <a:pt x="2279" y="853"/>
                  <a:pt x="2279" y="843"/>
                </a:cubicBezTo>
                <a:cubicBezTo>
                  <a:pt x="2284" y="838"/>
                  <a:pt x="2289" y="834"/>
                  <a:pt x="2295" y="829"/>
                </a:cubicBezTo>
                <a:cubicBezTo>
                  <a:pt x="2290" y="831"/>
                  <a:pt x="2284" y="833"/>
                  <a:pt x="2279" y="836"/>
                </a:cubicBezTo>
                <a:cubicBezTo>
                  <a:pt x="2279" y="819"/>
                  <a:pt x="2281" y="801"/>
                  <a:pt x="2285" y="782"/>
                </a:cubicBezTo>
                <a:cubicBezTo>
                  <a:pt x="2279" y="800"/>
                  <a:pt x="2274" y="820"/>
                  <a:pt x="2272" y="840"/>
                </a:cubicBezTo>
                <a:cubicBezTo>
                  <a:pt x="2267" y="843"/>
                  <a:pt x="2263" y="846"/>
                  <a:pt x="2258" y="850"/>
                </a:cubicBezTo>
                <a:cubicBezTo>
                  <a:pt x="2258" y="848"/>
                  <a:pt x="2257" y="847"/>
                  <a:pt x="2257" y="847"/>
                </a:cubicBezTo>
                <a:cubicBezTo>
                  <a:pt x="2259" y="831"/>
                  <a:pt x="2263" y="815"/>
                  <a:pt x="2269" y="797"/>
                </a:cubicBezTo>
                <a:cubicBezTo>
                  <a:pt x="2261" y="815"/>
                  <a:pt x="2254" y="834"/>
                  <a:pt x="2249" y="854"/>
                </a:cubicBezTo>
                <a:cubicBezTo>
                  <a:pt x="2246" y="858"/>
                  <a:pt x="2243" y="863"/>
                  <a:pt x="2239" y="867"/>
                </a:cubicBezTo>
                <a:cubicBezTo>
                  <a:pt x="2237" y="869"/>
                  <a:pt x="2235" y="871"/>
                  <a:pt x="2233" y="873"/>
                </a:cubicBezTo>
                <a:cubicBezTo>
                  <a:pt x="2233" y="861"/>
                  <a:pt x="2234" y="848"/>
                  <a:pt x="2235" y="834"/>
                </a:cubicBezTo>
                <a:cubicBezTo>
                  <a:pt x="2240" y="830"/>
                  <a:pt x="2246" y="825"/>
                  <a:pt x="2252" y="820"/>
                </a:cubicBezTo>
                <a:cubicBezTo>
                  <a:pt x="2247" y="822"/>
                  <a:pt x="2242" y="824"/>
                  <a:pt x="2236" y="827"/>
                </a:cubicBezTo>
                <a:cubicBezTo>
                  <a:pt x="2238" y="814"/>
                  <a:pt x="2241" y="801"/>
                  <a:pt x="2246" y="787"/>
                </a:cubicBezTo>
                <a:cubicBezTo>
                  <a:pt x="2248" y="785"/>
                  <a:pt x="2250" y="784"/>
                  <a:pt x="2252" y="782"/>
                </a:cubicBezTo>
                <a:cubicBezTo>
                  <a:pt x="2250" y="782"/>
                  <a:pt x="2249" y="783"/>
                  <a:pt x="2247" y="784"/>
                </a:cubicBezTo>
                <a:cubicBezTo>
                  <a:pt x="2247" y="782"/>
                  <a:pt x="2248" y="780"/>
                  <a:pt x="2248" y="779"/>
                </a:cubicBezTo>
                <a:cubicBezTo>
                  <a:pt x="2248" y="781"/>
                  <a:pt x="2247" y="782"/>
                  <a:pt x="2246" y="784"/>
                </a:cubicBezTo>
                <a:cubicBezTo>
                  <a:pt x="2224" y="792"/>
                  <a:pt x="2197" y="816"/>
                  <a:pt x="2174" y="844"/>
                </a:cubicBezTo>
                <a:cubicBezTo>
                  <a:pt x="2173" y="839"/>
                  <a:pt x="2173" y="839"/>
                  <a:pt x="2173" y="839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50" y="870"/>
                  <a:pt x="2150" y="870"/>
                  <a:pt x="2150" y="870"/>
                </a:cubicBezTo>
                <a:cubicBezTo>
                  <a:pt x="2145" y="859"/>
                  <a:pt x="2145" y="859"/>
                  <a:pt x="2145" y="859"/>
                </a:cubicBezTo>
                <a:cubicBezTo>
                  <a:pt x="2159" y="833"/>
                  <a:pt x="2177" y="806"/>
                  <a:pt x="2205" y="781"/>
                </a:cubicBezTo>
                <a:cubicBezTo>
                  <a:pt x="2181" y="798"/>
                  <a:pt x="2158" y="820"/>
                  <a:pt x="2140" y="847"/>
                </a:cubicBezTo>
                <a:cubicBezTo>
                  <a:pt x="2138" y="841"/>
                  <a:pt x="2138" y="841"/>
                  <a:pt x="2138" y="841"/>
                </a:cubicBezTo>
                <a:cubicBezTo>
                  <a:pt x="2144" y="825"/>
                  <a:pt x="2153" y="808"/>
                  <a:pt x="2166" y="792"/>
                </a:cubicBezTo>
                <a:cubicBezTo>
                  <a:pt x="2156" y="798"/>
                  <a:pt x="2145" y="809"/>
                  <a:pt x="2134" y="824"/>
                </a:cubicBezTo>
                <a:cubicBezTo>
                  <a:pt x="2138" y="805"/>
                  <a:pt x="2144" y="784"/>
                  <a:pt x="2154" y="763"/>
                </a:cubicBezTo>
                <a:cubicBezTo>
                  <a:pt x="2139" y="787"/>
                  <a:pt x="2128" y="815"/>
                  <a:pt x="2121" y="844"/>
                </a:cubicBezTo>
                <a:cubicBezTo>
                  <a:pt x="2116" y="849"/>
                  <a:pt x="2116" y="849"/>
                  <a:pt x="2116" y="849"/>
                </a:cubicBezTo>
                <a:cubicBezTo>
                  <a:pt x="2118" y="834"/>
                  <a:pt x="2122" y="818"/>
                  <a:pt x="2129" y="801"/>
                </a:cubicBezTo>
                <a:cubicBezTo>
                  <a:pt x="2120" y="817"/>
                  <a:pt x="2113" y="836"/>
                  <a:pt x="2108" y="856"/>
                </a:cubicBezTo>
                <a:cubicBezTo>
                  <a:pt x="2108" y="852"/>
                  <a:pt x="2108" y="849"/>
                  <a:pt x="2108" y="846"/>
                </a:cubicBezTo>
                <a:cubicBezTo>
                  <a:pt x="2116" y="822"/>
                  <a:pt x="2127" y="797"/>
                  <a:pt x="2145" y="773"/>
                </a:cubicBezTo>
                <a:cubicBezTo>
                  <a:pt x="2135" y="779"/>
                  <a:pt x="2124" y="791"/>
                  <a:pt x="2113" y="806"/>
                </a:cubicBezTo>
                <a:cubicBezTo>
                  <a:pt x="2114" y="801"/>
                  <a:pt x="2115" y="797"/>
                  <a:pt x="2116" y="792"/>
                </a:cubicBezTo>
                <a:cubicBezTo>
                  <a:pt x="2118" y="789"/>
                  <a:pt x="2121" y="786"/>
                  <a:pt x="2123" y="783"/>
                </a:cubicBezTo>
                <a:cubicBezTo>
                  <a:pt x="2121" y="784"/>
                  <a:pt x="2119" y="785"/>
                  <a:pt x="2118" y="786"/>
                </a:cubicBezTo>
                <a:cubicBezTo>
                  <a:pt x="2121" y="773"/>
                  <a:pt x="2126" y="759"/>
                  <a:pt x="2133" y="745"/>
                </a:cubicBezTo>
                <a:cubicBezTo>
                  <a:pt x="2124" y="760"/>
                  <a:pt x="2116" y="776"/>
                  <a:pt x="2109" y="794"/>
                </a:cubicBezTo>
                <a:cubicBezTo>
                  <a:pt x="2107" y="796"/>
                  <a:pt x="2104" y="800"/>
                  <a:pt x="2101" y="803"/>
                </a:cubicBezTo>
                <a:cubicBezTo>
                  <a:pt x="2103" y="796"/>
                  <a:pt x="2105" y="789"/>
                  <a:pt x="2108" y="782"/>
                </a:cubicBezTo>
                <a:cubicBezTo>
                  <a:pt x="2103" y="791"/>
                  <a:pt x="2099" y="800"/>
                  <a:pt x="2095" y="810"/>
                </a:cubicBezTo>
                <a:cubicBezTo>
                  <a:pt x="2086" y="822"/>
                  <a:pt x="2078" y="836"/>
                  <a:pt x="2070" y="852"/>
                </a:cubicBezTo>
                <a:cubicBezTo>
                  <a:pt x="2069" y="853"/>
                  <a:pt x="2069" y="853"/>
                  <a:pt x="2069" y="853"/>
                </a:cubicBezTo>
                <a:cubicBezTo>
                  <a:pt x="2066" y="852"/>
                  <a:pt x="2064" y="852"/>
                  <a:pt x="2061" y="851"/>
                </a:cubicBezTo>
                <a:cubicBezTo>
                  <a:pt x="2069" y="823"/>
                  <a:pt x="2080" y="793"/>
                  <a:pt x="2102" y="764"/>
                </a:cubicBezTo>
                <a:cubicBezTo>
                  <a:pt x="2102" y="765"/>
                  <a:pt x="2101" y="765"/>
                  <a:pt x="2101" y="765"/>
                </a:cubicBezTo>
                <a:cubicBezTo>
                  <a:pt x="2082" y="770"/>
                  <a:pt x="2059" y="788"/>
                  <a:pt x="2036" y="812"/>
                </a:cubicBezTo>
                <a:cubicBezTo>
                  <a:pt x="2037" y="810"/>
                  <a:pt x="2037" y="808"/>
                  <a:pt x="2037" y="806"/>
                </a:cubicBezTo>
                <a:cubicBezTo>
                  <a:pt x="2039" y="798"/>
                  <a:pt x="2042" y="790"/>
                  <a:pt x="2045" y="781"/>
                </a:cubicBezTo>
                <a:cubicBezTo>
                  <a:pt x="2043" y="785"/>
                  <a:pt x="2041" y="789"/>
                  <a:pt x="2039" y="793"/>
                </a:cubicBezTo>
                <a:cubicBezTo>
                  <a:pt x="2042" y="780"/>
                  <a:pt x="2046" y="767"/>
                  <a:pt x="2051" y="753"/>
                </a:cubicBezTo>
                <a:cubicBezTo>
                  <a:pt x="2042" y="770"/>
                  <a:pt x="2034" y="790"/>
                  <a:pt x="2029" y="810"/>
                </a:cubicBezTo>
                <a:cubicBezTo>
                  <a:pt x="2029" y="810"/>
                  <a:pt x="2029" y="810"/>
                  <a:pt x="2029" y="810"/>
                </a:cubicBezTo>
                <a:cubicBezTo>
                  <a:pt x="2013" y="827"/>
                  <a:pt x="2013" y="827"/>
                  <a:pt x="2013" y="827"/>
                </a:cubicBezTo>
                <a:cubicBezTo>
                  <a:pt x="2013" y="811"/>
                  <a:pt x="2015" y="794"/>
                  <a:pt x="2018" y="775"/>
                </a:cubicBezTo>
                <a:cubicBezTo>
                  <a:pt x="2020" y="773"/>
                  <a:pt x="2021" y="771"/>
                  <a:pt x="2023" y="769"/>
                </a:cubicBezTo>
                <a:cubicBezTo>
                  <a:pt x="2022" y="770"/>
                  <a:pt x="2020" y="771"/>
                  <a:pt x="2019" y="771"/>
                </a:cubicBezTo>
                <a:cubicBezTo>
                  <a:pt x="2022" y="759"/>
                  <a:pt x="2025" y="747"/>
                  <a:pt x="2030" y="734"/>
                </a:cubicBezTo>
                <a:cubicBezTo>
                  <a:pt x="2023" y="747"/>
                  <a:pt x="2018" y="760"/>
                  <a:pt x="2013" y="775"/>
                </a:cubicBezTo>
                <a:cubicBezTo>
                  <a:pt x="2013" y="775"/>
                  <a:pt x="2012" y="775"/>
                  <a:pt x="2012" y="775"/>
                </a:cubicBezTo>
                <a:cubicBezTo>
                  <a:pt x="2014" y="767"/>
                  <a:pt x="2017" y="758"/>
                  <a:pt x="2021" y="748"/>
                </a:cubicBezTo>
                <a:cubicBezTo>
                  <a:pt x="2016" y="758"/>
                  <a:pt x="2011" y="768"/>
                  <a:pt x="2008" y="778"/>
                </a:cubicBezTo>
                <a:cubicBezTo>
                  <a:pt x="2001" y="782"/>
                  <a:pt x="1996" y="785"/>
                  <a:pt x="1991" y="789"/>
                </a:cubicBezTo>
                <a:cubicBezTo>
                  <a:pt x="1993" y="771"/>
                  <a:pt x="1998" y="752"/>
                  <a:pt x="2006" y="731"/>
                </a:cubicBezTo>
                <a:cubicBezTo>
                  <a:pt x="1995" y="752"/>
                  <a:pt x="1987" y="775"/>
                  <a:pt x="1981" y="799"/>
                </a:cubicBezTo>
                <a:cubicBezTo>
                  <a:pt x="1979" y="803"/>
                  <a:pt x="1976" y="807"/>
                  <a:pt x="1974" y="811"/>
                </a:cubicBezTo>
                <a:cubicBezTo>
                  <a:pt x="1962" y="819"/>
                  <a:pt x="1962" y="819"/>
                  <a:pt x="1962" y="819"/>
                </a:cubicBezTo>
                <a:cubicBezTo>
                  <a:pt x="1960" y="818"/>
                  <a:pt x="1958" y="817"/>
                  <a:pt x="1956" y="817"/>
                </a:cubicBezTo>
                <a:cubicBezTo>
                  <a:pt x="1955" y="811"/>
                  <a:pt x="1955" y="803"/>
                  <a:pt x="1959" y="790"/>
                </a:cubicBezTo>
                <a:cubicBezTo>
                  <a:pt x="1964" y="783"/>
                  <a:pt x="1970" y="773"/>
                  <a:pt x="1980" y="760"/>
                </a:cubicBezTo>
                <a:cubicBezTo>
                  <a:pt x="1974" y="764"/>
                  <a:pt x="1968" y="767"/>
                  <a:pt x="1962" y="771"/>
                </a:cubicBezTo>
                <a:cubicBezTo>
                  <a:pt x="1973" y="757"/>
                  <a:pt x="1986" y="743"/>
                  <a:pt x="2003" y="730"/>
                </a:cubicBezTo>
                <a:cubicBezTo>
                  <a:pt x="1987" y="735"/>
                  <a:pt x="1968" y="748"/>
                  <a:pt x="1950" y="766"/>
                </a:cubicBezTo>
                <a:cubicBezTo>
                  <a:pt x="1950" y="759"/>
                  <a:pt x="1950" y="759"/>
                  <a:pt x="1950" y="759"/>
                </a:cubicBezTo>
                <a:cubicBezTo>
                  <a:pt x="1937" y="773"/>
                  <a:pt x="1937" y="773"/>
                  <a:pt x="1937" y="773"/>
                </a:cubicBezTo>
                <a:cubicBezTo>
                  <a:pt x="1942" y="766"/>
                  <a:pt x="1949" y="756"/>
                  <a:pt x="1959" y="742"/>
                </a:cubicBezTo>
                <a:cubicBezTo>
                  <a:pt x="1946" y="750"/>
                  <a:pt x="1935" y="755"/>
                  <a:pt x="1926" y="763"/>
                </a:cubicBezTo>
                <a:cubicBezTo>
                  <a:pt x="1928" y="757"/>
                  <a:pt x="1931" y="751"/>
                  <a:pt x="1933" y="745"/>
                </a:cubicBezTo>
                <a:cubicBezTo>
                  <a:pt x="1941" y="737"/>
                  <a:pt x="1950" y="729"/>
                  <a:pt x="1960" y="722"/>
                </a:cubicBezTo>
                <a:cubicBezTo>
                  <a:pt x="1954" y="723"/>
                  <a:pt x="1948" y="726"/>
                  <a:pt x="1941" y="730"/>
                </a:cubicBezTo>
                <a:cubicBezTo>
                  <a:pt x="1946" y="722"/>
                  <a:pt x="1951" y="713"/>
                  <a:pt x="1957" y="705"/>
                </a:cubicBezTo>
                <a:cubicBezTo>
                  <a:pt x="1946" y="712"/>
                  <a:pt x="1933" y="726"/>
                  <a:pt x="1922" y="743"/>
                </a:cubicBezTo>
                <a:cubicBezTo>
                  <a:pt x="1919" y="746"/>
                  <a:pt x="1917" y="748"/>
                  <a:pt x="1914" y="750"/>
                </a:cubicBezTo>
                <a:cubicBezTo>
                  <a:pt x="1914" y="750"/>
                  <a:pt x="1914" y="749"/>
                  <a:pt x="1915" y="749"/>
                </a:cubicBezTo>
                <a:cubicBezTo>
                  <a:pt x="1914" y="749"/>
                  <a:pt x="1914" y="750"/>
                  <a:pt x="1914" y="751"/>
                </a:cubicBezTo>
                <a:cubicBezTo>
                  <a:pt x="1908" y="756"/>
                  <a:pt x="1902" y="761"/>
                  <a:pt x="1896" y="768"/>
                </a:cubicBezTo>
                <a:cubicBezTo>
                  <a:pt x="1891" y="753"/>
                  <a:pt x="1891" y="753"/>
                  <a:pt x="1891" y="753"/>
                </a:cubicBezTo>
                <a:cubicBezTo>
                  <a:pt x="1904" y="735"/>
                  <a:pt x="1919" y="718"/>
                  <a:pt x="1939" y="703"/>
                </a:cubicBezTo>
                <a:cubicBezTo>
                  <a:pt x="1918" y="709"/>
                  <a:pt x="1891" y="730"/>
                  <a:pt x="1867" y="758"/>
                </a:cubicBezTo>
                <a:cubicBezTo>
                  <a:pt x="1872" y="740"/>
                  <a:pt x="1872" y="740"/>
                  <a:pt x="1872" y="740"/>
                </a:cubicBezTo>
                <a:cubicBezTo>
                  <a:pt x="1858" y="745"/>
                  <a:pt x="1858" y="745"/>
                  <a:pt x="1858" y="745"/>
                </a:cubicBezTo>
                <a:cubicBezTo>
                  <a:pt x="1858" y="745"/>
                  <a:pt x="1858" y="745"/>
                  <a:pt x="1858" y="744"/>
                </a:cubicBezTo>
                <a:cubicBezTo>
                  <a:pt x="1871" y="732"/>
                  <a:pt x="1886" y="721"/>
                  <a:pt x="1904" y="712"/>
                </a:cubicBezTo>
                <a:cubicBezTo>
                  <a:pt x="1894" y="713"/>
                  <a:pt x="1883" y="717"/>
                  <a:pt x="1870" y="723"/>
                </a:cubicBezTo>
                <a:cubicBezTo>
                  <a:pt x="1883" y="706"/>
                  <a:pt x="1898" y="689"/>
                  <a:pt x="1918" y="673"/>
                </a:cubicBezTo>
                <a:cubicBezTo>
                  <a:pt x="1907" y="676"/>
                  <a:pt x="1895" y="683"/>
                  <a:pt x="1883" y="693"/>
                </a:cubicBezTo>
                <a:cubicBezTo>
                  <a:pt x="1879" y="694"/>
                  <a:pt x="1874" y="695"/>
                  <a:pt x="1869" y="696"/>
                </a:cubicBezTo>
                <a:cubicBezTo>
                  <a:pt x="1872" y="688"/>
                  <a:pt x="1875" y="680"/>
                  <a:pt x="1879" y="671"/>
                </a:cubicBezTo>
                <a:cubicBezTo>
                  <a:pt x="1874" y="680"/>
                  <a:pt x="1869" y="688"/>
                  <a:pt x="1865" y="698"/>
                </a:cubicBezTo>
                <a:cubicBezTo>
                  <a:pt x="1859" y="700"/>
                  <a:pt x="1853" y="703"/>
                  <a:pt x="1847" y="706"/>
                </a:cubicBezTo>
                <a:cubicBezTo>
                  <a:pt x="1845" y="707"/>
                  <a:pt x="1842" y="708"/>
                  <a:pt x="1840" y="709"/>
                </a:cubicBezTo>
                <a:cubicBezTo>
                  <a:pt x="1844" y="691"/>
                  <a:pt x="1849" y="672"/>
                  <a:pt x="1858" y="653"/>
                </a:cubicBezTo>
                <a:cubicBezTo>
                  <a:pt x="1847" y="671"/>
                  <a:pt x="1838" y="691"/>
                  <a:pt x="1832" y="712"/>
                </a:cubicBezTo>
                <a:cubicBezTo>
                  <a:pt x="1832" y="712"/>
                  <a:pt x="1831" y="712"/>
                  <a:pt x="1831" y="712"/>
                </a:cubicBezTo>
                <a:cubicBezTo>
                  <a:pt x="1831" y="712"/>
                  <a:pt x="1831" y="712"/>
                  <a:pt x="1831" y="712"/>
                </a:cubicBezTo>
                <a:cubicBezTo>
                  <a:pt x="1788" y="728"/>
                  <a:pt x="1788" y="728"/>
                  <a:pt x="1788" y="728"/>
                </a:cubicBezTo>
                <a:cubicBezTo>
                  <a:pt x="1787" y="727"/>
                  <a:pt x="1786" y="726"/>
                  <a:pt x="1785" y="725"/>
                </a:cubicBezTo>
                <a:cubicBezTo>
                  <a:pt x="1800" y="710"/>
                  <a:pt x="1818" y="696"/>
                  <a:pt x="1840" y="684"/>
                </a:cubicBezTo>
                <a:cubicBezTo>
                  <a:pt x="1828" y="686"/>
                  <a:pt x="1814" y="692"/>
                  <a:pt x="1798" y="701"/>
                </a:cubicBezTo>
                <a:cubicBezTo>
                  <a:pt x="1812" y="679"/>
                  <a:pt x="1829" y="657"/>
                  <a:pt x="1854" y="638"/>
                </a:cubicBezTo>
                <a:cubicBezTo>
                  <a:pt x="1832" y="644"/>
                  <a:pt x="1802" y="669"/>
                  <a:pt x="1776" y="700"/>
                </a:cubicBezTo>
                <a:cubicBezTo>
                  <a:pt x="1773" y="701"/>
                  <a:pt x="1773" y="701"/>
                  <a:pt x="1773" y="701"/>
                </a:cubicBezTo>
                <a:cubicBezTo>
                  <a:pt x="1776" y="692"/>
                  <a:pt x="1779" y="683"/>
                  <a:pt x="1783" y="673"/>
                </a:cubicBezTo>
                <a:cubicBezTo>
                  <a:pt x="1796" y="654"/>
                  <a:pt x="1812" y="636"/>
                  <a:pt x="1833" y="619"/>
                </a:cubicBezTo>
                <a:cubicBezTo>
                  <a:pt x="1823" y="622"/>
                  <a:pt x="1811" y="629"/>
                  <a:pt x="1799" y="638"/>
                </a:cubicBezTo>
                <a:cubicBezTo>
                  <a:pt x="1806" y="627"/>
                  <a:pt x="1813" y="616"/>
                  <a:pt x="1822" y="604"/>
                </a:cubicBezTo>
                <a:cubicBezTo>
                  <a:pt x="1809" y="617"/>
                  <a:pt x="1797" y="633"/>
                  <a:pt x="1786" y="649"/>
                </a:cubicBezTo>
                <a:cubicBezTo>
                  <a:pt x="1774" y="660"/>
                  <a:pt x="1762" y="673"/>
                  <a:pt x="1751" y="687"/>
                </a:cubicBezTo>
                <a:cubicBezTo>
                  <a:pt x="1756" y="671"/>
                  <a:pt x="1762" y="653"/>
                  <a:pt x="1770" y="635"/>
                </a:cubicBezTo>
                <a:cubicBezTo>
                  <a:pt x="1774" y="631"/>
                  <a:pt x="1778" y="626"/>
                  <a:pt x="1782" y="622"/>
                </a:cubicBezTo>
                <a:cubicBezTo>
                  <a:pt x="1779" y="625"/>
                  <a:pt x="1776" y="627"/>
                  <a:pt x="1773" y="630"/>
                </a:cubicBezTo>
                <a:cubicBezTo>
                  <a:pt x="1780" y="616"/>
                  <a:pt x="1789" y="601"/>
                  <a:pt x="1801" y="586"/>
                </a:cubicBezTo>
                <a:cubicBezTo>
                  <a:pt x="1783" y="603"/>
                  <a:pt x="1768" y="624"/>
                  <a:pt x="1755" y="648"/>
                </a:cubicBezTo>
                <a:cubicBezTo>
                  <a:pt x="1749" y="654"/>
                  <a:pt x="1744" y="660"/>
                  <a:pt x="1739" y="667"/>
                </a:cubicBezTo>
                <a:cubicBezTo>
                  <a:pt x="1748" y="644"/>
                  <a:pt x="1760" y="620"/>
                  <a:pt x="1779" y="596"/>
                </a:cubicBezTo>
                <a:cubicBezTo>
                  <a:pt x="1766" y="609"/>
                  <a:pt x="1753" y="624"/>
                  <a:pt x="1743" y="641"/>
                </a:cubicBezTo>
                <a:cubicBezTo>
                  <a:pt x="1739" y="652"/>
                  <a:pt x="1736" y="664"/>
                  <a:pt x="1733" y="674"/>
                </a:cubicBezTo>
                <a:cubicBezTo>
                  <a:pt x="1732" y="677"/>
                  <a:pt x="1730" y="679"/>
                  <a:pt x="1729" y="681"/>
                </a:cubicBezTo>
                <a:cubicBezTo>
                  <a:pt x="1728" y="681"/>
                  <a:pt x="1728" y="682"/>
                  <a:pt x="1727" y="682"/>
                </a:cubicBezTo>
                <a:cubicBezTo>
                  <a:pt x="1726" y="681"/>
                  <a:pt x="1725" y="681"/>
                  <a:pt x="1725" y="680"/>
                </a:cubicBezTo>
                <a:cubicBezTo>
                  <a:pt x="1727" y="673"/>
                  <a:pt x="1730" y="666"/>
                  <a:pt x="1732" y="659"/>
                </a:cubicBezTo>
                <a:cubicBezTo>
                  <a:pt x="1729" y="665"/>
                  <a:pt x="1726" y="672"/>
                  <a:pt x="1723" y="679"/>
                </a:cubicBezTo>
                <a:cubicBezTo>
                  <a:pt x="1721" y="677"/>
                  <a:pt x="1719" y="676"/>
                  <a:pt x="1717" y="674"/>
                </a:cubicBezTo>
                <a:cubicBezTo>
                  <a:pt x="1719" y="660"/>
                  <a:pt x="1719" y="660"/>
                  <a:pt x="1719" y="660"/>
                </a:cubicBezTo>
                <a:cubicBezTo>
                  <a:pt x="1723" y="656"/>
                  <a:pt x="1726" y="651"/>
                  <a:pt x="1729" y="647"/>
                </a:cubicBezTo>
                <a:cubicBezTo>
                  <a:pt x="1730" y="647"/>
                  <a:pt x="1730" y="646"/>
                  <a:pt x="1731" y="646"/>
                </a:cubicBezTo>
                <a:cubicBezTo>
                  <a:pt x="1730" y="646"/>
                  <a:pt x="1730" y="646"/>
                  <a:pt x="1730" y="646"/>
                </a:cubicBezTo>
                <a:cubicBezTo>
                  <a:pt x="1748" y="620"/>
                  <a:pt x="1761" y="594"/>
                  <a:pt x="1762" y="575"/>
                </a:cubicBezTo>
                <a:cubicBezTo>
                  <a:pt x="1752" y="595"/>
                  <a:pt x="1740" y="612"/>
                  <a:pt x="1727" y="626"/>
                </a:cubicBezTo>
                <a:cubicBezTo>
                  <a:pt x="1735" y="610"/>
                  <a:pt x="1745" y="594"/>
                  <a:pt x="1758" y="577"/>
                </a:cubicBezTo>
                <a:cubicBezTo>
                  <a:pt x="1745" y="590"/>
                  <a:pt x="1732" y="606"/>
                  <a:pt x="1722" y="623"/>
                </a:cubicBezTo>
                <a:cubicBezTo>
                  <a:pt x="1724" y="617"/>
                  <a:pt x="1726" y="611"/>
                  <a:pt x="1729" y="605"/>
                </a:cubicBezTo>
                <a:cubicBezTo>
                  <a:pt x="1722" y="615"/>
                  <a:pt x="1717" y="627"/>
                  <a:pt x="1712" y="639"/>
                </a:cubicBezTo>
                <a:cubicBezTo>
                  <a:pt x="1718" y="620"/>
                  <a:pt x="1726" y="601"/>
                  <a:pt x="1739" y="581"/>
                </a:cubicBezTo>
                <a:cubicBezTo>
                  <a:pt x="1727" y="595"/>
                  <a:pt x="1717" y="611"/>
                  <a:pt x="1709" y="628"/>
                </a:cubicBezTo>
                <a:cubicBezTo>
                  <a:pt x="1702" y="628"/>
                  <a:pt x="1697" y="629"/>
                  <a:pt x="1691" y="631"/>
                </a:cubicBezTo>
                <a:cubicBezTo>
                  <a:pt x="1699" y="619"/>
                  <a:pt x="1706" y="607"/>
                  <a:pt x="1710" y="597"/>
                </a:cubicBezTo>
                <a:cubicBezTo>
                  <a:pt x="1721" y="581"/>
                  <a:pt x="1729" y="566"/>
                  <a:pt x="1735" y="552"/>
                </a:cubicBezTo>
                <a:cubicBezTo>
                  <a:pt x="1736" y="552"/>
                  <a:pt x="1737" y="551"/>
                  <a:pt x="1738" y="551"/>
                </a:cubicBezTo>
                <a:cubicBezTo>
                  <a:pt x="1737" y="551"/>
                  <a:pt x="1736" y="551"/>
                  <a:pt x="1735" y="551"/>
                </a:cubicBezTo>
                <a:cubicBezTo>
                  <a:pt x="1738" y="543"/>
                  <a:pt x="1740" y="535"/>
                  <a:pt x="1740" y="528"/>
                </a:cubicBezTo>
                <a:cubicBezTo>
                  <a:pt x="1736" y="537"/>
                  <a:pt x="1732" y="544"/>
                  <a:pt x="1728" y="551"/>
                </a:cubicBezTo>
                <a:cubicBezTo>
                  <a:pt x="1724" y="551"/>
                  <a:pt x="1719" y="552"/>
                  <a:pt x="1714" y="552"/>
                </a:cubicBezTo>
                <a:cubicBezTo>
                  <a:pt x="1725" y="540"/>
                  <a:pt x="1737" y="528"/>
                  <a:pt x="1751" y="517"/>
                </a:cubicBezTo>
                <a:cubicBezTo>
                  <a:pt x="1736" y="521"/>
                  <a:pt x="1716" y="535"/>
                  <a:pt x="1697" y="553"/>
                </a:cubicBezTo>
                <a:cubicBezTo>
                  <a:pt x="1698" y="551"/>
                  <a:pt x="1698" y="549"/>
                  <a:pt x="1698" y="547"/>
                </a:cubicBezTo>
                <a:cubicBezTo>
                  <a:pt x="1697" y="551"/>
                  <a:pt x="1695" y="554"/>
                  <a:pt x="1693" y="557"/>
                </a:cubicBezTo>
                <a:cubicBezTo>
                  <a:pt x="1693" y="557"/>
                  <a:pt x="1692" y="558"/>
                  <a:pt x="1692" y="558"/>
                </a:cubicBezTo>
                <a:cubicBezTo>
                  <a:pt x="1678" y="563"/>
                  <a:pt x="1663" y="569"/>
                  <a:pt x="1648" y="576"/>
                </a:cubicBezTo>
                <a:cubicBezTo>
                  <a:pt x="1663" y="553"/>
                  <a:pt x="1681" y="529"/>
                  <a:pt x="1708" y="508"/>
                </a:cubicBezTo>
                <a:cubicBezTo>
                  <a:pt x="1682" y="515"/>
                  <a:pt x="1644" y="550"/>
                  <a:pt x="1616" y="589"/>
                </a:cubicBezTo>
                <a:cubicBezTo>
                  <a:pt x="1616" y="578"/>
                  <a:pt x="1616" y="578"/>
                  <a:pt x="1616" y="578"/>
                </a:cubicBezTo>
                <a:cubicBezTo>
                  <a:pt x="1632" y="548"/>
                  <a:pt x="1652" y="516"/>
                  <a:pt x="1687" y="490"/>
                </a:cubicBezTo>
                <a:cubicBezTo>
                  <a:pt x="1672" y="494"/>
                  <a:pt x="1652" y="508"/>
                  <a:pt x="1633" y="526"/>
                </a:cubicBezTo>
                <a:cubicBezTo>
                  <a:pt x="1636" y="519"/>
                  <a:pt x="1637" y="512"/>
                  <a:pt x="1638" y="506"/>
                </a:cubicBezTo>
                <a:cubicBezTo>
                  <a:pt x="1627" y="528"/>
                  <a:pt x="1613" y="546"/>
                  <a:pt x="1599" y="562"/>
                </a:cubicBezTo>
                <a:cubicBezTo>
                  <a:pt x="1600" y="557"/>
                  <a:pt x="1600" y="557"/>
                  <a:pt x="1600" y="557"/>
                </a:cubicBezTo>
                <a:cubicBezTo>
                  <a:pt x="1579" y="563"/>
                  <a:pt x="1579" y="563"/>
                  <a:pt x="1579" y="563"/>
                </a:cubicBezTo>
                <a:cubicBezTo>
                  <a:pt x="1579" y="562"/>
                  <a:pt x="1579" y="562"/>
                  <a:pt x="1579" y="562"/>
                </a:cubicBezTo>
                <a:cubicBezTo>
                  <a:pt x="1601" y="533"/>
                  <a:pt x="1627" y="500"/>
                  <a:pt x="1671" y="477"/>
                </a:cubicBezTo>
                <a:cubicBezTo>
                  <a:pt x="1649" y="480"/>
                  <a:pt x="1618" y="498"/>
                  <a:pt x="1588" y="522"/>
                </a:cubicBezTo>
                <a:cubicBezTo>
                  <a:pt x="1597" y="507"/>
                  <a:pt x="1604" y="493"/>
                  <a:pt x="1608" y="480"/>
                </a:cubicBezTo>
                <a:cubicBezTo>
                  <a:pt x="1614" y="476"/>
                  <a:pt x="1621" y="472"/>
                  <a:pt x="1628" y="469"/>
                </a:cubicBezTo>
                <a:cubicBezTo>
                  <a:pt x="1622" y="469"/>
                  <a:pt x="1616" y="471"/>
                  <a:pt x="1610" y="473"/>
                </a:cubicBezTo>
                <a:cubicBezTo>
                  <a:pt x="1611" y="470"/>
                  <a:pt x="1611" y="467"/>
                  <a:pt x="1611" y="465"/>
                </a:cubicBezTo>
                <a:cubicBezTo>
                  <a:pt x="1610" y="468"/>
                  <a:pt x="1608" y="471"/>
                  <a:pt x="1606" y="475"/>
                </a:cubicBezTo>
                <a:cubicBezTo>
                  <a:pt x="1600" y="477"/>
                  <a:pt x="1593" y="481"/>
                  <a:pt x="1586" y="484"/>
                </a:cubicBezTo>
                <a:cubicBezTo>
                  <a:pt x="1587" y="482"/>
                  <a:pt x="1588" y="479"/>
                  <a:pt x="1588" y="477"/>
                </a:cubicBezTo>
                <a:cubicBezTo>
                  <a:pt x="1602" y="463"/>
                  <a:pt x="1619" y="450"/>
                  <a:pt x="1639" y="440"/>
                </a:cubicBezTo>
                <a:cubicBezTo>
                  <a:pt x="1626" y="441"/>
                  <a:pt x="1610" y="448"/>
                  <a:pt x="1593" y="458"/>
                </a:cubicBezTo>
                <a:cubicBezTo>
                  <a:pt x="1598" y="455"/>
                  <a:pt x="1602" y="453"/>
                  <a:pt x="1607" y="450"/>
                </a:cubicBezTo>
                <a:cubicBezTo>
                  <a:pt x="1589" y="452"/>
                  <a:pt x="1565" y="464"/>
                  <a:pt x="1541" y="482"/>
                </a:cubicBezTo>
                <a:cubicBezTo>
                  <a:pt x="1545" y="472"/>
                  <a:pt x="1547" y="463"/>
                  <a:pt x="1548" y="456"/>
                </a:cubicBezTo>
                <a:cubicBezTo>
                  <a:pt x="1541" y="468"/>
                  <a:pt x="1535" y="480"/>
                  <a:pt x="1527" y="490"/>
                </a:cubicBezTo>
                <a:cubicBezTo>
                  <a:pt x="1529" y="482"/>
                  <a:pt x="1529" y="482"/>
                  <a:pt x="1529" y="482"/>
                </a:cubicBezTo>
                <a:cubicBezTo>
                  <a:pt x="1523" y="486"/>
                  <a:pt x="1523" y="486"/>
                  <a:pt x="1523" y="486"/>
                </a:cubicBezTo>
                <a:cubicBezTo>
                  <a:pt x="1539" y="462"/>
                  <a:pt x="1550" y="438"/>
                  <a:pt x="1551" y="420"/>
                </a:cubicBezTo>
                <a:cubicBezTo>
                  <a:pt x="1537" y="449"/>
                  <a:pt x="1518" y="471"/>
                  <a:pt x="1499" y="490"/>
                </a:cubicBezTo>
                <a:cubicBezTo>
                  <a:pt x="1507" y="467"/>
                  <a:pt x="1507" y="467"/>
                  <a:pt x="1507" y="467"/>
                </a:cubicBezTo>
                <a:cubicBezTo>
                  <a:pt x="1515" y="459"/>
                  <a:pt x="1524" y="451"/>
                  <a:pt x="1534" y="443"/>
                </a:cubicBezTo>
                <a:cubicBezTo>
                  <a:pt x="1527" y="445"/>
                  <a:pt x="1520" y="449"/>
                  <a:pt x="1512" y="454"/>
                </a:cubicBezTo>
                <a:cubicBezTo>
                  <a:pt x="1512" y="454"/>
                  <a:pt x="1512" y="454"/>
                  <a:pt x="1512" y="454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02" y="447"/>
                  <a:pt x="1515" y="425"/>
                  <a:pt x="1522" y="406"/>
                </a:cubicBezTo>
                <a:cubicBezTo>
                  <a:pt x="1524" y="404"/>
                  <a:pt x="1527" y="402"/>
                  <a:pt x="1529" y="400"/>
                </a:cubicBezTo>
                <a:cubicBezTo>
                  <a:pt x="1527" y="401"/>
                  <a:pt x="1525" y="401"/>
                  <a:pt x="1523" y="402"/>
                </a:cubicBezTo>
                <a:cubicBezTo>
                  <a:pt x="1525" y="396"/>
                  <a:pt x="1526" y="390"/>
                  <a:pt x="1526" y="385"/>
                </a:cubicBezTo>
                <a:cubicBezTo>
                  <a:pt x="1523" y="393"/>
                  <a:pt x="1519" y="399"/>
                  <a:pt x="1515" y="406"/>
                </a:cubicBezTo>
                <a:cubicBezTo>
                  <a:pt x="1497" y="416"/>
                  <a:pt x="1476" y="434"/>
                  <a:pt x="1456" y="456"/>
                </a:cubicBezTo>
                <a:cubicBezTo>
                  <a:pt x="1456" y="455"/>
                  <a:pt x="1456" y="455"/>
                  <a:pt x="1456" y="455"/>
                </a:cubicBezTo>
                <a:cubicBezTo>
                  <a:pt x="1470" y="434"/>
                  <a:pt x="1487" y="412"/>
                  <a:pt x="1512" y="393"/>
                </a:cubicBezTo>
                <a:cubicBezTo>
                  <a:pt x="1495" y="398"/>
                  <a:pt x="1473" y="414"/>
                  <a:pt x="1452" y="436"/>
                </a:cubicBezTo>
                <a:cubicBezTo>
                  <a:pt x="1452" y="436"/>
                  <a:pt x="1452" y="436"/>
                  <a:pt x="1452" y="436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7" y="450"/>
                  <a:pt x="1437" y="450"/>
                  <a:pt x="1437" y="450"/>
                </a:cubicBezTo>
                <a:cubicBezTo>
                  <a:pt x="1438" y="443"/>
                  <a:pt x="1440" y="435"/>
                  <a:pt x="1442" y="427"/>
                </a:cubicBezTo>
                <a:cubicBezTo>
                  <a:pt x="1454" y="409"/>
                  <a:pt x="1470" y="391"/>
                  <a:pt x="1491" y="375"/>
                </a:cubicBezTo>
                <a:cubicBezTo>
                  <a:pt x="1478" y="378"/>
                  <a:pt x="1464" y="388"/>
                  <a:pt x="1449" y="400"/>
                </a:cubicBezTo>
                <a:cubicBezTo>
                  <a:pt x="1450" y="397"/>
                  <a:pt x="1451" y="393"/>
                  <a:pt x="1452" y="390"/>
                </a:cubicBezTo>
                <a:cubicBezTo>
                  <a:pt x="1455" y="387"/>
                  <a:pt x="1457" y="383"/>
                  <a:pt x="1460" y="380"/>
                </a:cubicBezTo>
                <a:cubicBezTo>
                  <a:pt x="1458" y="382"/>
                  <a:pt x="1455" y="384"/>
                  <a:pt x="1453" y="387"/>
                </a:cubicBezTo>
                <a:cubicBezTo>
                  <a:pt x="1460" y="367"/>
                  <a:pt x="1469" y="347"/>
                  <a:pt x="1482" y="327"/>
                </a:cubicBezTo>
                <a:cubicBezTo>
                  <a:pt x="1463" y="350"/>
                  <a:pt x="1447" y="377"/>
                  <a:pt x="1435" y="407"/>
                </a:cubicBezTo>
                <a:cubicBezTo>
                  <a:pt x="1434" y="410"/>
                  <a:pt x="1432" y="412"/>
                  <a:pt x="1430" y="415"/>
                </a:cubicBezTo>
                <a:cubicBezTo>
                  <a:pt x="1437" y="383"/>
                  <a:pt x="1448" y="348"/>
                  <a:pt x="1471" y="312"/>
                </a:cubicBezTo>
                <a:cubicBezTo>
                  <a:pt x="1459" y="327"/>
                  <a:pt x="1448" y="344"/>
                  <a:pt x="1438" y="362"/>
                </a:cubicBezTo>
                <a:cubicBezTo>
                  <a:pt x="1429" y="371"/>
                  <a:pt x="1420" y="381"/>
                  <a:pt x="1412" y="392"/>
                </a:cubicBezTo>
                <a:cubicBezTo>
                  <a:pt x="1413" y="382"/>
                  <a:pt x="1415" y="372"/>
                  <a:pt x="1416" y="362"/>
                </a:cubicBezTo>
                <a:cubicBezTo>
                  <a:pt x="1422" y="348"/>
                  <a:pt x="1430" y="333"/>
                  <a:pt x="1439" y="318"/>
                </a:cubicBezTo>
                <a:cubicBezTo>
                  <a:pt x="1433" y="326"/>
                  <a:pt x="1426" y="335"/>
                  <a:pt x="1420" y="345"/>
                </a:cubicBezTo>
                <a:cubicBezTo>
                  <a:pt x="1424" y="329"/>
                  <a:pt x="1429" y="313"/>
                  <a:pt x="1436" y="296"/>
                </a:cubicBezTo>
                <a:cubicBezTo>
                  <a:pt x="1423" y="318"/>
                  <a:pt x="1413" y="343"/>
                  <a:pt x="1406" y="369"/>
                </a:cubicBezTo>
                <a:cubicBezTo>
                  <a:pt x="1400" y="380"/>
                  <a:pt x="1395" y="391"/>
                  <a:pt x="1391" y="402"/>
                </a:cubicBezTo>
                <a:cubicBezTo>
                  <a:pt x="1386" y="413"/>
                  <a:pt x="1386" y="413"/>
                  <a:pt x="1386" y="413"/>
                </a:cubicBezTo>
                <a:cubicBezTo>
                  <a:pt x="1386" y="413"/>
                  <a:pt x="1385" y="412"/>
                  <a:pt x="1385" y="412"/>
                </a:cubicBezTo>
                <a:cubicBezTo>
                  <a:pt x="1385" y="397"/>
                  <a:pt x="1386" y="382"/>
                  <a:pt x="1387" y="365"/>
                </a:cubicBezTo>
                <a:cubicBezTo>
                  <a:pt x="1394" y="344"/>
                  <a:pt x="1404" y="322"/>
                  <a:pt x="1418" y="299"/>
                </a:cubicBezTo>
                <a:cubicBezTo>
                  <a:pt x="1408" y="312"/>
                  <a:pt x="1399" y="325"/>
                  <a:pt x="1391" y="340"/>
                </a:cubicBezTo>
                <a:cubicBezTo>
                  <a:pt x="1394" y="319"/>
                  <a:pt x="1401" y="296"/>
                  <a:pt x="1411" y="273"/>
                </a:cubicBezTo>
                <a:cubicBezTo>
                  <a:pt x="1394" y="302"/>
                  <a:pt x="1381" y="336"/>
                  <a:pt x="1374" y="373"/>
                </a:cubicBezTo>
                <a:cubicBezTo>
                  <a:pt x="1374" y="375"/>
                  <a:pt x="1373" y="376"/>
                  <a:pt x="1372" y="378"/>
                </a:cubicBezTo>
                <a:cubicBezTo>
                  <a:pt x="1365" y="384"/>
                  <a:pt x="1365" y="384"/>
                  <a:pt x="1365" y="384"/>
                </a:cubicBezTo>
                <a:cubicBezTo>
                  <a:pt x="1367" y="353"/>
                  <a:pt x="1373" y="319"/>
                  <a:pt x="1389" y="283"/>
                </a:cubicBezTo>
                <a:cubicBezTo>
                  <a:pt x="1371" y="313"/>
                  <a:pt x="1358" y="350"/>
                  <a:pt x="1352" y="389"/>
                </a:cubicBezTo>
                <a:cubicBezTo>
                  <a:pt x="1350" y="388"/>
                  <a:pt x="1349" y="387"/>
                  <a:pt x="1348" y="386"/>
                </a:cubicBezTo>
                <a:cubicBezTo>
                  <a:pt x="1354" y="375"/>
                  <a:pt x="1354" y="375"/>
                  <a:pt x="1354" y="375"/>
                </a:cubicBezTo>
                <a:cubicBezTo>
                  <a:pt x="1343" y="375"/>
                  <a:pt x="1343" y="375"/>
                  <a:pt x="1343" y="375"/>
                </a:cubicBezTo>
                <a:cubicBezTo>
                  <a:pt x="1343" y="368"/>
                  <a:pt x="1344" y="361"/>
                  <a:pt x="1345" y="353"/>
                </a:cubicBezTo>
                <a:cubicBezTo>
                  <a:pt x="1345" y="352"/>
                  <a:pt x="1346" y="352"/>
                  <a:pt x="1346" y="351"/>
                </a:cubicBezTo>
                <a:cubicBezTo>
                  <a:pt x="1346" y="351"/>
                  <a:pt x="1345" y="352"/>
                  <a:pt x="1345" y="352"/>
                </a:cubicBezTo>
                <a:cubicBezTo>
                  <a:pt x="1348" y="325"/>
                  <a:pt x="1354" y="296"/>
                  <a:pt x="1368" y="264"/>
                </a:cubicBezTo>
                <a:cubicBezTo>
                  <a:pt x="1354" y="287"/>
                  <a:pt x="1344" y="313"/>
                  <a:pt x="1336" y="341"/>
                </a:cubicBezTo>
                <a:cubicBezTo>
                  <a:pt x="1328" y="346"/>
                  <a:pt x="1328" y="346"/>
                  <a:pt x="1328" y="346"/>
                </a:cubicBezTo>
                <a:cubicBezTo>
                  <a:pt x="1328" y="319"/>
                  <a:pt x="1331" y="290"/>
                  <a:pt x="1341" y="259"/>
                </a:cubicBezTo>
                <a:cubicBezTo>
                  <a:pt x="1330" y="284"/>
                  <a:pt x="1322" y="311"/>
                  <a:pt x="1318" y="341"/>
                </a:cubicBezTo>
                <a:cubicBezTo>
                  <a:pt x="1315" y="346"/>
                  <a:pt x="1311" y="350"/>
                  <a:pt x="1308" y="354"/>
                </a:cubicBezTo>
                <a:cubicBezTo>
                  <a:pt x="1308" y="351"/>
                  <a:pt x="1308" y="349"/>
                  <a:pt x="1308" y="346"/>
                </a:cubicBezTo>
                <a:cubicBezTo>
                  <a:pt x="1323" y="312"/>
                  <a:pt x="1323" y="312"/>
                  <a:pt x="1323" y="312"/>
                </a:cubicBezTo>
                <a:cubicBezTo>
                  <a:pt x="1307" y="326"/>
                  <a:pt x="1307" y="326"/>
                  <a:pt x="1307" y="326"/>
                </a:cubicBezTo>
                <a:cubicBezTo>
                  <a:pt x="1307" y="299"/>
                  <a:pt x="1310" y="271"/>
                  <a:pt x="1320" y="240"/>
                </a:cubicBezTo>
                <a:cubicBezTo>
                  <a:pt x="1313" y="255"/>
                  <a:pt x="1308" y="270"/>
                  <a:pt x="1304" y="286"/>
                </a:cubicBezTo>
                <a:cubicBezTo>
                  <a:pt x="1303" y="286"/>
                  <a:pt x="1303" y="286"/>
                  <a:pt x="1303" y="286"/>
                </a:cubicBezTo>
                <a:cubicBezTo>
                  <a:pt x="1306" y="279"/>
                  <a:pt x="1307" y="272"/>
                  <a:pt x="1307" y="265"/>
                </a:cubicBezTo>
                <a:cubicBezTo>
                  <a:pt x="1303" y="275"/>
                  <a:pt x="1298" y="283"/>
                  <a:pt x="1293" y="291"/>
                </a:cubicBezTo>
                <a:cubicBezTo>
                  <a:pt x="1288" y="293"/>
                  <a:pt x="1288" y="293"/>
                  <a:pt x="1288" y="293"/>
                </a:cubicBezTo>
                <a:cubicBezTo>
                  <a:pt x="1290" y="279"/>
                  <a:pt x="1293" y="265"/>
                  <a:pt x="1298" y="250"/>
                </a:cubicBezTo>
                <a:cubicBezTo>
                  <a:pt x="1292" y="264"/>
                  <a:pt x="1286" y="279"/>
                  <a:pt x="1282" y="295"/>
                </a:cubicBezTo>
                <a:cubicBezTo>
                  <a:pt x="1268" y="301"/>
                  <a:pt x="1268" y="301"/>
                  <a:pt x="1268" y="301"/>
                </a:cubicBezTo>
                <a:cubicBezTo>
                  <a:pt x="1277" y="284"/>
                  <a:pt x="1281" y="268"/>
                  <a:pt x="1282" y="253"/>
                </a:cubicBezTo>
                <a:cubicBezTo>
                  <a:pt x="1280" y="258"/>
                  <a:pt x="1278" y="262"/>
                  <a:pt x="1276" y="266"/>
                </a:cubicBezTo>
                <a:cubicBezTo>
                  <a:pt x="1284" y="250"/>
                  <a:pt x="1289" y="235"/>
                  <a:pt x="1290" y="224"/>
                </a:cubicBezTo>
                <a:cubicBezTo>
                  <a:pt x="1284" y="236"/>
                  <a:pt x="1278" y="247"/>
                  <a:pt x="1270" y="257"/>
                </a:cubicBezTo>
                <a:cubicBezTo>
                  <a:pt x="1272" y="248"/>
                  <a:pt x="1274" y="240"/>
                  <a:pt x="1277" y="231"/>
                </a:cubicBezTo>
                <a:cubicBezTo>
                  <a:pt x="1272" y="242"/>
                  <a:pt x="1268" y="253"/>
                  <a:pt x="1265" y="264"/>
                </a:cubicBezTo>
                <a:cubicBezTo>
                  <a:pt x="1256" y="275"/>
                  <a:pt x="1246" y="285"/>
                  <a:pt x="1237" y="294"/>
                </a:cubicBezTo>
                <a:cubicBezTo>
                  <a:pt x="1238" y="292"/>
                  <a:pt x="1239" y="290"/>
                  <a:pt x="1240" y="289"/>
                </a:cubicBezTo>
                <a:cubicBezTo>
                  <a:pt x="1239" y="290"/>
                  <a:pt x="1237" y="290"/>
                  <a:pt x="1234" y="291"/>
                </a:cubicBezTo>
                <a:cubicBezTo>
                  <a:pt x="1251" y="268"/>
                  <a:pt x="1264" y="244"/>
                  <a:pt x="1268" y="225"/>
                </a:cubicBezTo>
                <a:cubicBezTo>
                  <a:pt x="1273" y="219"/>
                  <a:pt x="1279" y="213"/>
                  <a:pt x="1285" y="207"/>
                </a:cubicBezTo>
                <a:cubicBezTo>
                  <a:pt x="1279" y="211"/>
                  <a:pt x="1274" y="215"/>
                  <a:pt x="1269" y="220"/>
                </a:cubicBezTo>
                <a:cubicBezTo>
                  <a:pt x="1269" y="219"/>
                  <a:pt x="1269" y="217"/>
                  <a:pt x="1269" y="216"/>
                </a:cubicBezTo>
                <a:cubicBezTo>
                  <a:pt x="1268" y="218"/>
                  <a:pt x="1267" y="221"/>
                  <a:pt x="1265" y="223"/>
                </a:cubicBezTo>
                <a:cubicBezTo>
                  <a:pt x="1244" y="243"/>
                  <a:pt x="1225" y="266"/>
                  <a:pt x="1209" y="292"/>
                </a:cubicBezTo>
                <a:cubicBezTo>
                  <a:pt x="1208" y="294"/>
                  <a:pt x="1206" y="295"/>
                  <a:pt x="1204" y="297"/>
                </a:cubicBezTo>
                <a:cubicBezTo>
                  <a:pt x="1203" y="296"/>
                  <a:pt x="1202" y="295"/>
                  <a:pt x="1200" y="295"/>
                </a:cubicBezTo>
                <a:cubicBezTo>
                  <a:pt x="1215" y="262"/>
                  <a:pt x="1235" y="225"/>
                  <a:pt x="1270" y="191"/>
                </a:cubicBezTo>
                <a:cubicBezTo>
                  <a:pt x="1247" y="209"/>
                  <a:pt x="1225" y="231"/>
                  <a:pt x="1207" y="257"/>
                </a:cubicBezTo>
                <a:cubicBezTo>
                  <a:pt x="1214" y="234"/>
                  <a:pt x="1225" y="210"/>
                  <a:pt x="1242" y="186"/>
                </a:cubicBezTo>
                <a:cubicBezTo>
                  <a:pt x="1235" y="191"/>
                  <a:pt x="1227" y="198"/>
                  <a:pt x="1219" y="208"/>
                </a:cubicBezTo>
                <a:cubicBezTo>
                  <a:pt x="1222" y="202"/>
                  <a:pt x="1225" y="196"/>
                  <a:pt x="1228" y="190"/>
                </a:cubicBezTo>
                <a:cubicBezTo>
                  <a:pt x="1218" y="204"/>
                  <a:pt x="1209" y="219"/>
                  <a:pt x="1201" y="235"/>
                </a:cubicBezTo>
                <a:cubicBezTo>
                  <a:pt x="1195" y="245"/>
                  <a:pt x="1189" y="257"/>
                  <a:pt x="1184" y="269"/>
                </a:cubicBezTo>
                <a:cubicBezTo>
                  <a:pt x="1177" y="271"/>
                  <a:pt x="1177" y="271"/>
                  <a:pt x="1177" y="271"/>
                </a:cubicBezTo>
                <a:cubicBezTo>
                  <a:pt x="1185" y="238"/>
                  <a:pt x="1195" y="202"/>
                  <a:pt x="1221" y="167"/>
                </a:cubicBezTo>
                <a:cubicBezTo>
                  <a:pt x="1208" y="176"/>
                  <a:pt x="1194" y="193"/>
                  <a:pt x="1181" y="215"/>
                </a:cubicBezTo>
                <a:cubicBezTo>
                  <a:pt x="1186" y="200"/>
                  <a:pt x="1193" y="185"/>
                  <a:pt x="1202" y="170"/>
                </a:cubicBezTo>
                <a:cubicBezTo>
                  <a:pt x="1181" y="198"/>
                  <a:pt x="1164" y="232"/>
                  <a:pt x="1153" y="270"/>
                </a:cubicBezTo>
                <a:cubicBezTo>
                  <a:pt x="1153" y="269"/>
                  <a:pt x="1153" y="269"/>
                  <a:pt x="1152" y="269"/>
                </a:cubicBezTo>
                <a:cubicBezTo>
                  <a:pt x="1158" y="242"/>
                  <a:pt x="1168" y="212"/>
                  <a:pt x="1185" y="182"/>
                </a:cubicBezTo>
                <a:cubicBezTo>
                  <a:pt x="1175" y="195"/>
                  <a:pt x="1166" y="210"/>
                  <a:pt x="1158" y="225"/>
                </a:cubicBezTo>
                <a:cubicBezTo>
                  <a:pt x="1161" y="207"/>
                  <a:pt x="1161" y="207"/>
                  <a:pt x="1161" y="207"/>
                </a:cubicBezTo>
                <a:cubicBezTo>
                  <a:pt x="1151" y="215"/>
                  <a:pt x="1151" y="215"/>
                  <a:pt x="1151" y="215"/>
                </a:cubicBezTo>
                <a:cubicBezTo>
                  <a:pt x="1156" y="199"/>
                  <a:pt x="1163" y="183"/>
                  <a:pt x="1173" y="167"/>
                </a:cubicBezTo>
                <a:cubicBezTo>
                  <a:pt x="1160" y="183"/>
                  <a:pt x="1149" y="202"/>
                  <a:pt x="1140" y="222"/>
                </a:cubicBezTo>
                <a:cubicBezTo>
                  <a:pt x="1137" y="224"/>
                  <a:pt x="1137" y="224"/>
                  <a:pt x="1137" y="224"/>
                </a:cubicBezTo>
                <a:cubicBezTo>
                  <a:pt x="1141" y="199"/>
                  <a:pt x="1148" y="171"/>
                  <a:pt x="1161" y="143"/>
                </a:cubicBezTo>
                <a:cubicBezTo>
                  <a:pt x="1145" y="169"/>
                  <a:pt x="1132" y="200"/>
                  <a:pt x="1125" y="234"/>
                </a:cubicBezTo>
                <a:cubicBezTo>
                  <a:pt x="1114" y="242"/>
                  <a:pt x="1114" y="242"/>
                  <a:pt x="1114" y="242"/>
                </a:cubicBezTo>
                <a:cubicBezTo>
                  <a:pt x="1117" y="212"/>
                  <a:pt x="1123" y="180"/>
                  <a:pt x="1139" y="145"/>
                </a:cubicBezTo>
                <a:cubicBezTo>
                  <a:pt x="1128" y="163"/>
                  <a:pt x="1119" y="183"/>
                  <a:pt x="1112" y="204"/>
                </a:cubicBezTo>
                <a:cubicBezTo>
                  <a:pt x="1104" y="211"/>
                  <a:pt x="1104" y="211"/>
                  <a:pt x="1104" y="211"/>
                </a:cubicBezTo>
                <a:cubicBezTo>
                  <a:pt x="1105" y="210"/>
                  <a:pt x="1106" y="209"/>
                  <a:pt x="1107" y="207"/>
                </a:cubicBezTo>
                <a:cubicBezTo>
                  <a:pt x="1102" y="210"/>
                  <a:pt x="1098" y="213"/>
                  <a:pt x="1093" y="216"/>
                </a:cubicBezTo>
                <a:cubicBezTo>
                  <a:pt x="1096" y="193"/>
                  <a:pt x="1102" y="168"/>
                  <a:pt x="1112" y="142"/>
                </a:cubicBezTo>
                <a:cubicBezTo>
                  <a:pt x="1112" y="141"/>
                  <a:pt x="1113" y="141"/>
                  <a:pt x="1113" y="140"/>
                </a:cubicBezTo>
                <a:cubicBezTo>
                  <a:pt x="1113" y="140"/>
                  <a:pt x="1113" y="141"/>
                  <a:pt x="1112" y="141"/>
                </a:cubicBezTo>
                <a:cubicBezTo>
                  <a:pt x="1114" y="136"/>
                  <a:pt x="1116" y="131"/>
                  <a:pt x="1118" y="127"/>
                </a:cubicBezTo>
                <a:cubicBezTo>
                  <a:pt x="1115" y="132"/>
                  <a:pt x="1112" y="137"/>
                  <a:pt x="1109" y="143"/>
                </a:cubicBezTo>
                <a:cubicBezTo>
                  <a:pt x="1099" y="150"/>
                  <a:pt x="1089" y="163"/>
                  <a:pt x="1079" y="178"/>
                </a:cubicBezTo>
                <a:cubicBezTo>
                  <a:pt x="1082" y="169"/>
                  <a:pt x="1085" y="159"/>
                  <a:pt x="1090" y="150"/>
                </a:cubicBezTo>
                <a:cubicBezTo>
                  <a:pt x="1083" y="161"/>
                  <a:pt x="1077" y="173"/>
                  <a:pt x="1071" y="185"/>
                </a:cubicBezTo>
                <a:cubicBezTo>
                  <a:pt x="1069" y="169"/>
                  <a:pt x="1069" y="169"/>
                  <a:pt x="1069" y="169"/>
                </a:cubicBezTo>
                <a:cubicBezTo>
                  <a:pt x="1071" y="165"/>
                  <a:pt x="1073" y="160"/>
                  <a:pt x="1075" y="156"/>
                </a:cubicBezTo>
                <a:cubicBezTo>
                  <a:pt x="1073" y="159"/>
                  <a:pt x="1071" y="163"/>
                  <a:pt x="1069" y="166"/>
                </a:cubicBezTo>
                <a:cubicBezTo>
                  <a:pt x="1069" y="164"/>
                  <a:pt x="1069" y="164"/>
                  <a:pt x="1069" y="164"/>
                </a:cubicBezTo>
                <a:cubicBezTo>
                  <a:pt x="1069" y="164"/>
                  <a:pt x="1068" y="167"/>
                  <a:pt x="1066" y="171"/>
                </a:cubicBezTo>
                <a:cubicBezTo>
                  <a:pt x="1058" y="187"/>
                  <a:pt x="1051" y="203"/>
                  <a:pt x="1046" y="220"/>
                </a:cubicBezTo>
                <a:cubicBezTo>
                  <a:pt x="1045" y="220"/>
                  <a:pt x="1045" y="220"/>
                  <a:pt x="1044" y="220"/>
                </a:cubicBezTo>
                <a:cubicBezTo>
                  <a:pt x="1044" y="220"/>
                  <a:pt x="1044" y="219"/>
                  <a:pt x="1044" y="219"/>
                </a:cubicBezTo>
                <a:cubicBezTo>
                  <a:pt x="1047" y="192"/>
                  <a:pt x="1054" y="163"/>
                  <a:pt x="1069" y="132"/>
                </a:cubicBezTo>
                <a:cubicBezTo>
                  <a:pt x="1056" y="152"/>
                  <a:pt x="1046" y="174"/>
                  <a:pt x="1039" y="198"/>
                </a:cubicBezTo>
                <a:cubicBezTo>
                  <a:pt x="1043" y="176"/>
                  <a:pt x="1049" y="153"/>
                  <a:pt x="1061" y="128"/>
                </a:cubicBezTo>
                <a:cubicBezTo>
                  <a:pt x="1051" y="144"/>
                  <a:pt x="1042" y="162"/>
                  <a:pt x="1035" y="181"/>
                </a:cubicBezTo>
                <a:cubicBezTo>
                  <a:pt x="1039" y="153"/>
                  <a:pt x="1045" y="122"/>
                  <a:pt x="1061" y="89"/>
                </a:cubicBezTo>
                <a:cubicBezTo>
                  <a:pt x="1045" y="114"/>
                  <a:pt x="1033" y="142"/>
                  <a:pt x="1026" y="173"/>
                </a:cubicBezTo>
                <a:cubicBezTo>
                  <a:pt x="1026" y="173"/>
                  <a:pt x="1026" y="173"/>
                  <a:pt x="1026" y="173"/>
                </a:cubicBezTo>
                <a:cubicBezTo>
                  <a:pt x="1016" y="191"/>
                  <a:pt x="1016" y="191"/>
                  <a:pt x="1016" y="191"/>
                </a:cubicBezTo>
                <a:cubicBezTo>
                  <a:pt x="1020" y="176"/>
                  <a:pt x="1025" y="162"/>
                  <a:pt x="1032" y="147"/>
                </a:cubicBezTo>
                <a:cubicBezTo>
                  <a:pt x="1025" y="159"/>
                  <a:pt x="1018" y="172"/>
                  <a:pt x="1012" y="186"/>
                </a:cubicBezTo>
                <a:cubicBezTo>
                  <a:pt x="1014" y="152"/>
                  <a:pt x="1020" y="113"/>
                  <a:pt x="1040" y="71"/>
                </a:cubicBezTo>
                <a:cubicBezTo>
                  <a:pt x="1019" y="104"/>
                  <a:pt x="1005" y="143"/>
                  <a:pt x="999" y="185"/>
                </a:cubicBezTo>
                <a:cubicBezTo>
                  <a:pt x="996" y="188"/>
                  <a:pt x="993" y="191"/>
                  <a:pt x="990" y="195"/>
                </a:cubicBezTo>
                <a:cubicBezTo>
                  <a:pt x="994" y="174"/>
                  <a:pt x="1000" y="152"/>
                  <a:pt x="1011" y="128"/>
                </a:cubicBezTo>
                <a:cubicBezTo>
                  <a:pt x="999" y="149"/>
                  <a:pt x="988" y="172"/>
                  <a:pt x="981" y="196"/>
                </a:cubicBezTo>
                <a:cubicBezTo>
                  <a:pt x="980" y="196"/>
                  <a:pt x="980" y="196"/>
                  <a:pt x="980" y="196"/>
                </a:cubicBezTo>
                <a:cubicBezTo>
                  <a:pt x="983" y="165"/>
                  <a:pt x="989" y="130"/>
                  <a:pt x="1006" y="93"/>
                </a:cubicBezTo>
                <a:cubicBezTo>
                  <a:pt x="994" y="114"/>
                  <a:pt x="983" y="138"/>
                  <a:pt x="975" y="163"/>
                </a:cubicBezTo>
                <a:cubicBezTo>
                  <a:pt x="971" y="172"/>
                  <a:pt x="968" y="181"/>
                  <a:pt x="965" y="190"/>
                </a:cubicBezTo>
                <a:cubicBezTo>
                  <a:pt x="965" y="190"/>
                  <a:pt x="965" y="190"/>
                  <a:pt x="965" y="191"/>
                </a:cubicBezTo>
                <a:cubicBezTo>
                  <a:pt x="962" y="190"/>
                  <a:pt x="960" y="189"/>
                  <a:pt x="958" y="188"/>
                </a:cubicBezTo>
                <a:cubicBezTo>
                  <a:pt x="960" y="154"/>
                  <a:pt x="966" y="116"/>
                  <a:pt x="985" y="75"/>
                </a:cubicBezTo>
                <a:cubicBezTo>
                  <a:pt x="972" y="96"/>
                  <a:pt x="962" y="119"/>
                  <a:pt x="954" y="144"/>
                </a:cubicBezTo>
                <a:cubicBezTo>
                  <a:pt x="949" y="156"/>
                  <a:pt x="945" y="168"/>
                  <a:pt x="941" y="180"/>
                </a:cubicBezTo>
                <a:cubicBezTo>
                  <a:pt x="939" y="183"/>
                  <a:pt x="939" y="183"/>
                  <a:pt x="939" y="183"/>
                </a:cubicBezTo>
                <a:cubicBezTo>
                  <a:pt x="939" y="182"/>
                  <a:pt x="938" y="182"/>
                  <a:pt x="937" y="182"/>
                </a:cubicBezTo>
                <a:cubicBezTo>
                  <a:pt x="941" y="152"/>
                  <a:pt x="947" y="119"/>
                  <a:pt x="963" y="85"/>
                </a:cubicBezTo>
                <a:cubicBezTo>
                  <a:pt x="947" y="112"/>
                  <a:pt x="934" y="144"/>
                  <a:pt x="926" y="178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26" y="142"/>
                  <a:pt x="931" y="112"/>
                  <a:pt x="944" y="79"/>
                </a:cubicBezTo>
                <a:cubicBezTo>
                  <a:pt x="945" y="77"/>
                  <a:pt x="946" y="76"/>
                  <a:pt x="947" y="75"/>
                </a:cubicBezTo>
                <a:cubicBezTo>
                  <a:pt x="946" y="75"/>
                  <a:pt x="946" y="76"/>
                  <a:pt x="945" y="76"/>
                </a:cubicBezTo>
                <a:cubicBezTo>
                  <a:pt x="947" y="72"/>
                  <a:pt x="949" y="68"/>
                  <a:pt x="951" y="64"/>
                </a:cubicBezTo>
                <a:cubicBezTo>
                  <a:pt x="948" y="68"/>
                  <a:pt x="945" y="73"/>
                  <a:pt x="943" y="78"/>
                </a:cubicBezTo>
                <a:cubicBezTo>
                  <a:pt x="922" y="93"/>
                  <a:pt x="900" y="129"/>
                  <a:pt x="885" y="167"/>
                </a:cubicBezTo>
                <a:cubicBezTo>
                  <a:pt x="884" y="167"/>
                  <a:pt x="884" y="167"/>
                  <a:pt x="884" y="167"/>
                </a:cubicBezTo>
                <a:cubicBezTo>
                  <a:pt x="884" y="165"/>
                  <a:pt x="884" y="163"/>
                  <a:pt x="884" y="161"/>
                </a:cubicBezTo>
                <a:cubicBezTo>
                  <a:pt x="885" y="156"/>
                  <a:pt x="886" y="151"/>
                  <a:pt x="887" y="145"/>
                </a:cubicBezTo>
                <a:cubicBezTo>
                  <a:pt x="888" y="138"/>
                  <a:pt x="887" y="136"/>
                  <a:pt x="885" y="137"/>
                </a:cubicBezTo>
                <a:cubicBezTo>
                  <a:pt x="886" y="124"/>
                  <a:pt x="889" y="110"/>
                  <a:pt x="892" y="96"/>
                </a:cubicBezTo>
                <a:cubicBezTo>
                  <a:pt x="886" y="112"/>
                  <a:pt x="882" y="129"/>
                  <a:pt x="878" y="146"/>
                </a:cubicBezTo>
                <a:cubicBezTo>
                  <a:pt x="878" y="148"/>
                  <a:pt x="877" y="150"/>
                  <a:pt x="876" y="151"/>
                </a:cubicBezTo>
                <a:cubicBezTo>
                  <a:pt x="875" y="136"/>
                  <a:pt x="875" y="121"/>
                  <a:pt x="877" y="104"/>
                </a:cubicBezTo>
                <a:cubicBezTo>
                  <a:pt x="873" y="123"/>
                  <a:pt x="870" y="142"/>
                  <a:pt x="870" y="163"/>
                </a:cubicBezTo>
                <a:cubicBezTo>
                  <a:pt x="869" y="163"/>
                  <a:pt x="869" y="163"/>
                  <a:pt x="869" y="163"/>
                </a:cubicBezTo>
                <a:cubicBezTo>
                  <a:pt x="866" y="162"/>
                  <a:pt x="862" y="162"/>
                  <a:pt x="859" y="161"/>
                </a:cubicBezTo>
                <a:cubicBezTo>
                  <a:pt x="858" y="135"/>
                  <a:pt x="859" y="108"/>
                  <a:pt x="866" y="77"/>
                </a:cubicBezTo>
                <a:cubicBezTo>
                  <a:pt x="861" y="91"/>
                  <a:pt x="857" y="106"/>
                  <a:pt x="854" y="121"/>
                </a:cubicBezTo>
                <a:cubicBezTo>
                  <a:pt x="854" y="112"/>
                  <a:pt x="855" y="103"/>
                  <a:pt x="855" y="94"/>
                </a:cubicBezTo>
                <a:cubicBezTo>
                  <a:pt x="861" y="83"/>
                  <a:pt x="867" y="73"/>
                  <a:pt x="875" y="62"/>
                </a:cubicBezTo>
                <a:cubicBezTo>
                  <a:pt x="864" y="69"/>
                  <a:pt x="853" y="81"/>
                  <a:pt x="842" y="97"/>
                </a:cubicBezTo>
                <a:cubicBezTo>
                  <a:pt x="843" y="94"/>
                  <a:pt x="844" y="90"/>
                  <a:pt x="845" y="87"/>
                </a:cubicBezTo>
                <a:cubicBezTo>
                  <a:pt x="843" y="91"/>
                  <a:pt x="841" y="96"/>
                  <a:pt x="840" y="100"/>
                </a:cubicBezTo>
                <a:cubicBezTo>
                  <a:pt x="831" y="114"/>
                  <a:pt x="823" y="130"/>
                  <a:pt x="816" y="147"/>
                </a:cubicBezTo>
                <a:cubicBezTo>
                  <a:pt x="815" y="123"/>
                  <a:pt x="817" y="97"/>
                  <a:pt x="823" y="69"/>
                </a:cubicBezTo>
                <a:cubicBezTo>
                  <a:pt x="822" y="71"/>
                  <a:pt x="822" y="74"/>
                  <a:pt x="821" y="77"/>
                </a:cubicBezTo>
                <a:cubicBezTo>
                  <a:pt x="821" y="75"/>
                  <a:pt x="822" y="73"/>
                  <a:pt x="822" y="71"/>
                </a:cubicBezTo>
                <a:cubicBezTo>
                  <a:pt x="812" y="93"/>
                  <a:pt x="805" y="118"/>
                  <a:pt x="800" y="143"/>
                </a:cubicBezTo>
                <a:cubicBezTo>
                  <a:pt x="799" y="145"/>
                  <a:pt x="797" y="146"/>
                  <a:pt x="796" y="148"/>
                </a:cubicBezTo>
                <a:cubicBezTo>
                  <a:pt x="793" y="147"/>
                  <a:pt x="790" y="147"/>
                  <a:pt x="788" y="146"/>
                </a:cubicBezTo>
                <a:cubicBezTo>
                  <a:pt x="787" y="118"/>
                  <a:pt x="790" y="87"/>
                  <a:pt x="801" y="53"/>
                </a:cubicBezTo>
                <a:cubicBezTo>
                  <a:pt x="789" y="80"/>
                  <a:pt x="780" y="112"/>
                  <a:pt x="777" y="144"/>
                </a:cubicBezTo>
                <a:cubicBezTo>
                  <a:pt x="775" y="144"/>
                  <a:pt x="773" y="144"/>
                  <a:pt x="771" y="144"/>
                </a:cubicBezTo>
                <a:cubicBezTo>
                  <a:pt x="771" y="141"/>
                  <a:pt x="770" y="139"/>
                  <a:pt x="770" y="137"/>
                </a:cubicBezTo>
                <a:cubicBezTo>
                  <a:pt x="771" y="129"/>
                  <a:pt x="772" y="123"/>
                  <a:pt x="772" y="122"/>
                </a:cubicBezTo>
                <a:cubicBezTo>
                  <a:pt x="772" y="121"/>
                  <a:pt x="771" y="121"/>
                  <a:pt x="768" y="123"/>
                </a:cubicBezTo>
                <a:cubicBezTo>
                  <a:pt x="767" y="108"/>
                  <a:pt x="766" y="93"/>
                  <a:pt x="767" y="76"/>
                </a:cubicBezTo>
                <a:cubicBezTo>
                  <a:pt x="773" y="66"/>
                  <a:pt x="779" y="55"/>
                  <a:pt x="786" y="45"/>
                </a:cubicBezTo>
                <a:cubicBezTo>
                  <a:pt x="781" y="49"/>
                  <a:pt x="775" y="54"/>
                  <a:pt x="769" y="61"/>
                </a:cubicBezTo>
                <a:cubicBezTo>
                  <a:pt x="769" y="57"/>
                  <a:pt x="770" y="53"/>
                  <a:pt x="770" y="49"/>
                </a:cubicBezTo>
                <a:cubicBezTo>
                  <a:pt x="769" y="54"/>
                  <a:pt x="768" y="58"/>
                  <a:pt x="767" y="63"/>
                </a:cubicBezTo>
                <a:cubicBezTo>
                  <a:pt x="760" y="71"/>
                  <a:pt x="753" y="81"/>
                  <a:pt x="746" y="92"/>
                </a:cubicBezTo>
                <a:cubicBezTo>
                  <a:pt x="745" y="73"/>
                  <a:pt x="746" y="52"/>
                  <a:pt x="749" y="30"/>
                </a:cubicBezTo>
                <a:cubicBezTo>
                  <a:pt x="743" y="54"/>
                  <a:pt x="739" y="80"/>
                  <a:pt x="738" y="106"/>
                </a:cubicBezTo>
                <a:cubicBezTo>
                  <a:pt x="736" y="112"/>
                  <a:pt x="733" y="118"/>
                  <a:pt x="730" y="123"/>
                </a:cubicBezTo>
                <a:cubicBezTo>
                  <a:pt x="731" y="120"/>
                  <a:pt x="731" y="117"/>
                  <a:pt x="732" y="115"/>
                </a:cubicBezTo>
                <a:cubicBezTo>
                  <a:pt x="733" y="111"/>
                  <a:pt x="728" y="126"/>
                  <a:pt x="720" y="136"/>
                </a:cubicBezTo>
                <a:cubicBezTo>
                  <a:pt x="720" y="136"/>
                  <a:pt x="720" y="136"/>
                  <a:pt x="720" y="136"/>
                </a:cubicBezTo>
                <a:cubicBezTo>
                  <a:pt x="722" y="102"/>
                  <a:pt x="728" y="63"/>
                  <a:pt x="748" y="20"/>
                </a:cubicBezTo>
                <a:cubicBezTo>
                  <a:pt x="728" y="52"/>
                  <a:pt x="713" y="91"/>
                  <a:pt x="707" y="132"/>
                </a:cubicBezTo>
                <a:cubicBezTo>
                  <a:pt x="705" y="121"/>
                  <a:pt x="703" y="107"/>
                  <a:pt x="701" y="108"/>
                </a:cubicBezTo>
                <a:cubicBezTo>
                  <a:pt x="698" y="111"/>
                  <a:pt x="694" y="122"/>
                  <a:pt x="691" y="133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7" y="102"/>
                  <a:pt x="708" y="69"/>
                  <a:pt x="732" y="37"/>
                </a:cubicBezTo>
                <a:cubicBezTo>
                  <a:pt x="719" y="44"/>
                  <a:pt x="705" y="61"/>
                  <a:pt x="692" y="82"/>
                </a:cubicBezTo>
                <a:cubicBezTo>
                  <a:pt x="695" y="65"/>
                  <a:pt x="700" y="47"/>
                  <a:pt x="707" y="28"/>
                </a:cubicBezTo>
                <a:cubicBezTo>
                  <a:pt x="695" y="51"/>
                  <a:pt x="685" y="77"/>
                  <a:pt x="680" y="106"/>
                </a:cubicBezTo>
                <a:cubicBezTo>
                  <a:pt x="679" y="106"/>
                  <a:pt x="679" y="107"/>
                  <a:pt x="679" y="108"/>
                </a:cubicBezTo>
                <a:cubicBezTo>
                  <a:pt x="679" y="96"/>
                  <a:pt x="680" y="84"/>
                  <a:pt x="682" y="72"/>
                </a:cubicBezTo>
                <a:cubicBezTo>
                  <a:pt x="689" y="54"/>
                  <a:pt x="698" y="36"/>
                  <a:pt x="711" y="18"/>
                </a:cubicBezTo>
                <a:cubicBezTo>
                  <a:pt x="703" y="23"/>
                  <a:pt x="696" y="30"/>
                  <a:pt x="688" y="40"/>
                </a:cubicBezTo>
                <a:cubicBezTo>
                  <a:pt x="690" y="30"/>
                  <a:pt x="694" y="20"/>
                  <a:pt x="698" y="9"/>
                </a:cubicBezTo>
                <a:cubicBezTo>
                  <a:pt x="691" y="22"/>
                  <a:pt x="685" y="36"/>
                  <a:pt x="680" y="50"/>
                </a:cubicBezTo>
                <a:cubicBezTo>
                  <a:pt x="667" y="69"/>
                  <a:pt x="654" y="94"/>
                  <a:pt x="645" y="119"/>
                </a:cubicBezTo>
                <a:cubicBezTo>
                  <a:pt x="646" y="89"/>
                  <a:pt x="650" y="55"/>
                  <a:pt x="664" y="19"/>
                </a:cubicBezTo>
                <a:cubicBezTo>
                  <a:pt x="649" y="47"/>
                  <a:pt x="639" y="80"/>
                  <a:pt x="634" y="115"/>
                </a:cubicBezTo>
                <a:cubicBezTo>
                  <a:pt x="633" y="113"/>
                  <a:pt x="632" y="110"/>
                  <a:pt x="631" y="108"/>
                </a:cubicBezTo>
                <a:cubicBezTo>
                  <a:pt x="628" y="113"/>
                  <a:pt x="626" y="117"/>
                  <a:pt x="624" y="120"/>
                </a:cubicBezTo>
                <a:cubicBezTo>
                  <a:pt x="624" y="85"/>
                  <a:pt x="626" y="45"/>
                  <a:pt x="643" y="0"/>
                </a:cubicBezTo>
                <a:cubicBezTo>
                  <a:pt x="624" y="36"/>
                  <a:pt x="612" y="79"/>
                  <a:pt x="610" y="124"/>
                </a:cubicBezTo>
                <a:cubicBezTo>
                  <a:pt x="609" y="121"/>
                  <a:pt x="607" y="118"/>
                  <a:pt x="606" y="114"/>
                </a:cubicBezTo>
                <a:cubicBezTo>
                  <a:pt x="603" y="119"/>
                  <a:pt x="602" y="124"/>
                  <a:pt x="601" y="128"/>
                </a:cubicBezTo>
                <a:cubicBezTo>
                  <a:pt x="598" y="127"/>
                  <a:pt x="596" y="127"/>
                  <a:pt x="594" y="127"/>
                </a:cubicBezTo>
                <a:cubicBezTo>
                  <a:pt x="595" y="98"/>
                  <a:pt x="599" y="67"/>
                  <a:pt x="613" y="32"/>
                </a:cubicBezTo>
                <a:cubicBezTo>
                  <a:pt x="602" y="52"/>
                  <a:pt x="594" y="75"/>
                  <a:pt x="588" y="98"/>
                </a:cubicBezTo>
                <a:cubicBezTo>
                  <a:pt x="587" y="95"/>
                  <a:pt x="586" y="93"/>
                  <a:pt x="585" y="93"/>
                </a:cubicBezTo>
                <a:cubicBezTo>
                  <a:pt x="580" y="97"/>
                  <a:pt x="577" y="113"/>
                  <a:pt x="575" y="127"/>
                </a:cubicBezTo>
                <a:cubicBezTo>
                  <a:pt x="574" y="127"/>
                  <a:pt x="574" y="127"/>
                  <a:pt x="573" y="127"/>
                </a:cubicBezTo>
                <a:cubicBezTo>
                  <a:pt x="574" y="123"/>
                  <a:pt x="574" y="119"/>
                  <a:pt x="575" y="116"/>
                </a:cubicBezTo>
                <a:cubicBezTo>
                  <a:pt x="575" y="115"/>
                  <a:pt x="574" y="116"/>
                  <a:pt x="573" y="117"/>
                </a:cubicBezTo>
                <a:cubicBezTo>
                  <a:pt x="573" y="107"/>
                  <a:pt x="573" y="98"/>
                  <a:pt x="574" y="88"/>
                </a:cubicBezTo>
                <a:cubicBezTo>
                  <a:pt x="578" y="83"/>
                  <a:pt x="581" y="77"/>
                  <a:pt x="585" y="72"/>
                </a:cubicBezTo>
                <a:cubicBezTo>
                  <a:pt x="582" y="74"/>
                  <a:pt x="579" y="76"/>
                  <a:pt x="575" y="79"/>
                </a:cubicBezTo>
                <a:cubicBezTo>
                  <a:pt x="578" y="59"/>
                  <a:pt x="583" y="37"/>
                  <a:pt x="592" y="14"/>
                </a:cubicBezTo>
                <a:cubicBezTo>
                  <a:pt x="580" y="37"/>
                  <a:pt x="570" y="63"/>
                  <a:pt x="565" y="91"/>
                </a:cubicBezTo>
                <a:cubicBezTo>
                  <a:pt x="558" y="98"/>
                  <a:pt x="552" y="107"/>
                  <a:pt x="546" y="116"/>
                </a:cubicBezTo>
                <a:cubicBezTo>
                  <a:pt x="543" y="87"/>
                  <a:pt x="542" y="55"/>
                  <a:pt x="549" y="19"/>
                </a:cubicBezTo>
                <a:cubicBezTo>
                  <a:pt x="544" y="34"/>
                  <a:pt x="540" y="50"/>
                  <a:pt x="538" y="66"/>
                </a:cubicBezTo>
                <a:cubicBezTo>
                  <a:pt x="533" y="70"/>
                  <a:pt x="528" y="74"/>
                  <a:pt x="523" y="80"/>
                </a:cubicBezTo>
                <a:cubicBezTo>
                  <a:pt x="522" y="62"/>
                  <a:pt x="522" y="44"/>
                  <a:pt x="524" y="24"/>
                </a:cubicBezTo>
                <a:cubicBezTo>
                  <a:pt x="527" y="20"/>
                  <a:pt x="529" y="17"/>
                  <a:pt x="532" y="13"/>
                </a:cubicBezTo>
                <a:cubicBezTo>
                  <a:pt x="530" y="15"/>
                  <a:pt x="527" y="16"/>
                  <a:pt x="525" y="18"/>
                </a:cubicBezTo>
                <a:cubicBezTo>
                  <a:pt x="526" y="12"/>
                  <a:pt x="527" y="6"/>
                  <a:pt x="528" y="0"/>
                </a:cubicBezTo>
                <a:cubicBezTo>
                  <a:pt x="526" y="7"/>
                  <a:pt x="524" y="14"/>
                  <a:pt x="522" y="20"/>
                </a:cubicBezTo>
                <a:cubicBezTo>
                  <a:pt x="504" y="37"/>
                  <a:pt x="485" y="67"/>
                  <a:pt x="471" y="100"/>
                </a:cubicBezTo>
                <a:cubicBezTo>
                  <a:pt x="472" y="98"/>
                  <a:pt x="472" y="95"/>
                  <a:pt x="472" y="92"/>
                </a:cubicBezTo>
                <a:cubicBezTo>
                  <a:pt x="472" y="93"/>
                  <a:pt x="472" y="94"/>
                  <a:pt x="472" y="95"/>
                </a:cubicBezTo>
                <a:cubicBezTo>
                  <a:pt x="472" y="94"/>
                  <a:pt x="472" y="93"/>
                  <a:pt x="472" y="92"/>
                </a:cubicBezTo>
                <a:cubicBezTo>
                  <a:pt x="473" y="90"/>
                  <a:pt x="472" y="91"/>
                  <a:pt x="471" y="94"/>
                </a:cubicBezTo>
                <a:cubicBezTo>
                  <a:pt x="473" y="85"/>
                  <a:pt x="476" y="76"/>
                  <a:pt x="480" y="66"/>
                </a:cubicBezTo>
                <a:cubicBezTo>
                  <a:pt x="472" y="82"/>
                  <a:pt x="464" y="98"/>
                  <a:pt x="458" y="114"/>
                </a:cubicBezTo>
                <a:cubicBezTo>
                  <a:pt x="457" y="115"/>
                  <a:pt x="457" y="116"/>
                  <a:pt x="456" y="117"/>
                </a:cubicBezTo>
                <a:cubicBezTo>
                  <a:pt x="457" y="90"/>
                  <a:pt x="462" y="61"/>
                  <a:pt x="474" y="29"/>
                </a:cubicBezTo>
                <a:cubicBezTo>
                  <a:pt x="461" y="54"/>
                  <a:pt x="451" y="82"/>
                  <a:pt x="446" y="112"/>
                </a:cubicBezTo>
                <a:cubicBezTo>
                  <a:pt x="445" y="97"/>
                  <a:pt x="445" y="79"/>
                  <a:pt x="448" y="59"/>
                </a:cubicBezTo>
                <a:cubicBezTo>
                  <a:pt x="442" y="85"/>
                  <a:pt x="438" y="108"/>
                  <a:pt x="438" y="132"/>
                </a:cubicBezTo>
                <a:cubicBezTo>
                  <a:pt x="437" y="132"/>
                  <a:pt x="435" y="132"/>
                  <a:pt x="434" y="133"/>
                </a:cubicBezTo>
                <a:cubicBezTo>
                  <a:pt x="434" y="97"/>
                  <a:pt x="436" y="56"/>
                  <a:pt x="453" y="11"/>
                </a:cubicBezTo>
                <a:cubicBezTo>
                  <a:pt x="440" y="35"/>
                  <a:pt x="431" y="63"/>
                  <a:pt x="425" y="92"/>
                </a:cubicBezTo>
                <a:cubicBezTo>
                  <a:pt x="425" y="92"/>
                  <a:pt x="425" y="92"/>
                  <a:pt x="425" y="92"/>
                </a:cubicBezTo>
                <a:cubicBezTo>
                  <a:pt x="425" y="91"/>
                  <a:pt x="421" y="105"/>
                  <a:pt x="416" y="120"/>
                </a:cubicBezTo>
                <a:cubicBezTo>
                  <a:pt x="416" y="120"/>
                  <a:pt x="416" y="120"/>
                  <a:pt x="416" y="120"/>
                </a:cubicBezTo>
                <a:cubicBezTo>
                  <a:pt x="412" y="91"/>
                  <a:pt x="411" y="59"/>
                  <a:pt x="418" y="23"/>
                </a:cubicBezTo>
                <a:cubicBezTo>
                  <a:pt x="408" y="55"/>
                  <a:pt x="403" y="91"/>
                  <a:pt x="405" y="127"/>
                </a:cubicBezTo>
                <a:cubicBezTo>
                  <a:pt x="404" y="128"/>
                  <a:pt x="403" y="128"/>
                  <a:pt x="403" y="129"/>
                </a:cubicBezTo>
                <a:cubicBezTo>
                  <a:pt x="402" y="123"/>
                  <a:pt x="401" y="118"/>
                  <a:pt x="400" y="112"/>
                </a:cubicBezTo>
                <a:cubicBezTo>
                  <a:pt x="401" y="109"/>
                  <a:pt x="402" y="106"/>
                  <a:pt x="403" y="103"/>
                </a:cubicBezTo>
                <a:cubicBezTo>
                  <a:pt x="402" y="106"/>
                  <a:pt x="401" y="108"/>
                  <a:pt x="399" y="110"/>
                </a:cubicBezTo>
                <a:cubicBezTo>
                  <a:pt x="399" y="108"/>
                  <a:pt x="399" y="106"/>
                  <a:pt x="399" y="104"/>
                </a:cubicBezTo>
                <a:cubicBezTo>
                  <a:pt x="400" y="101"/>
                  <a:pt x="402" y="99"/>
                  <a:pt x="404" y="96"/>
                </a:cubicBezTo>
                <a:cubicBezTo>
                  <a:pt x="402" y="97"/>
                  <a:pt x="400" y="98"/>
                  <a:pt x="398" y="100"/>
                </a:cubicBezTo>
                <a:cubicBezTo>
                  <a:pt x="394" y="71"/>
                  <a:pt x="393" y="40"/>
                  <a:pt x="400" y="4"/>
                </a:cubicBezTo>
                <a:cubicBezTo>
                  <a:pt x="391" y="34"/>
                  <a:pt x="386" y="66"/>
                  <a:pt x="387" y="100"/>
                </a:cubicBezTo>
                <a:cubicBezTo>
                  <a:pt x="387" y="100"/>
                  <a:pt x="387" y="100"/>
                  <a:pt x="387" y="100"/>
                </a:cubicBezTo>
                <a:cubicBezTo>
                  <a:pt x="386" y="99"/>
                  <a:pt x="386" y="102"/>
                  <a:pt x="386" y="108"/>
                </a:cubicBezTo>
                <a:cubicBezTo>
                  <a:pt x="382" y="110"/>
                  <a:pt x="379" y="113"/>
                  <a:pt x="375" y="115"/>
                </a:cubicBezTo>
                <a:cubicBezTo>
                  <a:pt x="378" y="112"/>
                  <a:pt x="380" y="109"/>
                  <a:pt x="383" y="105"/>
                </a:cubicBezTo>
                <a:cubicBezTo>
                  <a:pt x="379" y="107"/>
                  <a:pt x="376" y="109"/>
                  <a:pt x="373" y="111"/>
                </a:cubicBezTo>
                <a:cubicBezTo>
                  <a:pt x="375" y="104"/>
                  <a:pt x="378" y="95"/>
                  <a:pt x="382" y="85"/>
                </a:cubicBezTo>
                <a:cubicBezTo>
                  <a:pt x="376" y="97"/>
                  <a:pt x="371" y="107"/>
                  <a:pt x="367" y="115"/>
                </a:cubicBezTo>
                <a:cubicBezTo>
                  <a:pt x="367" y="115"/>
                  <a:pt x="366" y="116"/>
                  <a:pt x="366" y="116"/>
                </a:cubicBezTo>
                <a:cubicBezTo>
                  <a:pt x="364" y="106"/>
                  <a:pt x="360" y="95"/>
                  <a:pt x="356" y="81"/>
                </a:cubicBezTo>
                <a:cubicBezTo>
                  <a:pt x="359" y="97"/>
                  <a:pt x="360" y="109"/>
                  <a:pt x="361" y="119"/>
                </a:cubicBezTo>
                <a:cubicBezTo>
                  <a:pt x="358" y="121"/>
                  <a:pt x="355" y="123"/>
                  <a:pt x="352" y="126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50" y="120"/>
                  <a:pt x="349" y="124"/>
                  <a:pt x="347" y="130"/>
                </a:cubicBezTo>
                <a:cubicBezTo>
                  <a:pt x="346" y="131"/>
                  <a:pt x="345" y="132"/>
                  <a:pt x="344" y="133"/>
                </a:cubicBezTo>
                <a:cubicBezTo>
                  <a:pt x="343" y="102"/>
                  <a:pt x="337" y="72"/>
                  <a:pt x="328" y="45"/>
                </a:cubicBezTo>
                <a:cubicBezTo>
                  <a:pt x="334" y="73"/>
                  <a:pt x="335" y="98"/>
                  <a:pt x="334" y="121"/>
                </a:cubicBezTo>
                <a:cubicBezTo>
                  <a:pt x="330" y="128"/>
                  <a:pt x="327" y="134"/>
                  <a:pt x="325" y="139"/>
                </a:cubicBezTo>
                <a:cubicBezTo>
                  <a:pt x="322" y="135"/>
                  <a:pt x="320" y="130"/>
                  <a:pt x="319" y="127"/>
                </a:cubicBezTo>
                <a:cubicBezTo>
                  <a:pt x="319" y="131"/>
                  <a:pt x="319" y="138"/>
                  <a:pt x="319" y="144"/>
                </a:cubicBezTo>
                <a:cubicBezTo>
                  <a:pt x="318" y="144"/>
                  <a:pt x="316" y="145"/>
                  <a:pt x="314" y="145"/>
                </a:cubicBezTo>
                <a:cubicBezTo>
                  <a:pt x="312" y="134"/>
                  <a:pt x="308" y="121"/>
                  <a:pt x="303" y="104"/>
                </a:cubicBezTo>
                <a:cubicBezTo>
                  <a:pt x="305" y="113"/>
                  <a:pt x="306" y="121"/>
                  <a:pt x="306" y="128"/>
                </a:cubicBezTo>
                <a:cubicBezTo>
                  <a:pt x="300" y="111"/>
                  <a:pt x="300" y="111"/>
                  <a:pt x="300" y="111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4"/>
                  <a:pt x="298" y="113"/>
                  <a:pt x="298" y="111"/>
                </a:cubicBezTo>
                <a:cubicBezTo>
                  <a:pt x="300" y="104"/>
                  <a:pt x="302" y="96"/>
                  <a:pt x="305" y="86"/>
                </a:cubicBezTo>
                <a:cubicBezTo>
                  <a:pt x="302" y="92"/>
                  <a:pt x="300" y="98"/>
                  <a:pt x="297" y="103"/>
                </a:cubicBezTo>
                <a:cubicBezTo>
                  <a:pt x="295" y="84"/>
                  <a:pt x="290" y="65"/>
                  <a:pt x="284" y="48"/>
                </a:cubicBezTo>
                <a:cubicBezTo>
                  <a:pt x="290" y="74"/>
                  <a:pt x="291" y="99"/>
                  <a:pt x="290" y="122"/>
                </a:cubicBezTo>
                <a:cubicBezTo>
                  <a:pt x="289" y="126"/>
                  <a:pt x="288" y="130"/>
                  <a:pt x="287" y="134"/>
                </a:cubicBezTo>
                <a:cubicBezTo>
                  <a:pt x="286" y="124"/>
                  <a:pt x="283" y="114"/>
                  <a:pt x="278" y="103"/>
                </a:cubicBezTo>
                <a:cubicBezTo>
                  <a:pt x="278" y="95"/>
                  <a:pt x="278" y="85"/>
                  <a:pt x="280" y="74"/>
                </a:cubicBezTo>
                <a:cubicBezTo>
                  <a:pt x="278" y="82"/>
                  <a:pt x="276" y="89"/>
                  <a:pt x="276" y="95"/>
                </a:cubicBezTo>
                <a:cubicBezTo>
                  <a:pt x="273" y="89"/>
                  <a:pt x="271" y="83"/>
                  <a:pt x="269" y="76"/>
                </a:cubicBezTo>
                <a:cubicBezTo>
                  <a:pt x="271" y="87"/>
                  <a:pt x="273" y="97"/>
                  <a:pt x="274" y="105"/>
                </a:cubicBezTo>
                <a:cubicBezTo>
                  <a:pt x="273" y="117"/>
                  <a:pt x="274" y="127"/>
                  <a:pt x="277" y="138"/>
                </a:cubicBezTo>
                <a:cubicBezTo>
                  <a:pt x="277" y="139"/>
                  <a:pt x="276" y="141"/>
                  <a:pt x="276" y="143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3" y="151"/>
                  <a:pt x="261" y="151"/>
                  <a:pt x="259" y="151"/>
                </a:cubicBezTo>
                <a:cubicBezTo>
                  <a:pt x="257" y="147"/>
                  <a:pt x="257" y="147"/>
                  <a:pt x="257" y="147"/>
                </a:cubicBezTo>
                <a:cubicBezTo>
                  <a:pt x="257" y="114"/>
                  <a:pt x="260" y="77"/>
                  <a:pt x="276" y="36"/>
                </a:cubicBezTo>
                <a:cubicBezTo>
                  <a:pt x="262" y="62"/>
                  <a:pt x="252" y="93"/>
                  <a:pt x="246" y="125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38" y="144"/>
                  <a:pt x="238" y="144"/>
                  <a:pt x="238" y="144"/>
                </a:cubicBezTo>
                <a:cubicBezTo>
                  <a:pt x="238" y="141"/>
                  <a:pt x="238" y="138"/>
                  <a:pt x="237" y="135"/>
                </a:cubicBezTo>
                <a:cubicBezTo>
                  <a:pt x="245" y="97"/>
                  <a:pt x="246" y="60"/>
                  <a:pt x="240" y="25"/>
                </a:cubicBezTo>
                <a:cubicBezTo>
                  <a:pt x="242" y="50"/>
                  <a:pt x="239" y="73"/>
                  <a:pt x="235" y="94"/>
                </a:cubicBezTo>
                <a:cubicBezTo>
                  <a:pt x="235" y="85"/>
                  <a:pt x="236" y="75"/>
                  <a:pt x="237" y="66"/>
                </a:cubicBezTo>
                <a:cubicBezTo>
                  <a:pt x="233" y="82"/>
                  <a:pt x="230" y="99"/>
                  <a:pt x="230" y="117"/>
                </a:cubicBezTo>
                <a:cubicBezTo>
                  <a:pt x="228" y="120"/>
                  <a:pt x="227" y="124"/>
                  <a:pt x="226" y="128"/>
                </a:cubicBezTo>
                <a:cubicBezTo>
                  <a:pt x="226" y="127"/>
                  <a:pt x="226" y="126"/>
                  <a:pt x="226" y="126"/>
                </a:cubicBezTo>
                <a:cubicBezTo>
                  <a:pt x="226" y="125"/>
                  <a:pt x="221" y="135"/>
                  <a:pt x="216" y="146"/>
                </a:cubicBezTo>
                <a:cubicBezTo>
                  <a:pt x="217" y="144"/>
                  <a:pt x="217" y="142"/>
                  <a:pt x="218" y="141"/>
                </a:cubicBezTo>
                <a:cubicBezTo>
                  <a:pt x="221" y="130"/>
                  <a:pt x="212" y="144"/>
                  <a:pt x="205" y="154"/>
                </a:cubicBezTo>
                <a:cubicBezTo>
                  <a:pt x="205" y="139"/>
                  <a:pt x="208" y="122"/>
                  <a:pt x="215" y="97"/>
                </a:cubicBezTo>
                <a:cubicBezTo>
                  <a:pt x="207" y="117"/>
                  <a:pt x="201" y="132"/>
                  <a:pt x="197" y="147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2" y="106"/>
                  <a:pt x="191" y="94"/>
                  <a:pt x="187" y="79"/>
                </a:cubicBezTo>
                <a:cubicBezTo>
                  <a:pt x="190" y="102"/>
                  <a:pt x="188" y="119"/>
                  <a:pt x="185" y="132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79" y="146"/>
                  <a:pt x="171" y="119"/>
                  <a:pt x="171" y="116"/>
                </a:cubicBezTo>
                <a:cubicBezTo>
                  <a:pt x="171" y="115"/>
                  <a:pt x="170" y="121"/>
                  <a:pt x="167" y="127"/>
                </a:cubicBezTo>
                <a:cubicBezTo>
                  <a:pt x="167" y="125"/>
                  <a:pt x="167" y="122"/>
                  <a:pt x="167" y="120"/>
                </a:cubicBezTo>
                <a:cubicBezTo>
                  <a:pt x="171" y="94"/>
                  <a:pt x="172" y="69"/>
                  <a:pt x="170" y="45"/>
                </a:cubicBezTo>
                <a:cubicBezTo>
                  <a:pt x="170" y="61"/>
                  <a:pt x="168" y="75"/>
                  <a:pt x="165" y="89"/>
                </a:cubicBezTo>
                <a:cubicBezTo>
                  <a:pt x="165" y="72"/>
                  <a:pt x="167" y="55"/>
                  <a:pt x="170" y="36"/>
                </a:cubicBezTo>
                <a:cubicBezTo>
                  <a:pt x="162" y="62"/>
                  <a:pt x="157" y="92"/>
                  <a:pt x="157" y="122"/>
                </a:cubicBezTo>
                <a:cubicBezTo>
                  <a:pt x="155" y="128"/>
                  <a:pt x="153" y="132"/>
                  <a:pt x="151" y="137"/>
                </a:cubicBezTo>
                <a:cubicBezTo>
                  <a:pt x="151" y="137"/>
                  <a:pt x="151" y="137"/>
                  <a:pt x="150" y="137"/>
                </a:cubicBezTo>
                <a:cubicBezTo>
                  <a:pt x="155" y="92"/>
                  <a:pt x="149" y="48"/>
                  <a:pt x="136" y="9"/>
                </a:cubicBezTo>
                <a:cubicBezTo>
                  <a:pt x="146" y="55"/>
                  <a:pt x="143" y="95"/>
                  <a:pt x="137" y="130"/>
                </a:cubicBezTo>
                <a:cubicBezTo>
                  <a:pt x="132" y="128"/>
                  <a:pt x="127" y="126"/>
                  <a:pt x="127" y="126"/>
                </a:cubicBezTo>
                <a:cubicBezTo>
                  <a:pt x="127" y="126"/>
                  <a:pt x="121" y="141"/>
                  <a:pt x="118" y="147"/>
                </a:cubicBezTo>
                <a:cubicBezTo>
                  <a:pt x="118" y="145"/>
                  <a:pt x="119" y="143"/>
                  <a:pt x="119" y="141"/>
                </a:cubicBezTo>
                <a:cubicBezTo>
                  <a:pt x="121" y="132"/>
                  <a:pt x="123" y="123"/>
                  <a:pt x="124" y="115"/>
                </a:cubicBezTo>
                <a:cubicBezTo>
                  <a:pt x="127" y="105"/>
                  <a:pt x="130" y="94"/>
                  <a:pt x="135" y="82"/>
                </a:cubicBezTo>
                <a:cubicBezTo>
                  <a:pt x="132" y="88"/>
                  <a:pt x="129" y="94"/>
                  <a:pt x="126" y="99"/>
                </a:cubicBezTo>
                <a:cubicBezTo>
                  <a:pt x="128" y="81"/>
                  <a:pt x="128" y="64"/>
                  <a:pt x="126" y="47"/>
                </a:cubicBezTo>
                <a:cubicBezTo>
                  <a:pt x="125" y="81"/>
                  <a:pt x="118" y="110"/>
                  <a:pt x="109" y="135"/>
                </a:cubicBezTo>
                <a:cubicBezTo>
                  <a:pt x="109" y="126"/>
                  <a:pt x="109" y="117"/>
                  <a:pt x="109" y="108"/>
                </a:cubicBezTo>
                <a:cubicBezTo>
                  <a:pt x="111" y="90"/>
                  <a:pt x="116" y="71"/>
                  <a:pt x="124" y="51"/>
                </a:cubicBezTo>
                <a:cubicBezTo>
                  <a:pt x="117" y="63"/>
                  <a:pt x="112" y="77"/>
                  <a:pt x="107" y="90"/>
                </a:cubicBezTo>
                <a:cubicBezTo>
                  <a:pt x="105" y="78"/>
                  <a:pt x="103" y="66"/>
                  <a:pt x="100" y="54"/>
                </a:cubicBezTo>
                <a:cubicBezTo>
                  <a:pt x="102" y="72"/>
                  <a:pt x="103" y="89"/>
                  <a:pt x="102" y="104"/>
                </a:cubicBezTo>
                <a:cubicBezTo>
                  <a:pt x="100" y="113"/>
                  <a:pt x="98" y="122"/>
                  <a:pt x="96" y="132"/>
                </a:cubicBezTo>
                <a:cubicBezTo>
                  <a:pt x="92" y="129"/>
                  <a:pt x="90" y="127"/>
                  <a:pt x="90" y="12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23"/>
                  <a:pt x="93" y="114"/>
                  <a:pt x="96" y="104"/>
                </a:cubicBezTo>
                <a:cubicBezTo>
                  <a:pt x="88" y="122"/>
                  <a:pt x="82" y="134"/>
                  <a:pt x="78" y="146"/>
                </a:cubicBezTo>
                <a:cubicBezTo>
                  <a:pt x="78" y="127"/>
                  <a:pt x="74" y="110"/>
                  <a:pt x="67" y="90"/>
                </a:cubicBezTo>
                <a:cubicBezTo>
                  <a:pt x="70" y="75"/>
                  <a:pt x="74" y="59"/>
                  <a:pt x="81" y="42"/>
                </a:cubicBezTo>
                <a:cubicBezTo>
                  <a:pt x="74" y="54"/>
                  <a:pt x="69" y="67"/>
                  <a:pt x="64" y="81"/>
                </a:cubicBezTo>
                <a:cubicBezTo>
                  <a:pt x="63" y="77"/>
                  <a:pt x="62" y="74"/>
                  <a:pt x="61" y="71"/>
                </a:cubicBezTo>
                <a:cubicBezTo>
                  <a:pt x="62" y="75"/>
                  <a:pt x="63" y="79"/>
                  <a:pt x="63" y="83"/>
                </a:cubicBezTo>
                <a:cubicBezTo>
                  <a:pt x="60" y="94"/>
                  <a:pt x="56" y="106"/>
                  <a:pt x="54" y="117"/>
                </a:cubicBezTo>
                <a:cubicBezTo>
                  <a:pt x="50" y="108"/>
                  <a:pt x="46" y="99"/>
                  <a:pt x="42" y="91"/>
                </a:cubicBezTo>
                <a:cubicBezTo>
                  <a:pt x="43" y="86"/>
                  <a:pt x="45" y="80"/>
                  <a:pt x="47" y="74"/>
                </a:cubicBezTo>
                <a:cubicBezTo>
                  <a:pt x="45" y="79"/>
                  <a:pt x="43" y="84"/>
                  <a:pt x="41" y="89"/>
                </a:cubicBezTo>
                <a:cubicBezTo>
                  <a:pt x="34" y="77"/>
                  <a:pt x="27" y="68"/>
                  <a:pt x="20" y="62"/>
                </a:cubicBezTo>
                <a:cubicBezTo>
                  <a:pt x="27" y="75"/>
                  <a:pt x="32" y="88"/>
                  <a:pt x="36" y="100"/>
                </a:cubicBezTo>
                <a:cubicBezTo>
                  <a:pt x="31" y="113"/>
                  <a:pt x="27" y="126"/>
                  <a:pt x="25" y="139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0" y="135"/>
                  <a:pt x="9" y="142"/>
                  <a:pt x="6" y="147"/>
                </a:cubicBezTo>
                <a:cubicBezTo>
                  <a:pt x="6" y="155"/>
                  <a:pt x="6" y="155"/>
                  <a:pt x="6" y="155"/>
                </a:cubicBezTo>
                <a:cubicBezTo>
                  <a:pt x="4" y="155"/>
                  <a:pt x="2" y="155"/>
                  <a:pt x="0" y="154"/>
                </a:cubicBezTo>
                <a:cubicBezTo>
                  <a:pt x="0" y="350"/>
                  <a:pt x="0" y="1010"/>
                  <a:pt x="0" y="1076"/>
                </a:cubicBezTo>
                <a:cubicBezTo>
                  <a:pt x="250" y="1076"/>
                  <a:pt x="3856" y="1076"/>
                  <a:pt x="3856" y="1076"/>
                </a:cubicBezTo>
                <a:cubicBezTo>
                  <a:pt x="3842" y="1069"/>
                  <a:pt x="3826" y="1060"/>
                  <a:pt x="3808" y="1050"/>
                </a:cubicBezTo>
                <a:close/>
                <a:moveTo>
                  <a:pt x="2103" y="815"/>
                </a:moveTo>
                <a:cubicBezTo>
                  <a:pt x="2102" y="819"/>
                  <a:pt x="2101" y="823"/>
                  <a:pt x="2100" y="827"/>
                </a:cubicBezTo>
                <a:cubicBezTo>
                  <a:pt x="2099" y="828"/>
                  <a:pt x="2099" y="829"/>
                  <a:pt x="2099" y="829"/>
                </a:cubicBezTo>
                <a:cubicBezTo>
                  <a:pt x="2099" y="829"/>
                  <a:pt x="2099" y="829"/>
                  <a:pt x="2099" y="829"/>
                </a:cubicBezTo>
                <a:cubicBezTo>
                  <a:pt x="2095" y="832"/>
                  <a:pt x="2095" y="832"/>
                  <a:pt x="2095" y="832"/>
                </a:cubicBezTo>
                <a:cubicBezTo>
                  <a:pt x="2097" y="827"/>
                  <a:pt x="2100" y="821"/>
                  <a:pt x="2103" y="815"/>
                </a:cubicBezTo>
                <a:close/>
                <a:moveTo>
                  <a:pt x="2086" y="777"/>
                </a:moveTo>
                <a:cubicBezTo>
                  <a:pt x="2079" y="785"/>
                  <a:pt x="2071" y="796"/>
                  <a:pt x="2063" y="808"/>
                </a:cubicBezTo>
                <a:cubicBezTo>
                  <a:pt x="2064" y="805"/>
                  <a:pt x="2065" y="802"/>
                  <a:pt x="2066" y="800"/>
                </a:cubicBezTo>
                <a:cubicBezTo>
                  <a:pt x="2064" y="805"/>
                  <a:pt x="2061" y="810"/>
                  <a:pt x="2059" y="815"/>
                </a:cubicBezTo>
                <a:cubicBezTo>
                  <a:pt x="2057" y="818"/>
                  <a:pt x="2055" y="821"/>
                  <a:pt x="2054" y="824"/>
                </a:cubicBezTo>
                <a:cubicBezTo>
                  <a:pt x="2052" y="817"/>
                  <a:pt x="2052" y="817"/>
                  <a:pt x="2052" y="817"/>
                </a:cubicBezTo>
                <a:cubicBezTo>
                  <a:pt x="2062" y="803"/>
                  <a:pt x="2073" y="790"/>
                  <a:pt x="2086" y="777"/>
                </a:cubicBezTo>
                <a:close/>
                <a:moveTo>
                  <a:pt x="2009" y="788"/>
                </a:moveTo>
                <a:cubicBezTo>
                  <a:pt x="2009" y="788"/>
                  <a:pt x="2009" y="788"/>
                  <a:pt x="2009" y="788"/>
                </a:cubicBezTo>
                <a:cubicBezTo>
                  <a:pt x="2009" y="788"/>
                  <a:pt x="2009" y="789"/>
                  <a:pt x="2009" y="789"/>
                </a:cubicBezTo>
                <a:cubicBezTo>
                  <a:pt x="2009" y="789"/>
                  <a:pt x="2009" y="788"/>
                  <a:pt x="2009" y="788"/>
                </a:cubicBezTo>
                <a:close/>
                <a:moveTo>
                  <a:pt x="2000" y="803"/>
                </a:moveTo>
                <a:cubicBezTo>
                  <a:pt x="1999" y="807"/>
                  <a:pt x="1997" y="812"/>
                  <a:pt x="1997" y="816"/>
                </a:cubicBezTo>
                <a:cubicBezTo>
                  <a:pt x="1996" y="811"/>
                  <a:pt x="1996" y="811"/>
                  <a:pt x="1996" y="811"/>
                </a:cubicBezTo>
                <a:cubicBezTo>
                  <a:pt x="1997" y="808"/>
                  <a:pt x="1998" y="806"/>
                  <a:pt x="2000" y="803"/>
                </a:cubicBezTo>
                <a:close/>
                <a:moveTo>
                  <a:pt x="1867" y="703"/>
                </a:moveTo>
                <a:cubicBezTo>
                  <a:pt x="1872" y="700"/>
                  <a:pt x="1877" y="697"/>
                  <a:pt x="1882" y="694"/>
                </a:cubicBezTo>
                <a:cubicBezTo>
                  <a:pt x="1876" y="698"/>
                  <a:pt x="1871" y="703"/>
                  <a:pt x="1866" y="708"/>
                </a:cubicBezTo>
                <a:cubicBezTo>
                  <a:pt x="1866" y="706"/>
                  <a:pt x="1867" y="704"/>
                  <a:pt x="1867" y="703"/>
                </a:cubicBezTo>
                <a:close/>
                <a:moveTo>
                  <a:pt x="1500" y="426"/>
                </a:moveTo>
                <a:cubicBezTo>
                  <a:pt x="1497" y="431"/>
                  <a:pt x="1493" y="436"/>
                  <a:pt x="1489" y="440"/>
                </a:cubicBezTo>
                <a:cubicBezTo>
                  <a:pt x="1493" y="435"/>
                  <a:pt x="1496" y="431"/>
                  <a:pt x="1500" y="426"/>
                </a:cubicBezTo>
                <a:close/>
                <a:moveTo>
                  <a:pt x="1578" y="488"/>
                </a:moveTo>
                <a:cubicBezTo>
                  <a:pt x="1577" y="489"/>
                  <a:pt x="1576" y="490"/>
                  <a:pt x="1575" y="491"/>
                </a:cubicBezTo>
                <a:cubicBezTo>
                  <a:pt x="1575" y="491"/>
                  <a:pt x="1574" y="492"/>
                  <a:pt x="1573" y="492"/>
                </a:cubicBezTo>
                <a:cubicBezTo>
                  <a:pt x="1575" y="491"/>
                  <a:pt x="1576" y="489"/>
                  <a:pt x="1578" y="488"/>
                </a:cubicBezTo>
                <a:close/>
                <a:moveTo>
                  <a:pt x="1577" y="506"/>
                </a:moveTo>
                <a:cubicBezTo>
                  <a:pt x="1583" y="499"/>
                  <a:pt x="1591" y="493"/>
                  <a:pt x="1599" y="487"/>
                </a:cubicBezTo>
                <a:cubicBezTo>
                  <a:pt x="1587" y="505"/>
                  <a:pt x="1574" y="520"/>
                  <a:pt x="1561" y="533"/>
                </a:cubicBezTo>
                <a:cubicBezTo>
                  <a:pt x="1567" y="524"/>
                  <a:pt x="1572" y="515"/>
                  <a:pt x="1577" y="506"/>
                </a:cubicBezTo>
                <a:close/>
                <a:moveTo>
                  <a:pt x="1318" y="344"/>
                </a:moveTo>
                <a:cubicBezTo>
                  <a:pt x="1318" y="347"/>
                  <a:pt x="1318" y="349"/>
                  <a:pt x="1317" y="352"/>
                </a:cubicBezTo>
                <a:cubicBezTo>
                  <a:pt x="1313" y="355"/>
                  <a:pt x="1313" y="355"/>
                  <a:pt x="1313" y="355"/>
                </a:cubicBezTo>
                <a:cubicBezTo>
                  <a:pt x="1314" y="352"/>
                  <a:pt x="1316" y="348"/>
                  <a:pt x="1318" y="344"/>
                </a:cubicBezTo>
                <a:close/>
                <a:moveTo>
                  <a:pt x="1302" y="297"/>
                </a:moveTo>
                <a:cubicBezTo>
                  <a:pt x="1299" y="309"/>
                  <a:pt x="1297" y="322"/>
                  <a:pt x="1296" y="335"/>
                </a:cubicBezTo>
                <a:cubicBezTo>
                  <a:pt x="1286" y="344"/>
                  <a:pt x="1286" y="344"/>
                  <a:pt x="1286" y="344"/>
                </a:cubicBezTo>
                <a:cubicBezTo>
                  <a:pt x="1285" y="340"/>
                  <a:pt x="1285" y="336"/>
                  <a:pt x="1285" y="332"/>
                </a:cubicBezTo>
                <a:lnTo>
                  <a:pt x="1302" y="297"/>
                </a:lnTo>
                <a:close/>
                <a:moveTo>
                  <a:pt x="1103" y="155"/>
                </a:moveTo>
                <a:cubicBezTo>
                  <a:pt x="1093" y="177"/>
                  <a:pt x="1085" y="202"/>
                  <a:pt x="1080" y="228"/>
                </a:cubicBezTo>
                <a:cubicBezTo>
                  <a:pt x="1079" y="229"/>
                  <a:pt x="1078" y="230"/>
                  <a:pt x="1077" y="230"/>
                </a:cubicBezTo>
                <a:cubicBezTo>
                  <a:pt x="1076" y="219"/>
                  <a:pt x="1076" y="219"/>
                  <a:pt x="1076" y="219"/>
                </a:cubicBezTo>
                <a:cubicBezTo>
                  <a:pt x="1082" y="198"/>
                  <a:pt x="1090" y="176"/>
                  <a:pt x="1103" y="155"/>
                </a:cubicBezTo>
                <a:close/>
                <a:moveTo>
                  <a:pt x="762" y="86"/>
                </a:moveTo>
                <a:cubicBezTo>
                  <a:pt x="760" y="100"/>
                  <a:pt x="759" y="115"/>
                  <a:pt x="759" y="130"/>
                </a:cubicBezTo>
                <a:cubicBezTo>
                  <a:pt x="757" y="131"/>
                  <a:pt x="754" y="134"/>
                  <a:pt x="752" y="136"/>
                </a:cubicBezTo>
                <a:cubicBezTo>
                  <a:pt x="751" y="131"/>
                  <a:pt x="750" y="127"/>
                  <a:pt x="749" y="122"/>
                </a:cubicBezTo>
                <a:cubicBezTo>
                  <a:pt x="753" y="110"/>
                  <a:pt x="757" y="98"/>
                  <a:pt x="762" y="86"/>
                </a:cubicBezTo>
                <a:close/>
                <a:moveTo>
                  <a:pt x="3650" y="943"/>
                </a:moveTo>
                <a:cubicBezTo>
                  <a:pt x="3670" y="929"/>
                  <a:pt x="3670" y="929"/>
                  <a:pt x="3670" y="929"/>
                </a:cubicBezTo>
                <a:cubicBezTo>
                  <a:pt x="3666" y="937"/>
                  <a:pt x="3663" y="945"/>
                  <a:pt x="3660" y="954"/>
                </a:cubicBezTo>
                <a:cubicBezTo>
                  <a:pt x="3646" y="957"/>
                  <a:pt x="3646" y="957"/>
                  <a:pt x="3646" y="957"/>
                </a:cubicBezTo>
                <a:cubicBezTo>
                  <a:pt x="3647" y="952"/>
                  <a:pt x="3648" y="948"/>
                  <a:pt x="3650" y="943"/>
                </a:cubicBezTo>
                <a:close/>
                <a:moveTo>
                  <a:pt x="3642" y="948"/>
                </a:moveTo>
                <a:cubicBezTo>
                  <a:pt x="3645" y="946"/>
                  <a:pt x="3645" y="946"/>
                  <a:pt x="3645" y="946"/>
                </a:cubicBezTo>
                <a:cubicBezTo>
                  <a:pt x="3643" y="950"/>
                  <a:pt x="3642" y="954"/>
                  <a:pt x="3641" y="958"/>
                </a:cubicBezTo>
                <a:cubicBezTo>
                  <a:pt x="3640" y="959"/>
                  <a:pt x="3640" y="959"/>
                  <a:pt x="3640" y="959"/>
                </a:cubicBezTo>
                <a:cubicBezTo>
                  <a:pt x="3641" y="955"/>
                  <a:pt x="3641" y="952"/>
                  <a:pt x="3642" y="948"/>
                </a:cubicBezTo>
                <a:close/>
                <a:moveTo>
                  <a:pt x="3678" y="955"/>
                </a:moveTo>
                <a:cubicBezTo>
                  <a:pt x="3676" y="962"/>
                  <a:pt x="3674" y="969"/>
                  <a:pt x="3672" y="977"/>
                </a:cubicBezTo>
                <a:cubicBezTo>
                  <a:pt x="3670" y="975"/>
                  <a:pt x="3668" y="974"/>
                  <a:pt x="3666" y="973"/>
                </a:cubicBezTo>
                <a:lnTo>
                  <a:pt x="3678" y="955"/>
                </a:lnTo>
                <a:close/>
                <a:moveTo>
                  <a:pt x="3375" y="842"/>
                </a:moveTo>
                <a:cubicBezTo>
                  <a:pt x="3376" y="841"/>
                  <a:pt x="3376" y="841"/>
                  <a:pt x="3377" y="840"/>
                </a:cubicBezTo>
                <a:cubicBezTo>
                  <a:pt x="3375" y="845"/>
                  <a:pt x="3374" y="850"/>
                  <a:pt x="3373" y="855"/>
                </a:cubicBezTo>
                <a:cubicBezTo>
                  <a:pt x="3373" y="855"/>
                  <a:pt x="3373" y="855"/>
                  <a:pt x="3373" y="855"/>
                </a:cubicBezTo>
                <a:cubicBezTo>
                  <a:pt x="3373" y="851"/>
                  <a:pt x="3374" y="847"/>
                  <a:pt x="3375" y="842"/>
                </a:cubicBezTo>
                <a:close/>
                <a:moveTo>
                  <a:pt x="3068" y="756"/>
                </a:moveTo>
                <a:cubicBezTo>
                  <a:pt x="3060" y="770"/>
                  <a:pt x="3054" y="787"/>
                  <a:pt x="3049" y="803"/>
                </a:cubicBezTo>
                <a:cubicBezTo>
                  <a:pt x="3047" y="803"/>
                  <a:pt x="3044" y="803"/>
                  <a:pt x="3042" y="803"/>
                </a:cubicBezTo>
                <a:cubicBezTo>
                  <a:pt x="3048" y="788"/>
                  <a:pt x="3056" y="772"/>
                  <a:pt x="3068" y="756"/>
                </a:cubicBezTo>
                <a:close/>
                <a:moveTo>
                  <a:pt x="2886" y="791"/>
                </a:moveTo>
                <a:cubicBezTo>
                  <a:pt x="2888" y="793"/>
                  <a:pt x="2889" y="796"/>
                  <a:pt x="2891" y="798"/>
                </a:cubicBezTo>
                <a:cubicBezTo>
                  <a:pt x="2885" y="805"/>
                  <a:pt x="2885" y="805"/>
                  <a:pt x="2885" y="805"/>
                </a:cubicBezTo>
                <a:cubicBezTo>
                  <a:pt x="2886" y="800"/>
                  <a:pt x="2886" y="795"/>
                  <a:pt x="2886" y="791"/>
                </a:cubicBezTo>
                <a:close/>
                <a:moveTo>
                  <a:pt x="2863" y="754"/>
                </a:moveTo>
                <a:cubicBezTo>
                  <a:pt x="2866" y="758"/>
                  <a:pt x="2869" y="762"/>
                  <a:pt x="2872" y="767"/>
                </a:cubicBezTo>
                <a:cubicBezTo>
                  <a:pt x="2871" y="769"/>
                  <a:pt x="2870" y="772"/>
                  <a:pt x="2869" y="775"/>
                </a:cubicBezTo>
                <a:cubicBezTo>
                  <a:pt x="2869" y="775"/>
                  <a:pt x="2869" y="775"/>
                  <a:pt x="2869" y="775"/>
                </a:cubicBezTo>
                <a:cubicBezTo>
                  <a:pt x="2869" y="775"/>
                  <a:pt x="2865" y="780"/>
                  <a:pt x="2860" y="788"/>
                </a:cubicBezTo>
                <a:cubicBezTo>
                  <a:pt x="2861" y="777"/>
                  <a:pt x="2861" y="766"/>
                  <a:pt x="2863" y="754"/>
                </a:cubicBezTo>
                <a:close/>
                <a:moveTo>
                  <a:pt x="2867" y="802"/>
                </a:moveTo>
                <a:cubicBezTo>
                  <a:pt x="2869" y="791"/>
                  <a:pt x="2871" y="781"/>
                  <a:pt x="2874" y="770"/>
                </a:cubicBezTo>
                <a:cubicBezTo>
                  <a:pt x="2876" y="773"/>
                  <a:pt x="2878" y="777"/>
                  <a:pt x="2880" y="780"/>
                </a:cubicBezTo>
                <a:cubicBezTo>
                  <a:pt x="2878" y="791"/>
                  <a:pt x="2876" y="801"/>
                  <a:pt x="2874" y="812"/>
                </a:cubicBezTo>
                <a:cubicBezTo>
                  <a:pt x="2872" y="813"/>
                  <a:pt x="2869" y="813"/>
                  <a:pt x="2867" y="813"/>
                </a:cubicBezTo>
                <a:cubicBezTo>
                  <a:pt x="2867" y="810"/>
                  <a:pt x="2867" y="806"/>
                  <a:pt x="2867" y="802"/>
                </a:cubicBezTo>
                <a:close/>
                <a:moveTo>
                  <a:pt x="2803" y="782"/>
                </a:moveTo>
                <a:cubicBezTo>
                  <a:pt x="2805" y="785"/>
                  <a:pt x="2807" y="789"/>
                  <a:pt x="2809" y="793"/>
                </a:cubicBezTo>
                <a:cubicBezTo>
                  <a:pt x="2806" y="797"/>
                  <a:pt x="2804" y="802"/>
                  <a:pt x="2801" y="807"/>
                </a:cubicBezTo>
                <a:cubicBezTo>
                  <a:pt x="2801" y="799"/>
                  <a:pt x="2802" y="790"/>
                  <a:pt x="2803" y="782"/>
                </a:cubicBezTo>
                <a:close/>
                <a:moveTo>
                  <a:pt x="2786" y="819"/>
                </a:moveTo>
                <a:cubicBezTo>
                  <a:pt x="2787" y="814"/>
                  <a:pt x="2789" y="808"/>
                  <a:pt x="2791" y="802"/>
                </a:cubicBezTo>
                <a:cubicBezTo>
                  <a:pt x="2790" y="810"/>
                  <a:pt x="2789" y="818"/>
                  <a:pt x="2788" y="826"/>
                </a:cubicBezTo>
                <a:cubicBezTo>
                  <a:pt x="2788" y="826"/>
                  <a:pt x="2788" y="826"/>
                  <a:pt x="2788" y="826"/>
                </a:cubicBezTo>
                <a:cubicBezTo>
                  <a:pt x="2787" y="824"/>
                  <a:pt x="2786" y="822"/>
                  <a:pt x="2786" y="819"/>
                </a:cubicBezTo>
                <a:close/>
                <a:moveTo>
                  <a:pt x="2722" y="836"/>
                </a:moveTo>
                <a:cubicBezTo>
                  <a:pt x="2722" y="827"/>
                  <a:pt x="2722" y="827"/>
                  <a:pt x="2722" y="827"/>
                </a:cubicBezTo>
                <a:cubicBezTo>
                  <a:pt x="2723" y="830"/>
                  <a:pt x="2724" y="834"/>
                  <a:pt x="2725" y="837"/>
                </a:cubicBezTo>
                <a:cubicBezTo>
                  <a:pt x="2724" y="837"/>
                  <a:pt x="2724" y="837"/>
                  <a:pt x="2723" y="837"/>
                </a:cubicBezTo>
                <a:cubicBezTo>
                  <a:pt x="2722" y="836"/>
                  <a:pt x="2722" y="836"/>
                  <a:pt x="2722" y="836"/>
                </a:cubicBezTo>
                <a:close/>
                <a:moveTo>
                  <a:pt x="2678" y="844"/>
                </a:moveTo>
                <a:cubicBezTo>
                  <a:pt x="2677" y="844"/>
                  <a:pt x="2676" y="845"/>
                  <a:pt x="2676" y="845"/>
                </a:cubicBezTo>
                <a:cubicBezTo>
                  <a:pt x="2676" y="844"/>
                  <a:pt x="2676" y="843"/>
                  <a:pt x="2677" y="842"/>
                </a:cubicBezTo>
                <a:cubicBezTo>
                  <a:pt x="2677" y="843"/>
                  <a:pt x="2677" y="843"/>
                  <a:pt x="2678" y="844"/>
                </a:cubicBezTo>
                <a:close/>
                <a:moveTo>
                  <a:pt x="2676" y="838"/>
                </a:moveTo>
                <a:cubicBezTo>
                  <a:pt x="2675" y="840"/>
                  <a:pt x="2674" y="843"/>
                  <a:pt x="2673" y="845"/>
                </a:cubicBezTo>
                <a:cubicBezTo>
                  <a:pt x="2672" y="845"/>
                  <a:pt x="2672" y="845"/>
                  <a:pt x="2672" y="845"/>
                </a:cubicBezTo>
                <a:cubicBezTo>
                  <a:pt x="2671" y="820"/>
                  <a:pt x="2671" y="820"/>
                  <a:pt x="2671" y="820"/>
                </a:cubicBezTo>
                <a:cubicBezTo>
                  <a:pt x="2672" y="826"/>
                  <a:pt x="2674" y="832"/>
                  <a:pt x="2676" y="838"/>
                </a:cubicBezTo>
                <a:close/>
                <a:moveTo>
                  <a:pt x="2664" y="755"/>
                </a:moveTo>
                <a:cubicBezTo>
                  <a:pt x="2664" y="769"/>
                  <a:pt x="2665" y="784"/>
                  <a:pt x="2667" y="799"/>
                </a:cubicBezTo>
                <a:cubicBezTo>
                  <a:pt x="2665" y="806"/>
                  <a:pt x="2664" y="812"/>
                  <a:pt x="2662" y="819"/>
                </a:cubicBezTo>
                <a:cubicBezTo>
                  <a:pt x="2657" y="826"/>
                  <a:pt x="2657" y="826"/>
                  <a:pt x="2657" y="826"/>
                </a:cubicBezTo>
                <a:cubicBezTo>
                  <a:pt x="2656" y="804"/>
                  <a:pt x="2657" y="780"/>
                  <a:pt x="2664" y="755"/>
                </a:cubicBezTo>
                <a:close/>
                <a:moveTo>
                  <a:pt x="2639" y="816"/>
                </a:moveTo>
                <a:cubicBezTo>
                  <a:pt x="2638" y="827"/>
                  <a:pt x="2636" y="839"/>
                  <a:pt x="2636" y="851"/>
                </a:cubicBezTo>
                <a:cubicBezTo>
                  <a:pt x="2634" y="851"/>
                  <a:pt x="2632" y="851"/>
                  <a:pt x="2630" y="852"/>
                </a:cubicBezTo>
                <a:cubicBezTo>
                  <a:pt x="2630" y="851"/>
                  <a:pt x="2630" y="850"/>
                  <a:pt x="2630" y="849"/>
                </a:cubicBezTo>
                <a:cubicBezTo>
                  <a:pt x="2632" y="838"/>
                  <a:pt x="2635" y="827"/>
                  <a:pt x="2639" y="816"/>
                </a:cubicBezTo>
                <a:close/>
                <a:moveTo>
                  <a:pt x="2570" y="846"/>
                </a:moveTo>
                <a:cubicBezTo>
                  <a:pt x="2571" y="851"/>
                  <a:pt x="2573" y="855"/>
                  <a:pt x="2574" y="860"/>
                </a:cubicBezTo>
                <a:cubicBezTo>
                  <a:pt x="2573" y="860"/>
                  <a:pt x="2571" y="860"/>
                  <a:pt x="2570" y="860"/>
                </a:cubicBezTo>
                <a:cubicBezTo>
                  <a:pt x="2570" y="856"/>
                  <a:pt x="2570" y="851"/>
                  <a:pt x="2570" y="846"/>
                </a:cubicBezTo>
                <a:close/>
                <a:moveTo>
                  <a:pt x="2371" y="861"/>
                </a:moveTo>
                <a:cubicBezTo>
                  <a:pt x="2371" y="867"/>
                  <a:pt x="2371" y="874"/>
                  <a:pt x="2371" y="880"/>
                </a:cubicBezTo>
                <a:cubicBezTo>
                  <a:pt x="2370" y="880"/>
                  <a:pt x="2369" y="881"/>
                  <a:pt x="2367" y="881"/>
                </a:cubicBezTo>
                <a:cubicBezTo>
                  <a:pt x="2367" y="879"/>
                  <a:pt x="2366" y="877"/>
                  <a:pt x="2366" y="875"/>
                </a:cubicBezTo>
                <a:cubicBezTo>
                  <a:pt x="2367" y="871"/>
                  <a:pt x="2369" y="866"/>
                  <a:pt x="2371" y="861"/>
                </a:cubicBezTo>
                <a:close/>
                <a:moveTo>
                  <a:pt x="2271" y="851"/>
                </a:moveTo>
                <a:cubicBezTo>
                  <a:pt x="2270" y="861"/>
                  <a:pt x="2270" y="871"/>
                  <a:pt x="2270" y="882"/>
                </a:cubicBezTo>
                <a:cubicBezTo>
                  <a:pt x="2268" y="882"/>
                  <a:pt x="2265" y="882"/>
                  <a:pt x="2263" y="881"/>
                </a:cubicBezTo>
                <a:cubicBezTo>
                  <a:pt x="2262" y="875"/>
                  <a:pt x="2261" y="868"/>
                  <a:pt x="2260" y="862"/>
                </a:cubicBezTo>
                <a:cubicBezTo>
                  <a:pt x="2263" y="858"/>
                  <a:pt x="2267" y="854"/>
                  <a:pt x="2271" y="851"/>
                </a:cubicBezTo>
                <a:close/>
                <a:moveTo>
                  <a:pt x="2222" y="848"/>
                </a:moveTo>
                <a:cubicBezTo>
                  <a:pt x="2223" y="847"/>
                  <a:pt x="2225" y="845"/>
                  <a:pt x="2226" y="843"/>
                </a:cubicBezTo>
                <a:cubicBezTo>
                  <a:pt x="2225" y="849"/>
                  <a:pt x="2224" y="855"/>
                  <a:pt x="2223" y="862"/>
                </a:cubicBezTo>
                <a:lnTo>
                  <a:pt x="2222" y="848"/>
                </a:lnTo>
                <a:close/>
                <a:moveTo>
                  <a:pt x="2178" y="874"/>
                </a:moveTo>
                <a:cubicBezTo>
                  <a:pt x="2194" y="846"/>
                  <a:pt x="2212" y="815"/>
                  <a:pt x="2244" y="788"/>
                </a:cubicBezTo>
                <a:cubicBezTo>
                  <a:pt x="2238" y="802"/>
                  <a:pt x="2233" y="816"/>
                  <a:pt x="2229" y="831"/>
                </a:cubicBezTo>
                <a:cubicBezTo>
                  <a:pt x="2213" y="841"/>
                  <a:pt x="2196" y="857"/>
                  <a:pt x="2180" y="875"/>
                </a:cubicBezTo>
                <a:cubicBezTo>
                  <a:pt x="2180" y="875"/>
                  <a:pt x="2179" y="875"/>
                  <a:pt x="2178" y="875"/>
                </a:cubicBezTo>
                <a:lnTo>
                  <a:pt x="2178" y="874"/>
                </a:lnTo>
                <a:close/>
                <a:moveTo>
                  <a:pt x="1837" y="726"/>
                </a:moveTo>
                <a:cubicBezTo>
                  <a:pt x="1844" y="719"/>
                  <a:pt x="1852" y="713"/>
                  <a:pt x="1861" y="706"/>
                </a:cubicBezTo>
                <a:cubicBezTo>
                  <a:pt x="1860" y="710"/>
                  <a:pt x="1859" y="713"/>
                  <a:pt x="1858" y="716"/>
                </a:cubicBezTo>
                <a:cubicBezTo>
                  <a:pt x="1850" y="724"/>
                  <a:pt x="1842" y="733"/>
                  <a:pt x="1835" y="742"/>
                </a:cubicBezTo>
                <a:cubicBezTo>
                  <a:pt x="1836" y="736"/>
                  <a:pt x="1836" y="731"/>
                  <a:pt x="1837" y="726"/>
                </a:cubicBezTo>
                <a:close/>
                <a:moveTo>
                  <a:pt x="1825" y="738"/>
                </a:moveTo>
                <a:cubicBezTo>
                  <a:pt x="1824" y="742"/>
                  <a:pt x="1823" y="746"/>
                  <a:pt x="1823" y="751"/>
                </a:cubicBezTo>
                <a:cubicBezTo>
                  <a:pt x="1822" y="750"/>
                  <a:pt x="1822" y="750"/>
                  <a:pt x="1821" y="750"/>
                </a:cubicBezTo>
                <a:cubicBezTo>
                  <a:pt x="1824" y="738"/>
                  <a:pt x="1824" y="738"/>
                  <a:pt x="1824" y="738"/>
                </a:cubicBezTo>
                <a:cubicBezTo>
                  <a:pt x="1825" y="738"/>
                  <a:pt x="1825" y="738"/>
                  <a:pt x="1825" y="738"/>
                </a:cubicBezTo>
                <a:close/>
                <a:moveTo>
                  <a:pt x="1815" y="721"/>
                </a:moveTo>
                <a:cubicBezTo>
                  <a:pt x="1809" y="725"/>
                  <a:pt x="1803" y="729"/>
                  <a:pt x="1797" y="733"/>
                </a:cubicBezTo>
                <a:cubicBezTo>
                  <a:pt x="1796" y="733"/>
                  <a:pt x="1795" y="733"/>
                  <a:pt x="1795" y="732"/>
                </a:cubicBezTo>
                <a:cubicBezTo>
                  <a:pt x="1803" y="724"/>
                  <a:pt x="1807" y="723"/>
                  <a:pt x="1815" y="721"/>
                </a:cubicBezTo>
                <a:close/>
                <a:moveTo>
                  <a:pt x="1709" y="628"/>
                </a:moveTo>
                <a:cubicBezTo>
                  <a:pt x="1704" y="637"/>
                  <a:pt x="1700" y="646"/>
                  <a:pt x="1697" y="656"/>
                </a:cubicBezTo>
                <a:cubicBezTo>
                  <a:pt x="1696" y="656"/>
                  <a:pt x="1696" y="656"/>
                  <a:pt x="1695" y="657"/>
                </a:cubicBezTo>
                <a:cubicBezTo>
                  <a:pt x="1691" y="654"/>
                  <a:pt x="1687" y="651"/>
                  <a:pt x="1683" y="648"/>
                </a:cubicBezTo>
                <a:cubicBezTo>
                  <a:pt x="1684" y="646"/>
                  <a:pt x="1684" y="645"/>
                  <a:pt x="1684" y="643"/>
                </a:cubicBezTo>
                <a:cubicBezTo>
                  <a:pt x="1691" y="639"/>
                  <a:pt x="1698" y="634"/>
                  <a:pt x="1709" y="628"/>
                </a:cubicBezTo>
                <a:close/>
                <a:moveTo>
                  <a:pt x="1707" y="562"/>
                </a:moveTo>
                <a:cubicBezTo>
                  <a:pt x="1713" y="560"/>
                  <a:pt x="1719" y="557"/>
                  <a:pt x="1725" y="555"/>
                </a:cubicBezTo>
                <a:cubicBezTo>
                  <a:pt x="1721" y="562"/>
                  <a:pt x="1716" y="568"/>
                  <a:pt x="1711" y="573"/>
                </a:cubicBezTo>
                <a:cubicBezTo>
                  <a:pt x="1713" y="570"/>
                  <a:pt x="1715" y="566"/>
                  <a:pt x="1718" y="563"/>
                </a:cubicBezTo>
                <a:cubicBezTo>
                  <a:pt x="1712" y="569"/>
                  <a:pt x="1707" y="576"/>
                  <a:pt x="1703" y="583"/>
                </a:cubicBezTo>
                <a:cubicBezTo>
                  <a:pt x="1695" y="592"/>
                  <a:pt x="1687" y="599"/>
                  <a:pt x="1679" y="607"/>
                </a:cubicBezTo>
                <a:cubicBezTo>
                  <a:pt x="1687" y="592"/>
                  <a:pt x="1696" y="577"/>
                  <a:pt x="1707" y="562"/>
                </a:cubicBezTo>
                <a:close/>
                <a:moveTo>
                  <a:pt x="1661" y="589"/>
                </a:moveTo>
                <a:cubicBezTo>
                  <a:pt x="1664" y="587"/>
                  <a:pt x="1667" y="585"/>
                  <a:pt x="1670" y="583"/>
                </a:cubicBezTo>
                <a:cubicBezTo>
                  <a:pt x="1661" y="594"/>
                  <a:pt x="1653" y="605"/>
                  <a:pt x="1646" y="617"/>
                </a:cubicBezTo>
                <a:cubicBezTo>
                  <a:pt x="1645" y="617"/>
                  <a:pt x="1645" y="617"/>
                  <a:pt x="1645" y="616"/>
                </a:cubicBezTo>
                <a:lnTo>
                  <a:pt x="1661" y="589"/>
                </a:lnTo>
                <a:close/>
                <a:moveTo>
                  <a:pt x="1411" y="403"/>
                </a:moveTo>
                <a:cubicBezTo>
                  <a:pt x="1419" y="390"/>
                  <a:pt x="1427" y="376"/>
                  <a:pt x="1438" y="363"/>
                </a:cubicBezTo>
                <a:cubicBezTo>
                  <a:pt x="1427" y="384"/>
                  <a:pt x="1418" y="406"/>
                  <a:pt x="1412" y="431"/>
                </a:cubicBezTo>
                <a:cubicBezTo>
                  <a:pt x="1411" y="431"/>
                  <a:pt x="1411" y="431"/>
                  <a:pt x="1411" y="431"/>
                </a:cubicBezTo>
                <a:cubicBezTo>
                  <a:pt x="1411" y="431"/>
                  <a:pt x="1411" y="431"/>
                  <a:pt x="1410" y="430"/>
                </a:cubicBezTo>
                <a:cubicBezTo>
                  <a:pt x="1410" y="421"/>
                  <a:pt x="1411" y="412"/>
                  <a:pt x="1411" y="403"/>
                </a:cubicBezTo>
                <a:close/>
                <a:moveTo>
                  <a:pt x="935" y="92"/>
                </a:moveTo>
                <a:cubicBezTo>
                  <a:pt x="924" y="116"/>
                  <a:pt x="916" y="143"/>
                  <a:pt x="911" y="171"/>
                </a:cubicBezTo>
                <a:cubicBezTo>
                  <a:pt x="909" y="174"/>
                  <a:pt x="909" y="174"/>
                  <a:pt x="909" y="174"/>
                </a:cubicBezTo>
                <a:cubicBezTo>
                  <a:pt x="908" y="173"/>
                  <a:pt x="906" y="173"/>
                  <a:pt x="904" y="172"/>
                </a:cubicBezTo>
                <a:cubicBezTo>
                  <a:pt x="911" y="147"/>
                  <a:pt x="919" y="119"/>
                  <a:pt x="935" y="92"/>
                </a:cubicBezTo>
                <a:close/>
                <a:moveTo>
                  <a:pt x="837" y="142"/>
                </a:moveTo>
                <a:cubicBezTo>
                  <a:pt x="841" y="128"/>
                  <a:pt x="846" y="112"/>
                  <a:pt x="854" y="97"/>
                </a:cubicBezTo>
                <a:cubicBezTo>
                  <a:pt x="850" y="114"/>
                  <a:pt x="849" y="131"/>
                  <a:pt x="848" y="148"/>
                </a:cubicBezTo>
                <a:cubicBezTo>
                  <a:pt x="848" y="151"/>
                  <a:pt x="847" y="155"/>
                  <a:pt x="846" y="158"/>
                </a:cubicBezTo>
                <a:cubicBezTo>
                  <a:pt x="844" y="157"/>
                  <a:pt x="841" y="157"/>
                  <a:pt x="838" y="156"/>
                </a:cubicBezTo>
                <a:cubicBezTo>
                  <a:pt x="837" y="148"/>
                  <a:pt x="837" y="148"/>
                  <a:pt x="837" y="148"/>
                </a:cubicBezTo>
                <a:cubicBezTo>
                  <a:pt x="837" y="146"/>
                  <a:pt x="837" y="144"/>
                  <a:pt x="837" y="142"/>
                </a:cubicBezTo>
                <a:close/>
                <a:moveTo>
                  <a:pt x="559" y="127"/>
                </a:moveTo>
                <a:cubicBezTo>
                  <a:pt x="559" y="127"/>
                  <a:pt x="559" y="127"/>
                  <a:pt x="559" y="127"/>
                </a:cubicBezTo>
                <a:cubicBezTo>
                  <a:pt x="558" y="127"/>
                  <a:pt x="556" y="127"/>
                  <a:pt x="555" y="127"/>
                </a:cubicBezTo>
                <a:cubicBezTo>
                  <a:pt x="557" y="123"/>
                  <a:pt x="559" y="118"/>
                  <a:pt x="561" y="114"/>
                </a:cubicBezTo>
                <a:cubicBezTo>
                  <a:pt x="560" y="118"/>
                  <a:pt x="560" y="122"/>
                  <a:pt x="559" y="127"/>
                </a:cubicBezTo>
                <a:close/>
                <a:moveTo>
                  <a:pt x="537" y="70"/>
                </a:moveTo>
                <a:cubicBezTo>
                  <a:pt x="535" y="88"/>
                  <a:pt x="534" y="108"/>
                  <a:pt x="535" y="127"/>
                </a:cubicBezTo>
                <a:cubicBezTo>
                  <a:pt x="534" y="127"/>
                  <a:pt x="532" y="127"/>
                  <a:pt x="530" y="127"/>
                </a:cubicBezTo>
                <a:cubicBezTo>
                  <a:pt x="536" y="85"/>
                  <a:pt x="536" y="85"/>
                  <a:pt x="536" y="85"/>
                </a:cubicBezTo>
                <a:cubicBezTo>
                  <a:pt x="536" y="85"/>
                  <a:pt x="531" y="90"/>
                  <a:pt x="525" y="98"/>
                </a:cubicBezTo>
                <a:cubicBezTo>
                  <a:pt x="525" y="96"/>
                  <a:pt x="525" y="94"/>
                  <a:pt x="524" y="91"/>
                </a:cubicBezTo>
                <a:cubicBezTo>
                  <a:pt x="528" y="84"/>
                  <a:pt x="533" y="77"/>
                  <a:pt x="537" y="70"/>
                </a:cubicBezTo>
                <a:close/>
                <a:moveTo>
                  <a:pt x="491" y="104"/>
                </a:moveTo>
                <a:cubicBezTo>
                  <a:pt x="497" y="80"/>
                  <a:pt x="505" y="55"/>
                  <a:pt x="520" y="31"/>
                </a:cubicBezTo>
                <a:cubicBezTo>
                  <a:pt x="516" y="50"/>
                  <a:pt x="514" y="71"/>
                  <a:pt x="514" y="92"/>
                </a:cubicBezTo>
                <a:cubicBezTo>
                  <a:pt x="506" y="103"/>
                  <a:pt x="498" y="115"/>
                  <a:pt x="492" y="129"/>
                </a:cubicBezTo>
                <a:cubicBezTo>
                  <a:pt x="490" y="129"/>
                  <a:pt x="489" y="129"/>
                  <a:pt x="487" y="129"/>
                </a:cubicBezTo>
                <a:cubicBezTo>
                  <a:pt x="489" y="118"/>
                  <a:pt x="494" y="104"/>
                  <a:pt x="501" y="85"/>
                </a:cubicBezTo>
                <a:cubicBezTo>
                  <a:pt x="497" y="92"/>
                  <a:pt x="494" y="98"/>
                  <a:pt x="491" y="104"/>
                </a:cubicBezTo>
                <a:close/>
                <a:moveTo>
                  <a:pt x="384" y="137"/>
                </a:moveTo>
                <a:cubicBezTo>
                  <a:pt x="381" y="137"/>
                  <a:pt x="379" y="138"/>
                  <a:pt x="376" y="138"/>
                </a:cubicBezTo>
                <a:cubicBezTo>
                  <a:pt x="378" y="134"/>
                  <a:pt x="381" y="129"/>
                  <a:pt x="385" y="124"/>
                </a:cubicBezTo>
                <a:cubicBezTo>
                  <a:pt x="384" y="128"/>
                  <a:pt x="384" y="133"/>
                  <a:pt x="384" y="137"/>
                </a:cubicBezTo>
                <a:close/>
                <a:moveTo>
                  <a:pt x="334" y="129"/>
                </a:moveTo>
                <a:cubicBezTo>
                  <a:pt x="333" y="133"/>
                  <a:pt x="333" y="138"/>
                  <a:pt x="332" y="143"/>
                </a:cubicBezTo>
                <a:cubicBezTo>
                  <a:pt x="331" y="143"/>
                  <a:pt x="330" y="143"/>
                  <a:pt x="329" y="143"/>
                </a:cubicBezTo>
                <a:cubicBezTo>
                  <a:pt x="330" y="139"/>
                  <a:pt x="332" y="134"/>
                  <a:pt x="334" y="129"/>
                </a:cubicBezTo>
                <a:close/>
                <a:moveTo>
                  <a:pt x="66" y="99"/>
                </a:moveTo>
                <a:cubicBezTo>
                  <a:pt x="67" y="112"/>
                  <a:pt x="68" y="124"/>
                  <a:pt x="67" y="135"/>
                </a:cubicBezTo>
                <a:cubicBezTo>
                  <a:pt x="66" y="130"/>
                  <a:pt x="66" y="127"/>
                  <a:pt x="66" y="126"/>
                </a:cubicBezTo>
                <a:cubicBezTo>
                  <a:pt x="66" y="126"/>
                  <a:pt x="64" y="128"/>
                  <a:pt x="62" y="132"/>
                </a:cubicBezTo>
                <a:cubicBezTo>
                  <a:pt x="63" y="121"/>
                  <a:pt x="64" y="110"/>
                  <a:pt x="66" y="99"/>
                </a:cubicBezTo>
                <a:close/>
                <a:moveTo>
                  <a:pt x="38" y="108"/>
                </a:moveTo>
                <a:cubicBezTo>
                  <a:pt x="42" y="123"/>
                  <a:pt x="44" y="137"/>
                  <a:pt x="46" y="151"/>
                </a:cubicBezTo>
                <a:cubicBezTo>
                  <a:pt x="43" y="141"/>
                  <a:pt x="36" y="122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7" y="118"/>
                  <a:pt x="37" y="113"/>
                  <a:pt x="38" y="108"/>
                </a:cubicBezTo>
                <a:close/>
              </a:path>
            </a:pathLst>
          </a:custGeom>
          <a:gradFill flip="none" rotWithShape="1">
            <a:gsLst>
              <a:gs pos="68000">
                <a:schemeClr val="tx1"/>
              </a:gs>
              <a:gs pos="9000">
                <a:schemeClr val="tx1">
                  <a:lumMod val="74000"/>
                  <a:lumOff val="26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2" name="Title 1"/>
          <p:cNvSpPr txBox="1">
            <a:spLocks/>
          </p:cNvSpPr>
          <p:nvPr/>
        </p:nvSpPr>
        <p:spPr>
          <a:xfrm>
            <a:off x="1930626" y="2266950"/>
            <a:ext cx="5672677" cy="2770397"/>
          </a:xfrm>
          <a:prstGeom prst="rect">
            <a:avLst/>
          </a:prstGeom>
          <a:effectLst/>
        </p:spPr>
        <p:txBody>
          <a:bodyPr vert="horz" lIns="121920" tIns="60960" rIns="121920" bIns="60960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n w="19050">
                  <a:noFill/>
                </a:ln>
                <a:solidFill>
                  <a:srgbClr val="000000"/>
                </a:solidFill>
                <a:latin typeface="CAC Moose" panose="00000400000000000000" pitchFamily="2" charset="0"/>
                <a:cs typeface="Aharoni" pitchFamily="2" charset="-79"/>
              </a:rPr>
              <a:t>THIS IS A PLACEHOLDER FOR YOUR TEXT. PUT YOUR TEXT HERE. PUT YOUR OWN TEXT ANYWHERE IN THIS LAYOUT. HAPPY HALLOWEEN!</a:t>
            </a:r>
          </a:p>
          <a:p>
            <a:pPr algn="ctr"/>
            <a:r>
              <a:rPr lang="en-US" sz="1600" dirty="0">
                <a:ln w="19050">
                  <a:noFill/>
                </a:ln>
                <a:solidFill>
                  <a:srgbClr val="000000"/>
                </a:solidFill>
                <a:latin typeface="CAC Moose" panose="00000400000000000000" pitchFamily="2" charset="0"/>
                <a:cs typeface="Aharoni" pitchFamily="2" charset="-79"/>
              </a:rPr>
              <a:t>This IS THE SECOND PARAGRAPH. </a:t>
            </a:r>
            <a:r>
              <a:rPr lang="en-US" sz="1600" dirty="0">
                <a:ln w="19050">
                  <a:noFill/>
                </a:ln>
                <a:solidFill>
                  <a:srgbClr val="000000"/>
                </a:solidFill>
                <a:latin typeface="CAC Moose" panose="00000400000000000000" pitchFamily="2" charset="0"/>
                <a:cs typeface="Aharoni" pitchFamily="2" charset="-79"/>
              </a:rPr>
              <a:t>PUT YOUR TEXT HERE. PUT YOUR OWN TEXT ANYWHERE IN THIS LAYOUT. HAPPY HALLOWEEN!</a:t>
            </a:r>
            <a:endParaRPr lang="en-US" sz="1600" dirty="0">
              <a:ln w="19050">
                <a:noFill/>
              </a:ln>
              <a:solidFill>
                <a:srgbClr val="000000"/>
              </a:solidFill>
              <a:latin typeface="CAC Moose" panose="00000400000000000000" pitchFamily="2" charset="0"/>
            </a:endParaRPr>
          </a:p>
          <a:p>
            <a:pPr algn="ctr"/>
            <a:endParaRPr lang="en-US" sz="2133" dirty="0">
              <a:ln w="19050">
                <a:noFill/>
              </a:ln>
              <a:solidFill>
                <a:srgbClr val="000000"/>
              </a:solidFill>
              <a:latin typeface="CAC Moose" panose="00000400000000000000" pitchFamily="2" charset="0"/>
            </a:endParaRPr>
          </a:p>
        </p:txBody>
      </p:sp>
      <p:sp>
        <p:nvSpPr>
          <p:cNvPr id="174" name="bat1"/>
          <p:cNvSpPr>
            <a:spLocks/>
          </p:cNvSpPr>
          <p:nvPr/>
        </p:nvSpPr>
        <p:spPr bwMode="auto">
          <a:xfrm>
            <a:off x="7292635" y="175880"/>
            <a:ext cx="855992" cy="20780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5" name="bat3"/>
          <p:cNvSpPr>
            <a:spLocks/>
          </p:cNvSpPr>
          <p:nvPr/>
        </p:nvSpPr>
        <p:spPr bwMode="auto">
          <a:xfrm>
            <a:off x="6635022" y="2440429"/>
            <a:ext cx="309196" cy="20663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6" name="bat3"/>
          <p:cNvSpPr>
            <a:spLocks/>
          </p:cNvSpPr>
          <p:nvPr/>
        </p:nvSpPr>
        <p:spPr bwMode="auto">
          <a:xfrm rot="20246711">
            <a:off x="6640192" y="1007251"/>
            <a:ext cx="257419" cy="172032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7" name="bat3"/>
          <p:cNvSpPr>
            <a:spLocks/>
          </p:cNvSpPr>
          <p:nvPr/>
        </p:nvSpPr>
        <p:spPr bwMode="auto">
          <a:xfrm rot="521564">
            <a:off x="1766405" y="2802911"/>
            <a:ext cx="252868" cy="16899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8" name="bat2"/>
          <p:cNvSpPr>
            <a:spLocks/>
          </p:cNvSpPr>
          <p:nvPr/>
        </p:nvSpPr>
        <p:spPr bwMode="auto">
          <a:xfrm>
            <a:off x="1022524" y="2440429"/>
            <a:ext cx="545129" cy="270363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9" name="bat3"/>
          <p:cNvSpPr>
            <a:spLocks/>
          </p:cNvSpPr>
          <p:nvPr/>
        </p:nvSpPr>
        <p:spPr bwMode="auto">
          <a:xfrm rot="20246711">
            <a:off x="7973615" y="1377621"/>
            <a:ext cx="360759" cy="24109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0" name="bat2"/>
          <p:cNvSpPr>
            <a:spLocks/>
          </p:cNvSpPr>
          <p:nvPr/>
        </p:nvSpPr>
        <p:spPr bwMode="auto">
          <a:xfrm>
            <a:off x="3422322" y="403770"/>
            <a:ext cx="328148" cy="162748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1" name="bat4"/>
          <p:cNvSpPr>
            <a:spLocks/>
          </p:cNvSpPr>
          <p:nvPr/>
        </p:nvSpPr>
        <p:spPr bwMode="auto">
          <a:xfrm rot="20599112">
            <a:off x="6659575" y="355849"/>
            <a:ext cx="311819" cy="14275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3" name="Title 1"/>
          <p:cNvSpPr>
            <a:spLocks noGrp="1"/>
          </p:cNvSpPr>
          <p:nvPr>
            <p:ph type="title"/>
          </p:nvPr>
        </p:nvSpPr>
        <p:spPr>
          <a:xfrm>
            <a:off x="457200" y="1075886"/>
            <a:ext cx="8229600" cy="1143000"/>
          </a:xfr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5867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FULL MOON!</a:t>
            </a:r>
            <a:endParaRPr lang="en-US" sz="5867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sp>
        <p:nvSpPr>
          <p:cNvPr id="184" name="grave3"/>
          <p:cNvSpPr>
            <a:spLocks/>
          </p:cNvSpPr>
          <p:nvPr/>
        </p:nvSpPr>
        <p:spPr bwMode="auto">
          <a:xfrm>
            <a:off x="3477306" y="4239701"/>
            <a:ext cx="546329" cy="879220"/>
          </a:xfrm>
          <a:custGeom>
            <a:avLst/>
            <a:gdLst>
              <a:gd name="T0" fmla="*/ 21 w 292"/>
              <a:gd name="T1" fmla="*/ 160 h 470"/>
              <a:gd name="T2" fmla="*/ 280 w 292"/>
              <a:gd name="T3" fmla="*/ 193 h 470"/>
              <a:gd name="T4" fmla="*/ 263 w 292"/>
              <a:gd name="T5" fmla="*/ 470 h 470"/>
              <a:gd name="T6" fmla="*/ 0 w 292"/>
              <a:gd name="T7" fmla="*/ 462 h 470"/>
              <a:gd name="T8" fmla="*/ 21 w 292"/>
              <a:gd name="T9" fmla="*/ 1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470">
                <a:moveTo>
                  <a:pt x="21" y="160"/>
                </a:moveTo>
                <a:cubicBezTo>
                  <a:pt x="31" y="0"/>
                  <a:pt x="292" y="7"/>
                  <a:pt x="280" y="193"/>
                </a:cubicBezTo>
                <a:cubicBezTo>
                  <a:pt x="271" y="330"/>
                  <a:pt x="272" y="373"/>
                  <a:pt x="263" y="470"/>
                </a:cubicBezTo>
                <a:cubicBezTo>
                  <a:pt x="162" y="466"/>
                  <a:pt x="68" y="464"/>
                  <a:pt x="0" y="462"/>
                </a:cubicBezTo>
                <a:cubicBezTo>
                  <a:pt x="5" y="373"/>
                  <a:pt x="21" y="160"/>
                  <a:pt x="21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6" name="bat_upsidedown1"/>
          <p:cNvSpPr>
            <a:spLocks/>
          </p:cNvSpPr>
          <p:nvPr/>
        </p:nvSpPr>
        <p:spPr bwMode="auto">
          <a:xfrm>
            <a:off x="1434380" y="1135984"/>
            <a:ext cx="245960" cy="481404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7" name="bat_upsidedown1"/>
          <p:cNvSpPr>
            <a:spLocks/>
          </p:cNvSpPr>
          <p:nvPr/>
        </p:nvSpPr>
        <p:spPr bwMode="auto">
          <a:xfrm>
            <a:off x="1029470" y="943690"/>
            <a:ext cx="247268" cy="483963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8" name="bat_upsidedown1"/>
          <p:cNvSpPr>
            <a:spLocks/>
          </p:cNvSpPr>
          <p:nvPr/>
        </p:nvSpPr>
        <p:spPr bwMode="auto">
          <a:xfrm>
            <a:off x="766481" y="259649"/>
            <a:ext cx="233836" cy="457672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9" name="bat_upsidedown1"/>
          <p:cNvSpPr>
            <a:spLocks/>
          </p:cNvSpPr>
          <p:nvPr/>
        </p:nvSpPr>
        <p:spPr bwMode="auto">
          <a:xfrm>
            <a:off x="133870" y="1003184"/>
            <a:ext cx="222181" cy="434861"/>
          </a:xfrm>
          <a:custGeom>
            <a:avLst/>
            <a:gdLst>
              <a:gd name="T0" fmla="*/ 171 w 303"/>
              <a:gd name="T1" fmla="*/ 62 h 598"/>
              <a:gd name="T2" fmla="*/ 176 w 303"/>
              <a:gd name="T3" fmla="*/ 135 h 598"/>
              <a:gd name="T4" fmla="*/ 215 w 303"/>
              <a:gd name="T5" fmla="*/ 598 h 598"/>
              <a:gd name="T6" fmla="*/ 177 w 303"/>
              <a:gd name="T7" fmla="*/ 418 h 598"/>
              <a:gd name="T8" fmla="*/ 176 w 303"/>
              <a:gd name="T9" fmla="*/ 458 h 598"/>
              <a:gd name="T10" fmla="*/ 165 w 303"/>
              <a:gd name="T11" fmla="*/ 530 h 598"/>
              <a:gd name="T12" fmla="*/ 144 w 303"/>
              <a:gd name="T13" fmla="*/ 493 h 598"/>
              <a:gd name="T14" fmla="*/ 125 w 303"/>
              <a:gd name="T15" fmla="*/ 532 h 598"/>
              <a:gd name="T16" fmla="*/ 112 w 303"/>
              <a:gd name="T17" fmla="*/ 459 h 598"/>
              <a:gd name="T18" fmla="*/ 116 w 303"/>
              <a:gd name="T19" fmla="*/ 416 h 598"/>
              <a:gd name="T20" fmla="*/ 67 w 303"/>
              <a:gd name="T21" fmla="*/ 580 h 598"/>
              <a:gd name="T22" fmla="*/ 117 w 303"/>
              <a:gd name="T23" fmla="*/ 133 h 598"/>
              <a:gd name="T24" fmla="*/ 120 w 303"/>
              <a:gd name="T25" fmla="*/ 50 h 598"/>
              <a:gd name="T26" fmla="*/ 113 w 303"/>
              <a:gd name="T27" fmla="*/ 17 h 598"/>
              <a:gd name="T28" fmla="*/ 122 w 303"/>
              <a:gd name="T29" fmla="*/ 2 h 598"/>
              <a:gd name="T30" fmla="*/ 128 w 303"/>
              <a:gd name="T31" fmla="*/ 12 h 598"/>
              <a:gd name="T32" fmla="*/ 135 w 303"/>
              <a:gd name="T33" fmla="*/ 4 h 598"/>
              <a:gd name="T34" fmla="*/ 141 w 303"/>
              <a:gd name="T35" fmla="*/ 13 h 598"/>
              <a:gd name="T36" fmla="*/ 139 w 303"/>
              <a:gd name="T37" fmla="*/ 49 h 598"/>
              <a:gd name="T38" fmla="*/ 145 w 303"/>
              <a:gd name="T39" fmla="*/ 132 h 598"/>
              <a:gd name="T40" fmla="*/ 150 w 303"/>
              <a:gd name="T41" fmla="*/ 132 h 598"/>
              <a:gd name="T42" fmla="*/ 154 w 303"/>
              <a:gd name="T43" fmla="*/ 50 h 598"/>
              <a:gd name="T44" fmla="*/ 152 w 303"/>
              <a:gd name="T45" fmla="*/ 11 h 598"/>
              <a:gd name="T46" fmla="*/ 161 w 303"/>
              <a:gd name="T47" fmla="*/ 2 h 598"/>
              <a:gd name="T48" fmla="*/ 165 w 303"/>
              <a:gd name="T49" fmla="*/ 11 h 598"/>
              <a:gd name="T50" fmla="*/ 174 w 303"/>
              <a:gd name="T51" fmla="*/ 1 h 598"/>
              <a:gd name="T52" fmla="*/ 180 w 303"/>
              <a:gd name="T53" fmla="*/ 13 h 598"/>
              <a:gd name="T54" fmla="*/ 171 w 303"/>
              <a:gd name="T55" fmla="*/ 62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3" h="598">
                <a:moveTo>
                  <a:pt x="171" y="62"/>
                </a:moveTo>
                <a:cubicBezTo>
                  <a:pt x="171" y="91"/>
                  <a:pt x="176" y="118"/>
                  <a:pt x="176" y="135"/>
                </a:cubicBezTo>
                <a:cubicBezTo>
                  <a:pt x="248" y="156"/>
                  <a:pt x="303" y="498"/>
                  <a:pt x="215" y="598"/>
                </a:cubicBezTo>
                <a:cubicBezTo>
                  <a:pt x="223" y="465"/>
                  <a:pt x="193" y="440"/>
                  <a:pt x="177" y="418"/>
                </a:cubicBezTo>
                <a:cubicBezTo>
                  <a:pt x="168" y="429"/>
                  <a:pt x="173" y="449"/>
                  <a:pt x="176" y="458"/>
                </a:cubicBezTo>
                <a:cubicBezTo>
                  <a:pt x="179" y="467"/>
                  <a:pt x="198" y="496"/>
                  <a:pt x="165" y="530"/>
                </a:cubicBezTo>
                <a:cubicBezTo>
                  <a:pt x="170" y="493"/>
                  <a:pt x="153" y="493"/>
                  <a:pt x="144" y="493"/>
                </a:cubicBezTo>
                <a:cubicBezTo>
                  <a:pt x="136" y="493"/>
                  <a:pt x="117" y="502"/>
                  <a:pt x="125" y="532"/>
                </a:cubicBezTo>
                <a:cubicBezTo>
                  <a:pt x="97" y="502"/>
                  <a:pt x="102" y="476"/>
                  <a:pt x="112" y="459"/>
                </a:cubicBezTo>
                <a:cubicBezTo>
                  <a:pt x="122" y="442"/>
                  <a:pt x="119" y="427"/>
                  <a:pt x="116" y="416"/>
                </a:cubicBezTo>
                <a:cubicBezTo>
                  <a:pt x="98" y="430"/>
                  <a:pt x="39" y="501"/>
                  <a:pt x="67" y="580"/>
                </a:cubicBezTo>
                <a:cubicBezTo>
                  <a:pt x="0" y="481"/>
                  <a:pt x="13" y="190"/>
                  <a:pt x="117" y="133"/>
                </a:cubicBezTo>
                <a:cubicBezTo>
                  <a:pt x="118" y="80"/>
                  <a:pt x="122" y="69"/>
                  <a:pt x="120" y="50"/>
                </a:cubicBezTo>
                <a:cubicBezTo>
                  <a:pt x="118" y="38"/>
                  <a:pt x="114" y="28"/>
                  <a:pt x="113" y="17"/>
                </a:cubicBezTo>
                <a:cubicBezTo>
                  <a:pt x="113" y="13"/>
                  <a:pt x="118" y="4"/>
                  <a:pt x="122" y="2"/>
                </a:cubicBezTo>
                <a:cubicBezTo>
                  <a:pt x="125" y="0"/>
                  <a:pt x="125" y="13"/>
                  <a:pt x="128" y="12"/>
                </a:cubicBezTo>
                <a:cubicBezTo>
                  <a:pt x="130" y="12"/>
                  <a:pt x="132" y="6"/>
                  <a:pt x="135" y="4"/>
                </a:cubicBezTo>
                <a:cubicBezTo>
                  <a:pt x="138" y="2"/>
                  <a:pt x="140" y="10"/>
                  <a:pt x="141" y="13"/>
                </a:cubicBezTo>
                <a:cubicBezTo>
                  <a:pt x="143" y="20"/>
                  <a:pt x="140" y="38"/>
                  <a:pt x="139" y="49"/>
                </a:cubicBezTo>
                <a:cubicBezTo>
                  <a:pt x="139" y="54"/>
                  <a:pt x="145" y="108"/>
                  <a:pt x="145" y="132"/>
                </a:cubicBezTo>
                <a:cubicBezTo>
                  <a:pt x="149" y="132"/>
                  <a:pt x="145" y="132"/>
                  <a:pt x="150" y="132"/>
                </a:cubicBezTo>
                <a:cubicBezTo>
                  <a:pt x="150" y="116"/>
                  <a:pt x="155" y="61"/>
                  <a:pt x="154" y="50"/>
                </a:cubicBezTo>
                <a:cubicBezTo>
                  <a:pt x="151" y="31"/>
                  <a:pt x="147" y="21"/>
                  <a:pt x="152" y="11"/>
                </a:cubicBezTo>
                <a:cubicBezTo>
                  <a:pt x="153" y="8"/>
                  <a:pt x="158" y="1"/>
                  <a:pt x="161" y="2"/>
                </a:cubicBezTo>
                <a:cubicBezTo>
                  <a:pt x="164" y="3"/>
                  <a:pt x="163" y="11"/>
                  <a:pt x="165" y="11"/>
                </a:cubicBezTo>
                <a:cubicBezTo>
                  <a:pt x="168" y="11"/>
                  <a:pt x="172" y="1"/>
                  <a:pt x="174" y="1"/>
                </a:cubicBezTo>
                <a:cubicBezTo>
                  <a:pt x="176" y="0"/>
                  <a:pt x="179" y="10"/>
                  <a:pt x="180" y="13"/>
                </a:cubicBezTo>
                <a:cubicBezTo>
                  <a:pt x="183" y="24"/>
                  <a:pt x="171" y="62"/>
                  <a:pt x="171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413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75000"/>
              </a:schemeClr>
            </a:gs>
            <a:gs pos="23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Freeform 5"/>
          <p:cNvSpPr>
            <a:spLocks/>
          </p:cNvSpPr>
          <p:nvPr/>
        </p:nvSpPr>
        <p:spPr bwMode="auto">
          <a:xfrm>
            <a:off x="2057402" y="628645"/>
            <a:ext cx="3183887" cy="642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2390460" y="717952"/>
            <a:ext cx="4557433" cy="3041401"/>
            <a:chOff x="571" y="903"/>
            <a:chExt cx="3418" cy="2281"/>
          </a:xfrm>
        </p:grpSpPr>
        <p:sp>
          <p:nvSpPr>
            <p:cNvPr id="16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cloud2"/>
            <p:cNvSpPr>
              <a:spLocks/>
            </p:cNvSpPr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cloud1"/>
            <p:cNvSpPr>
              <a:spLocks/>
            </p:cNvSpPr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73" name="cloud2"/>
          <p:cNvSpPr>
            <a:spLocks/>
          </p:cNvSpPr>
          <p:nvPr/>
        </p:nvSpPr>
        <p:spPr bwMode="auto">
          <a:xfrm>
            <a:off x="398333" y="1526980"/>
            <a:ext cx="1204676" cy="435353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" name="cloud1"/>
          <p:cNvSpPr>
            <a:spLocks/>
          </p:cNvSpPr>
          <p:nvPr/>
        </p:nvSpPr>
        <p:spPr bwMode="auto">
          <a:xfrm flipH="1">
            <a:off x="7742273" y="-350750"/>
            <a:ext cx="1581808" cy="338983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bat1"/>
          <p:cNvSpPr>
            <a:spLocks/>
          </p:cNvSpPr>
          <p:nvPr/>
        </p:nvSpPr>
        <p:spPr bwMode="auto">
          <a:xfrm>
            <a:off x="1603009" y="2781437"/>
            <a:ext cx="1365767" cy="331568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8" name="bat2"/>
          <p:cNvSpPr>
            <a:spLocks/>
          </p:cNvSpPr>
          <p:nvPr/>
        </p:nvSpPr>
        <p:spPr bwMode="auto">
          <a:xfrm>
            <a:off x="3023874" y="1916635"/>
            <a:ext cx="429821" cy="213175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1" name="bat3"/>
          <p:cNvSpPr>
            <a:spLocks/>
          </p:cNvSpPr>
          <p:nvPr/>
        </p:nvSpPr>
        <p:spPr bwMode="auto">
          <a:xfrm>
            <a:off x="5464954" y="2902902"/>
            <a:ext cx="706573" cy="47220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1" name="bat3"/>
          <p:cNvSpPr>
            <a:spLocks/>
          </p:cNvSpPr>
          <p:nvPr/>
        </p:nvSpPr>
        <p:spPr bwMode="auto">
          <a:xfrm>
            <a:off x="3794622" y="3759353"/>
            <a:ext cx="455551" cy="30444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3" name="bat4"/>
          <p:cNvSpPr>
            <a:spLocks/>
          </p:cNvSpPr>
          <p:nvPr/>
        </p:nvSpPr>
        <p:spPr bwMode="auto">
          <a:xfrm>
            <a:off x="6240355" y="1564785"/>
            <a:ext cx="800903" cy="36667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" name="bat1"/>
          <p:cNvSpPr>
            <a:spLocks/>
          </p:cNvSpPr>
          <p:nvPr/>
        </p:nvSpPr>
        <p:spPr bwMode="auto">
          <a:xfrm rot="20235032">
            <a:off x="1726512" y="298244"/>
            <a:ext cx="1310945" cy="31825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bat3"/>
          <p:cNvSpPr>
            <a:spLocks/>
          </p:cNvSpPr>
          <p:nvPr/>
        </p:nvSpPr>
        <p:spPr bwMode="auto">
          <a:xfrm>
            <a:off x="5115660" y="1506820"/>
            <a:ext cx="436592" cy="29177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bat3"/>
          <p:cNvSpPr>
            <a:spLocks/>
          </p:cNvSpPr>
          <p:nvPr/>
        </p:nvSpPr>
        <p:spPr bwMode="auto">
          <a:xfrm>
            <a:off x="3131701" y="2612226"/>
            <a:ext cx="436592" cy="29177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bat1"/>
          <p:cNvSpPr>
            <a:spLocks/>
          </p:cNvSpPr>
          <p:nvPr/>
        </p:nvSpPr>
        <p:spPr bwMode="auto">
          <a:xfrm rot="1431461">
            <a:off x="6692037" y="3715449"/>
            <a:ext cx="1615724" cy="392251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3" name="bat4"/>
          <p:cNvSpPr>
            <a:spLocks/>
          </p:cNvSpPr>
          <p:nvPr/>
        </p:nvSpPr>
        <p:spPr bwMode="auto">
          <a:xfrm>
            <a:off x="938393" y="4178954"/>
            <a:ext cx="3271316" cy="1497696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" name="cloud2"/>
          <p:cNvSpPr>
            <a:spLocks/>
          </p:cNvSpPr>
          <p:nvPr/>
        </p:nvSpPr>
        <p:spPr bwMode="auto">
          <a:xfrm>
            <a:off x="398333" y="1526980"/>
            <a:ext cx="1204676" cy="435353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bat1"/>
          <p:cNvSpPr>
            <a:spLocks/>
          </p:cNvSpPr>
          <p:nvPr/>
        </p:nvSpPr>
        <p:spPr bwMode="auto">
          <a:xfrm rot="20861242">
            <a:off x="1291059" y="174293"/>
            <a:ext cx="754732" cy="183227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7" name="bat2"/>
          <p:cNvSpPr>
            <a:spLocks/>
          </p:cNvSpPr>
          <p:nvPr/>
        </p:nvSpPr>
        <p:spPr bwMode="auto">
          <a:xfrm>
            <a:off x="853982" y="435885"/>
            <a:ext cx="545129" cy="270363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9" name="bat4"/>
          <p:cNvSpPr>
            <a:spLocks/>
          </p:cNvSpPr>
          <p:nvPr/>
        </p:nvSpPr>
        <p:spPr bwMode="auto">
          <a:xfrm rot="1174705">
            <a:off x="6468316" y="178982"/>
            <a:ext cx="311819" cy="14275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" name="tree_main"/>
          <p:cNvSpPr>
            <a:spLocks noEditPoints="1"/>
          </p:cNvSpPr>
          <p:nvPr/>
        </p:nvSpPr>
        <p:spPr bwMode="auto">
          <a:xfrm>
            <a:off x="6410670" y="1374455"/>
            <a:ext cx="1587541" cy="1645888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2" name="bat1"/>
          <p:cNvSpPr>
            <a:spLocks/>
          </p:cNvSpPr>
          <p:nvPr/>
        </p:nvSpPr>
        <p:spPr bwMode="auto">
          <a:xfrm>
            <a:off x="7292635" y="175880"/>
            <a:ext cx="855992" cy="20780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" name="bat3"/>
          <p:cNvSpPr>
            <a:spLocks/>
          </p:cNvSpPr>
          <p:nvPr/>
        </p:nvSpPr>
        <p:spPr bwMode="auto">
          <a:xfrm>
            <a:off x="5689601" y="657386"/>
            <a:ext cx="309196" cy="20663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4" name="bat3"/>
          <p:cNvSpPr>
            <a:spLocks/>
          </p:cNvSpPr>
          <p:nvPr/>
        </p:nvSpPr>
        <p:spPr bwMode="auto">
          <a:xfrm rot="20246711">
            <a:off x="4382712" y="41374"/>
            <a:ext cx="257419" cy="172032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5" name="bat3"/>
          <p:cNvSpPr>
            <a:spLocks/>
          </p:cNvSpPr>
          <p:nvPr/>
        </p:nvSpPr>
        <p:spPr bwMode="auto">
          <a:xfrm rot="521564">
            <a:off x="3786261" y="558655"/>
            <a:ext cx="252868" cy="16899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6" name="bat3"/>
          <p:cNvSpPr>
            <a:spLocks/>
          </p:cNvSpPr>
          <p:nvPr/>
        </p:nvSpPr>
        <p:spPr bwMode="auto">
          <a:xfrm rot="20246711">
            <a:off x="5759254" y="536838"/>
            <a:ext cx="360759" cy="24109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7" name="bat2"/>
          <p:cNvSpPr>
            <a:spLocks/>
          </p:cNvSpPr>
          <p:nvPr/>
        </p:nvSpPr>
        <p:spPr bwMode="auto">
          <a:xfrm>
            <a:off x="3584547" y="21610"/>
            <a:ext cx="328148" cy="162748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8" name="bat4"/>
          <p:cNvSpPr>
            <a:spLocks/>
          </p:cNvSpPr>
          <p:nvPr/>
        </p:nvSpPr>
        <p:spPr bwMode="auto">
          <a:xfrm rot="20599112">
            <a:off x="6659575" y="355849"/>
            <a:ext cx="311819" cy="14275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" name="tree_main"/>
          <p:cNvSpPr>
            <a:spLocks noEditPoints="1"/>
          </p:cNvSpPr>
          <p:nvPr/>
        </p:nvSpPr>
        <p:spPr bwMode="auto">
          <a:xfrm flipH="1">
            <a:off x="6887906" y="1013663"/>
            <a:ext cx="1939353" cy="2006680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0" name="tree_main"/>
          <p:cNvSpPr>
            <a:spLocks noEditPoints="1"/>
          </p:cNvSpPr>
          <p:nvPr/>
        </p:nvSpPr>
        <p:spPr bwMode="auto">
          <a:xfrm flipH="1">
            <a:off x="-97045" y="1343744"/>
            <a:ext cx="1621045" cy="1677321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1" name="tree_main"/>
          <p:cNvSpPr>
            <a:spLocks noEditPoints="1"/>
          </p:cNvSpPr>
          <p:nvPr/>
        </p:nvSpPr>
        <p:spPr bwMode="auto">
          <a:xfrm flipH="1">
            <a:off x="4972873" y="1090211"/>
            <a:ext cx="1865376" cy="1930135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2" name="tree_main"/>
          <p:cNvSpPr>
            <a:spLocks noEditPoints="1"/>
          </p:cNvSpPr>
          <p:nvPr/>
        </p:nvSpPr>
        <p:spPr bwMode="auto">
          <a:xfrm>
            <a:off x="1000670" y="539750"/>
            <a:ext cx="2392657" cy="2480595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3" name="Rectangle 42"/>
          <p:cNvSpPr/>
          <p:nvPr/>
        </p:nvSpPr>
        <p:spPr>
          <a:xfrm>
            <a:off x="0" y="2774950"/>
            <a:ext cx="9144000" cy="322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762000" y="2851464"/>
            <a:ext cx="7772400" cy="614453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21920" tIns="60960" rIns="121920" bIns="6096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HAPPY HALLOWEEN!</a:t>
            </a:r>
            <a:endParaRPr lang="en-US" sz="3733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0" y="3466638"/>
            <a:ext cx="9144000" cy="2153112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21920" tIns="60960" rIns="121920" bIns="60960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33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THIS IS A PLACEHOLDER FOR YOUR TEXT. PUT YOUR TEXT HERE.</a:t>
            </a:r>
            <a:endParaRPr lang="en-US" sz="2133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grpSp>
        <p:nvGrpSpPr>
          <p:cNvPr id="46" name="Pumpkin2"/>
          <p:cNvGrpSpPr>
            <a:grpSpLocks noChangeAspect="1"/>
          </p:cNvGrpSpPr>
          <p:nvPr/>
        </p:nvGrpSpPr>
        <p:grpSpPr bwMode="auto">
          <a:xfrm>
            <a:off x="2774026" y="2246170"/>
            <a:ext cx="563575" cy="592189"/>
            <a:chOff x="543" y="0"/>
            <a:chExt cx="3230" cy="3394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635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22"/>
            <p:cNvSpPr>
              <a:spLocks/>
            </p:cNvSpPr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23"/>
            <p:cNvSpPr>
              <a:spLocks/>
            </p:cNvSpPr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24"/>
            <p:cNvSpPr>
              <a:spLocks/>
            </p:cNvSpPr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Freeform 25"/>
            <p:cNvSpPr>
              <a:spLocks/>
            </p:cNvSpPr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26"/>
            <p:cNvSpPr>
              <a:spLocks/>
            </p:cNvSpPr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27"/>
            <p:cNvSpPr>
              <a:spLocks/>
            </p:cNvSpPr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28"/>
            <p:cNvSpPr>
              <a:spLocks/>
            </p:cNvSpPr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Freeform 29"/>
            <p:cNvSpPr>
              <a:spLocks/>
            </p:cNvSpPr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73" name="Pumpkin2"/>
          <p:cNvGrpSpPr>
            <a:grpSpLocks noChangeAspect="1"/>
          </p:cNvGrpSpPr>
          <p:nvPr/>
        </p:nvGrpSpPr>
        <p:grpSpPr bwMode="auto">
          <a:xfrm>
            <a:off x="4650661" y="2207841"/>
            <a:ext cx="620752" cy="652269"/>
            <a:chOff x="543" y="0"/>
            <a:chExt cx="3230" cy="3394"/>
          </a:xfrm>
        </p:grpSpPr>
        <p:sp>
          <p:nvSpPr>
            <p:cNvPr id="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2" name="Freeform 22"/>
            <p:cNvSpPr>
              <a:spLocks/>
            </p:cNvSpPr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Freeform 24"/>
            <p:cNvSpPr>
              <a:spLocks/>
            </p:cNvSpPr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Freeform 26"/>
            <p:cNvSpPr>
              <a:spLocks/>
            </p:cNvSpPr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27"/>
            <p:cNvSpPr>
              <a:spLocks/>
            </p:cNvSpPr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Freeform 28"/>
            <p:cNvSpPr>
              <a:spLocks/>
            </p:cNvSpPr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00" name="Pumpkin3"/>
          <p:cNvGrpSpPr/>
          <p:nvPr/>
        </p:nvGrpSpPr>
        <p:grpSpPr>
          <a:xfrm rot="21305796">
            <a:off x="3131131" y="2286789"/>
            <a:ext cx="541307" cy="568455"/>
            <a:chOff x="4095811" y="1177730"/>
            <a:chExt cx="2389289" cy="2509121"/>
          </a:xfrm>
        </p:grpSpPr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0" name="Freeform 42"/>
            <p:cNvSpPr>
              <a:spLocks/>
            </p:cNvSpPr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1" name="Freeform 43"/>
            <p:cNvSpPr>
              <a:spLocks/>
            </p:cNvSpPr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2" name="Freeform 44"/>
            <p:cNvSpPr>
              <a:spLocks/>
            </p:cNvSpPr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3" name="Freeform 45"/>
            <p:cNvSpPr>
              <a:spLocks/>
            </p:cNvSpPr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4" name="Freeform 46"/>
            <p:cNvSpPr>
              <a:spLocks/>
            </p:cNvSpPr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5" name="Freeform 47"/>
            <p:cNvSpPr>
              <a:spLocks/>
            </p:cNvSpPr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6" name="Freeform 48"/>
            <p:cNvSpPr>
              <a:spLocks/>
            </p:cNvSpPr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7" name="Freeform 49"/>
            <p:cNvSpPr>
              <a:spLocks/>
            </p:cNvSpPr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13059 w 23276"/>
                <a:gd name="connsiteY4" fmla="*/ 7870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13213 w 23276"/>
                <a:gd name="connsiteY4" fmla="*/ 8232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32"/>
                <a:gd name="connsiteX1" fmla="*/ 2480 w 23276"/>
                <a:gd name="connsiteY1" fmla="*/ 849 h 10032"/>
                <a:gd name="connsiteX2" fmla="*/ 4800 w 23276"/>
                <a:gd name="connsiteY2" fmla="*/ 7925 h 10032"/>
                <a:gd name="connsiteX3" fmla="*/ 23276 w 23276"/>
                <a:gd name="connsiteY3" fmla="*/ 3365 h 10032"/>
                <a:gd name="connsiteX4" fmla="*/ 3920 w 23276"/>
                <a:gd name="connsiteY4" fmla="*/ 10000 h 10032"/>
                <a:gd name="connsiteX5" fmla="*/ 0 w 23276"/>
                <a:gd name="connsiteY5" fmla="*/ 0 h 10032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3920 w 23276"/>
                <a:gd name="connsiteY4" fmla="*/ 10000 h 10000"/>
                <a:gd name="connsiteX5" fmla="*/ 0 w 23276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8" name="Freeform 50"/>
            <p:cNvSpPr>
              <a:spLocks/>
            </p:cNvSpPr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9" name="Freeform 51"/>
            <p:cNvSpPr>
              <a:spLocks/>
            </p:cNvSpPr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0" name="Freeform 52"/>
            <p:cNvSpPr>
              <a:spLocks/>
            </p:cNvSpPr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1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" fmla="*/ 0 w 231239"/>
                <a:gd name="connsiteY0" fmla="*/ 0 h 108597"/>
                <a:gd name="connsiteX1" fmla="*/ 231239 w 231239"/>
                <a:gd name="connsiteY1" fmla="*/ 73819 h 108597"/>
                <a:gd name="connsiteX2" fmla="*/ 224095 w 231239"/>
                <a:gd name="connsiteY2" fmla="*/ 108597 h 108597"/>
                <a:gd name="connsiteX3" fmla="*/ 0 w 231239"/>
                <a:gd name="connsiteY3" fmla="*/ 108597 h 108597"/>
                <a:gd name="connsiteX4" fmla="*/ 0 w 231239"/>
                <a:gd name="connsiteY4" fmla="*/ 0 h 108597"/>
                <a:gd name="connsiteX0" fmla="*/ 0 w 231239"/>
                <a:gd name="connsiteY0" fmla="*/ 0 h 118122"/>
                <a:gd name="connsiteX1" fmla="*/ 231239 w 231239"/>
                <a:gd name="connsiteY1" fmla="*/ 73819 h 118122"/>
                <a:gd name="connsiteX2" fmla="*/ 197901 w 231239"/>
                <a:gd name="connsiteY2" fmla="*/ 118122 h 118122"/>
                <a:gd name="connsiteX3" fmla="*/ 0 w 231239"/>
                <a:gd name="connsiteY3" fmla="*/ 108597 h 118122"/>
                <a:gd name="connsiteX4" fmla="*/ 0 w 231239"/>
                <a:gd name="connsiteY4" fmla="*/ 0 h 118122"/>
                <a:gd name="connsiteX0" fmla="*/ 0 w 216952"/>
                <a:gd name="connsiteY0" fmla="*/ 0 h 118122"/>
                <a:gd name="connsiteX1" fmla="*/ 216952 w 216952"/>
                <a:gd name="connsiteY1" fmla="*/ 90487 h 118122"/>
                <a:gd name="connsiteX2" fmla="*/ 197901 w 216952"/>
                <a:gd name="connsiteY2" fmla="*/ 118122 h 118122"/>
                <a:gd name="connsiteX3" fmla="*/ 0 w 216952"/>
                <a:gd name="connsiteY3" fmla="*/ 108597 h 118122"/>
                <a:gd name="connsiteX4" fmla="*/ 0 w 216952"/>
                <a:gd name="connsiteY4" fmla="*/ 0 h 118122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14287 w 231239"/>
                <a:gd name="connsiteY3" fmla="*/ 80022 h 89547"/>
                <a:gd name="connsiteX4" fmla="*/ 0 w 231239"/>
                <a:gd name="connsiteY4" fmla="*/ 0 h 89547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42862 w 231239"/>
                <a:gd name="connsiteY3" fmla="*/ 68116 h 89547"/>
                <a:gd name="connsiteX4" fmla="*/ 0 w 231239"/>
                <a:gd name="connsiteY4" fmla="*/ 0 h 89547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0 w 231239"/>
                <a:gd name="connsiteY3" fmla="*/ 0 h 89547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22" name="Pumpkin3"/>
          <p:cNvGrpSpPr/>
          <p:nvPr/>
        </p:nvGrpSpPr>
        <p:grpSpPr>
          <a:xfrm rot="498500">
            <a:off x="5056918" y="2385449"/>
            <a:ext cx="475759" cy="499619"/>
            <a:chOff x="4095811" y="1177730"/>
            <a:chExt cx="2389289" cy="2509121"/>
          </a:xfrm>
        </p:grpSpPr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2" name="Freeform 42"/>
            <p:cNvSpPr>
              <a:spLocks/>
            </p:cNvSpPr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3" name="Freeform 43"/>
            <p:cNvSpPr>
              <a:spLocks/>
            </p:cNvSpPr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4" name="Freeform 44"/>
            <p:cNvSpPr>
              <a:spLocks/>
            </p:cNvSpPr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5" name="Freeform 45"/>
            <p:cNvSpPr>
              <a:spLocks/>
            </p:cNvSpPr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6" name="Freeform 46"/>
            <p:cNvSpPr>
              <a:spLocks/>
            </p:cNvSpPr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7" name="Freeform 47"/>
            <p:cNvSpPr>
              <a:spLocks/>
            </p:cNvSpPr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8" name="Freeform 48"/>
            <p:cNvSpPr>
              <a:spLocks/>
            </p:cNvSpPr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9" name="Freeform 49"/>
            <p:cNvSpPr>
              <a:spLocks/>
            </p:cNvSpPr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13059 w 23276"/>
                <a:gd name="connsiteY4" fmla="*/ 7870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13213 w 23276"/>
                <a:gd name="connsiteY4" fmla="*/ 8232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32"/>
                <a:gd name="connsiteX1" fmla="*/ 2480 w 23276"/>
                <a:gd name="connsiteY1" fmla="*/ 849 h 10032"/>
                <a:gd name="connsiteX2" fmla="*/ 4800 w 23276"/>
                <a:gd name="connsiteY2" fmla="*/ 7925 h 10032"/>
                <a:gd name="connsiteX3" fmla="*/ 23276 w 23276"/>
                <a:gd name="connsiteY3" fmla="*/ 3365 h 10032"/>
                <a:gd name="connsiteX4" fmla="*/ 3920 w 23276"/>
                <a:gd name="connsiteY4" fmla="*/ 10000 h 10032"/>
                <a:gd name="connsiteX5" fmla="*/ 0 w 23276"/>
                <a:gd name="connsiteY5" fmla="*/ 0 h 10032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3920 w 23276"/>
                <a:gd name="connsiteY4" fmla="*/ 10000 h 10000"/>
                <a:gd name="connsiteX5" fmla="*/ 0 w 23276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0" name="Freeform 50"/>
            <p:cNvSpPr>
              <a:spLocks/>
            </p:cNvSpPr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1" name="Freeform 51"/>
            <p:cNvSpPr>
              <a:spLocks/>
            </p:cNvSpPr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2" name="Freeform 52"/>
            <p:cNvSpPr>
              <a:spLocks/>
            </p:cNvSpPr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" fmla="*/ 0 w 231239"/>
                <a:gd name="connsiteY0" fmla="*/ 0 h 108597"/>
                <a:gd name="connsiteX1" fmla="*/ 231239 w 231239"/>
                <a:gd name="connsiteY1" fmla="*/ 73819 h 108597"/>
                <a:gd name="connsiteX2" fmla="*/ 224095 w 231239"/>
                <a:gd name="connsiteY2" fmla="*/ 108597 h 108597"/>
                <a:gd name="connsiteX3" fmla="*/ 0 w 231239"/>
                <a:gd name="connsiteY3" fmla="*/ 108597 h 108597"/>
                <a:gd name="connsiteX4" fmla="*/ 0 w 231239"/>
                <a:gd name="connsiteY4" fmla="*/ 0 h 108597"/>
                <a:gd name="connsiteX0" fmla="*/ 0 w 231239"/>
                <a:gd name="connsiteY0" fmla="*/ 0 h 118122"/>
                <a:gd name="connsiteX1" fmla="*/ 231239 w 231239"/>
                <a:gd name="connsiteY1" fmla="*/ 73819 h 118122"/>
                <a:gd name="connsiteX2" fmla="*/ 197901 w 231239"/>
                <a:gd name="connsiteY2" fmla="*/ 118122 h 118122"/>
                <a:gd name="connsiteX3" fmla="*/ 0 w 231239"/>
                <a:gd name="connsiteY3" fmla="*/ 108597 h 118122"/>
                <a:gd name="connsiteX4" fmla="*/ 0 w 231239"/>
                <a:gd name="connsiteY4" fmla="*/ 0 h 118122"/>
                <a:gd name="connsiteX0" fmla="*/ 0 w 216952"/>
                <a:gd name="connsiteY0" fmla="*/ 0 h 118122"/>
                <a:gd name="connsiteX1" fmla="*/ 216952 w 216952"/>
                <a:gd name="connsiteY1" fmla="*/ 90487 h 118122"/>
                <a:gd name="connsiteX2" fmla="*/ 197901 w 216952"/>
                <a:gd name="connsiteY2" fmla="*/ 118122 h 118122"/>
                <a:gd name="connsiteX3" fmla="*/ 0 w 216952"/>
                <a:gd name="connsiteY3" fmla="*/ 108597 h 118122"/>
                <a:gd name="connsiteX4" fmla="*/ 0 w 216952"/>
                <a:gd name="connsiteY4" fmla="*/ 0 h 118122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14287 w 231239"/>
                <a:gd name="connsiteY3" fmla="*/ 80022 h 89547"/>
                <a:gd name="connsiteX4" fmla="*/ 0 w 231239"/>
                <a:gd name="connsiteY4" fmla="*/ 0 h 89547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42862 w 231239"/>
                <a:gd name="connsiteY3" fmla="*/ 68116 h 89547"/>
                <a:gd name="connsiteX4" fmla="*/ 0 w 231239"/>
                <a:gd name="connsiteY4" fmla="*/ 0 h 89547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0 w 231239"/>
                <a:gd name="connsiteY3" fmla="*/ 0 h 89547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44" name="Pumpkin3"/>
          <p:cNvGrpSpPr/>
          <p:nvPr/>
        </p:nvGrpSpPr>
        <p:grpSpPr>
          <a:xfrm rot="21375665">
            <a:off x="5967958" y="2337363"/>
            <a:ext cx="494077" cy="518857"/>
            <a:chOff x="4095811" y="1177730"/>
            <a:chExt cx="2389289" cy="2509121"/>
          </a:xfrm>
        </p:grpSpPr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143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508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4" name="Freeform 42"/>
            <p:cNvSpPr>
              <a:spLocks/>
            </p:cNvSpPr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5" name="Freeform 43"/>
            <p:cNvSpPr>
              <a:spLocks/>
            </p:cNvSpPr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6" name="Freeform 44"/>
            <p:cNvSpPr>
              <a:spLocks/>
            </p:cNvSpPr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7" name="Freeform 45"/>
            <p:cNvSpPr>
              <a:spLocks/>
            </p:cNvSpPr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8" name="Freeform 46"/>
            <p:cNvSpPr>
              <a:spLocks/>
            </p:cNvSpPr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9" name="Freeform 47"/>
            <p:cNvSpPr>
              <a:spLocks/>
            </p:cNvSpPr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0" name="Freeform 48"/>
            <p:cNvSpPr>
              <a:spLocks/>
            </p:cNvSpPr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1" name="Freeform 49"/>
            <p:cNvSpPr>
              <a:spLocks/>
            </p:cNvSpPr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13059 w 23276"/>
                <a:gd name="connsiteY4" fmla="*/ 7870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13213 w 23276"/>
                <a:gd name="connsiteY4" fmla="*/ 8232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32"/>
                <a:gd name="connsiteX1" fmla="*/ 2480 w 23276"/>
                <a:gd name="connsiteY1" fmla="*/ 849 h 10032"/>
                <a:gd name="connsiteX2" fmla="*/ 4800 w 23276"/>
                <a:gd name="connsiteY2" fmla="*/ 7925 h 10032"/>
                <a:gd name="connsiteX3" fmla="*/ 23276 w 23276"/>
                <a:gd name="connsiteY3" fmla="*/ 3365 h 10032"/>
                <a:gd name="connsiteX4" fmla="*/ 3920 w 23276"/>
                <a:gd name="connsiteY4" fmla="*/ 10000 h 10032"/>
                <a:gd name="connsiteX5" fmla="*/ 0 w 23276"/>
                <a:gd name="connsiteY5" fmla="*/ 0 h 10032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3920 w 23276"/>
                <a:gd name="connsiteY4" fmla="*/ 10000 h 10000"/>
                <a:gd name="connsiteX5" fmla="*/ 0 w 23276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2" name="Freeform 50"/>
            <p:cNvSpPr>
              <a:spLocks/>
            </p:cNvSpPr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3" name="Freeform 51"/>
            <p:cNvSpPr>
              <a:spLocks/>
            </p:cNvSpPr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4" name="Freeform 52"/>
            <p:cNvSpPr>
              <a:spLocks/>
            </p:cNvSpPr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5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" fmla="*/ 0 w 231239"/>
                <a:gd name="connsiteY0" fmla="*/ 0 h 108597"/>
                <a:gd name="connsiteX1" fmla="*/ 231239 w 231239"/>
                <a:gd name="connsiteY1" fmla="*/ 73819 h 108597"/>
                <a:gd name="connsiteX2" fmla="*/ 224095 w 231239"/>
                <a:gd name="connsiteY2" fmla="*/ 108597 h 108597"/>
                <a:gd name="connsiteX3" fmla="*/ 0 w 231239"/>
                <a:gd name="connsiteY3" fmla="*/ 108597 h 108597"/>
                <a:gd name="connsiteX4" fmla="*/ 0 w 231239"/>
                <a:gd name="connsiteY4" fmla="*/ 0 h 108597"/>
                <a:gd name="connsiteX0" fmla="*/ 0 w 231239"/>
                <a:gd name="connsiteY0" fmla="*/ 0 h 118122"/>
                <a:gd name="connsiteX1" fmla="*/ 231239 w 231239"/>
                <a:gd name="connsiteY1" fmla="*/ 73819 h 118122"/>
                <a:gd name="connsiteX2" fmla="*/ 197901 w 231239"/>
                <a:gd name="connsiteY2" fmla="*/ 118122 h 118122"/>
                <a:gd name="connsiteX3" fmla="*/ 0 w 231239"/>
                <a:gd name="connsiteY3" fmla="*/ 108597 h 118122"/>
                <a:gd name="connsiteX4" fmla="*/ 0 w 231239"/>
                <a:gd name="connsiteY4" fmla="*/ 0 h 118122"/>
                <a:gd name="connsiteX0" fmla="*/ 0 w 216952"/>
                <a:gd name="connsiteY0" fmla="*/ 0 h 118122"/>
                <a:gd name="connsiteX1" fmla="*/ 216952 w 216952"/>
                <a:gd name="connsiteY1" fmla="*/ 90487 h 118122"/>
                <a:gd name="connsiteX2" fmla="*/ 197901 w 216952"/>
                <a:gd name="connsiteY2" fmla="*/ 118122 h 118122"/>
                <a:gd name="connsiteX3" fmla="*/ 0 w 216952"/>
                <a:gd name="connsiteY3" fmla="*/ 108597 h 118122"/>
                <a:gd name="connsiteX4" fmla="*/ 0 w 216952"/>
                <a:gd name="connsiteY4" fmla="*/ 0 h 118122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14287 w 231239"/>
                <a:gd name="connsiteY3" fmla="*/ 80022 h 89547"/>
                <a:gd name="connsiteX4" fmla="*/ 0 w 231239"/>
                <a:gd name="connsiteY4" fmla="*/ 0 h 89547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42862 w 231239"/>
                <a:gd name="connsiteY3" fmla="*/ 68116 h 89547"/>
                <a:gd name="connsiteX4" fmla="*/ 0 w 231239"/>
                <a:gd name="connsiteY4" fmla="*/ 0 h 89547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0 w 231239"/>
                <a:gd name="connsiteY3" fmla="*/ 0 h 89547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66" name="Pumpkin2"/>
          <p:cNvGrpSpPr>
            <a:grpSpLocks noChangeAspect="1"/>
          </p:cNvGrpSpPr>
          <p:nvPr/>
        </p:nvGrpSpPr>
        <p:grpSpPr bwMode="auto">
          <a:xfrm rot="21351149">
            <a:off x="2225869" y="2325429"/>
            <a:ext cx="505868" cy="531552"/>
            <a:chOff x="543" y="0"/>
            <a:chExt cx="3230" cy="3394"/>
          </a:xfrm>
        </p:grpSpPr>
        <p:sp>
          <p:nvSpPr>
            <p:cNvPr id="1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27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635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5" name="Freeform 22"/>
            <p:cNvSpPr>
              <a:spLocks/>
            </p:cNvSpPr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6" name="Freeform 23"/>
            <p:cNvSpPr>
              <a:spLocks/>
            </p:cNvSpPr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7" name="Freeform 24"/>
            <p:cNvSpPr>
              <a:spLocks/>
            </p:cNvSpPr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8" name="Freeform 25"/>
            <p:cNvSpPr>
              <a:spLocks/>
            </p:cNvSpPr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9" name="Freeform 26"/>
            <p:cNvSpPr>
              <a:spLocks/>
            </p:cNvSpPr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0" name="Freeform 27"/>
            <p:cNvSpPr>
              <a:spLocks/>
            </p:cNvSpPr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1" name="Freeform 28"/>
            <p:cNvSpPr>
              <a:spLocks/>
            </p:cNvSpPr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2" name="Freeform 29"/>
            <p:cNvSpPr>
              <a:spLocks/>
            </p:cNvSpPr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330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75000"/>
              </a:schemeClr>
            </a:gs>
            <a:gs pos="23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reeform 5"/>
          <p:cNvSpPr>
            <a:spLocks/>
          </p:cNvSpPr>
          <p:nvPr/>
        </p:nvSpPr>
        <p:spPr bwMode="auto">
          <a:xfrm>
            <a:off x="2057402" y="628645"/>
            <a:ext cx="3183887" cy="642000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4" name="Group 4"/>
          <p:cNvGrpSpPr>
            <a:grpSpLocks noChangeAspect="1"/>
          </p:cNvGrpSpPr>
          <p:nvPr/>
        </p:nvGrpSpPr>
        <p:grpSpPr bwMode="auto">
          <a:xfrm>
            <a:off x="2390460" y="717952"/>
            <a:ext cx="4557433" cy="3041401"/>
            <a:chOff x="571" y="903"/>
            <a:chExt cx="3418" cy="2281"/>
          </a:xfrm>
        </p:grpSpPr>
        <p:sp>
          <p:nvSpPr>
            <p:cNvPr id="196" name="moon"/>
            <p:cNvSpPr>
              <a:spLocks noChangeArrowheads="1"/>
            </p:cNvSpPr>
            <p:nvPr/>
          </p:nvSpPr>
          <p:spPr bwMode="auto">
            <a:xfrm>
              <a:off x="1116" y="903"/>
              <a:ext cx="2277" cy="228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7" name="cloud2"/>
            <p:cNvSpPr>
              <a:spLocks/>
            </p:cNvSpPr>
            <p:nvPr/>
          </p:nvSpPr>
          <p:spPr bwMode="auto">
            <a:xfrm>
              <a:off x="2373" y="1104"/>
              <a:ext cx="1616" cy="530"/>
            </a:xfrm>
            <a:custGeom>
              <a:avLst/>
              <a:gdLst>
                <a:gd name="T0" fmla="*/ 133 w 965"/>
                <a:gd name="T1" fmla="*/ 171 h 316"/>
                <a:gd name="T2" fmla="*/ 197 w 965"/>
                <a:gd name="T3" fmla="*/ 145 h 316"/>
                <a:gd name="T4" fmla="*/ 291 w 965"/>
                <a:gd name="T5" fmla="*/ 121 h 316"/>
                <a:gd name="T6" fmla="*/ 391 w 965"/>
                <a:gd name="T7" fmla="*/ 95 h 316"/>
                <a:gd name="T8" fmla="*/ 455 w 965"/>
                <a:gd name="T9" fmla="*/ 38 h 316"/>
                <a:gd name="T10" fmla="*/ 609 w 965"/>
                <a:gd name="T11" fmla="*/ 86 h 316"/>
                <a:gd name="T12" fmla="*/ 675 w 965"/>
                <a:gd name="T13" fmla="*/ 162 h 316"/>
                <a:gd name="T14" fmla="*/ 777 w 965"/>
                <a:gd name="T15" fmla="*/ 209 h 316"/>
                <a:gd name="T16" fmla="*/ 921 w 965"/>
                <a:gd name="T17" fmla="*/ 209 h 316"/>
                <a:gd name="T18" fmla="*/ 815 w 965"/>
                <a:gd name="T19" fmla="*/ 277 h 316"/>
                <a:gd name="T20" fmla="*/ 721 w 965"/>
                <a:gd name="T21" fmla="*/ 272 h 316"/>
                <a:gd name="T22" fmla="*/ 645 w 965"/>
                <a:gd name="T23" fmla="*/ 285 h 316"/>
                <a:gd name="T24" fmla="*/ 591 w 965"/>
                <a:gd name="T25" fmla="*/ 220 h 316"/>
                <a:gd name="T26" fmla="*/ 554 w 965"/>
                <a:gd name="T27" fmla="*/ 290 h 316"/>
                <a:gd name="T28" fmla="*/ 449 w 965"/>
                <a:gd name="T29" fmla="*/ 225 h 316"/>
                <a:gd name="T30" fmla="*/ 437 w 965"/>
                <a:gd name="T31" fmla="*/ 220 h 316"/>
                <a:gd name="T32" fmla="*/ 386 w 965"/>
                <a:gd name="T33" fmla="*/ 238 h 316"/>
                <a:gd name="T34" fmla="*/ 302 w 965"/>
                <a:gd name="T35" fmla="*/ 270 h 316"/>
                <a:gd name="T36" fmla="*/ 219 w 965"/>
                <a:gd name="T37" fmla="*/ 264 h 316"/>
                <a:gd name="T38" fmla="*/ 52 w 965"/>
                <a:gd name="T39" fmla="*/ 240 h 316"/>
                <a:gd name="T40" fmla="*/ 133 w 965"/>
                <a:gd name="T41" fmla="*/ 17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6">
                  <a:moveTo>
                    <a:pt x="133" y="171"/>
                  </a:moveTo>
                  <a:cubicBezTo>
                    <a:pt x="175" y="184"/>
                    <a:pt x="169" y="166"/>
                    <a:pt x="197" y="145"/>
                  </a:cubicBezTo>
                  <a:cubicBezTo>
                    <a:pt x="225" y="125"/>
                    <a:pt x="265" y="103"/>
                    <a:pt x="291" y="121"/>
                  </a:cubicBezTo>
                  <a:cubicBezTo>
                    <a:pt x="317" y="97"/>
                    <a:pt x="359" y="73"/>
                    <a:pt x="391" y="95"/>
                  </a:cubicBezTo>
                  <a:cubicBezTo>
                    <a:pt x="423" y="118"/>
                    <a:pt x="425" y="64"/>
                    <a:pt x="455" y="38"/>
                  </a:cubicBezTo>
                  <a:cubicBezTo>
                    <a:pt x="497" y="0"/>
                    <a:pt x="581" y="15"/>
                    <a:pt x="609" y="86"/>
                  </a:cubicBezTo>
                  <a:cubicBezTo>
                    <a:pt x="672" y="88"/>
                    <a:pt x="667" y="132"/>
                    <a:pt x="675" y="162"/>
                  </a:cubicBezTo>
                  <a:cubicBezTo>
                    <a:pt x="729" y="155"/>
                    <a:pt x="755" y="177"/>
                    <a:pt x="777" y="209"/>
                  </a:cubicBezTo>
                  <a:cubicBezTo>
                    <a:pt x="850" y="168"/>
                    <a:pt x="876" y="175"/>
                    <a:pt x="921" y="209"/>
                  </a:cubicBezTo>
                  <a:cubicBezTo>
                    <a:pt x="965" y="242"/>
                    <a:pt x="861" y="305"/>
                    <a:pt x="815" y="277"/>
                  </a:cubicBezTo>
                  <a:cubicBezTo>
                    <a:pt x="780" y="300"/>
                    <a:pt x="758" y="311"/>
                    <a:pt x="721" y="272"/>
                  </a:cubicBezTo>
                  <a:cubicBezTo>
                    <a:pt x="703" y="252"/>
                    <a:pt x="694" y="272"/>
                    <a:pt x="645" y="285"/>
                  </a:cubicBezTo>
                  <a:cubicBezTo>
                    <a:pt x="596" y="298"/>
                    <a:pt x="627" y="238"/>
                    <a:pt x="591" y="220"/>
                  </a:cubicBezTo>
                  <a:cubicBezTo>
                    <a:pt x="555" y="201"/>
                    <a:pt x="593" y="274"/>
                    <a:pt x="554" y="290"/>
                  </a:cubicBezTo>
                  <a:cubicBezTo>
                    <a:pt x="515" y="307"/>
                    <a:pt x="448" y="285"/>
                    <a:pt x="449" y="225"/>
                  </a:cubicBezTo>
                  <a:cubicBezTo>
                    <a:pt x="445" y="223"/>
                    <a:pt x="444" y="168"/>
                    <a:pt x="437" y="220"/>
                  </a:cubicBezTo>
                  <a:cubicBezTo>
                    <a:pt x="429" y="271"/>
                    <a:pt x="403" y="224"/>
                    <a:pt x="386" y="238"/>
                  </a:cubicBezTo>
                  <a:cubicBezTo>
                    <a:pt x="365" y="257"/>
                    <a:pt x="331" y="316"/>
                    <a:pt x="302" y="270"/>
                  </a:cubicBezTo>
                  <a:cubicBezTo>
                    <a:pt x="274" y="223"/>
                    <a:pt x="261" y="268"/>
                    <a:pt x="219" y="264"/>
                  </a:cubicBezTo>
                  <a:cubicBezTo>
                    <a:pt x="177" y="261"/>
                    <a:pt x="103" y="277"/>
                    <a:pt x="52" y="240"/>
                  </a:cubicBezTo>
                  <a:cubicBezTo>
                    <a:pt x="0" y="203"/>
                    <a:pt x="91" y="159"/>
                    <a:pt x="133" y="17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8" name="cloud1"/>
            <p:cNvSpPr>
              <a:spLocks/>
            </p:cNvSpPr>
            <p:nvPr/>
          </p:nvSpPr>
          <p:spPr bwMode="auto">
            <a:xfrm>
              <a:off x="571" y="1370"/>
              <a:ext cx="1617" cy="531"/>
            </a:xfrm>
            <a:custGeom>
              <a:avLst/>
              <a:gdLst>
                <a:gd name="T0" fmla="*/ 833 w 965"/>
                <a:gd name="T1" fmla="*/ 171 h 317"/>
                <a:gd name="T2" fmla="*/ 768 w 965"/>
                <a:gd name="T3" fmla="*/ 145 h 317"/>
                <a:gd name="T4" fmla="*/ 675 w 965"/>
                <a:gd name="T5" fmla="*/ 121 h 317"/>
                <a:gd name="T6" fmla="*/ 575 w 965"/>
                <a:gd name="T7" fmla="*/ 95 h 317"/>
                <a:gd name="T8" fmla="*/ 510 w 965"/>
                <a:gd name="T9" fmla="*/ 38 h 317"/>
                <a:gd name="T10" fmla="*/ 357 w 965"/>
                <a:gd name="T11" fmla="*/ 86 h 317"/>
                <a:gd name="T12" fmla="*/ 290 w 965"/>
                <a:gd name="T13" fmla="*/ 162 h 317"/>
                <a:gd name="T14" fmla="*/ 189 w 965"/>
                <a:gd name="T15" fmla="*/ 209 h 317"/>
                <a:gd name="T16" fmla="*/ 45 w 965"/>
                <a:gd name="T17" fmla="*/ 209 h 317"/>
                <a:gd name="T18" fmla="*/ 151 w 965"/>
                <a:gd name="T19" fmla="*/ 277 h 317"/>
                <a:gd name="T20" fmla="*/ 244 w 965"/>
                <a:gd name="T21" fmla="*/ 272 h 317"/>
                <a:gd name="T22" fmla="*/ 320 w 965"/>
                <a:gd name="T23" fmla="*/ 285 h 317"/>
                <a:gd name="T24" fmla="*/ 375 w 965"/>
                <a:gd name="T25" fmla="*/ 220 h 317"/>
                <a:gd name="T26" fmla="*/ 411 w 965"/>
                <a:gd name="T27" fmla="*/ 290 h 317"/>
                <a:gd name="T28" fmla="*/ 516 w 965"/>
                <a:gd name="T29" fmla="*/ 225 h 317"/>
                <a:gd name="T30" fmla="*/ 529 w 965"/>
                <a:gd name="T31" fmla="*/ 220 h 317"/>
                <a:gd name="T32" fmla="*/ 579 w 965"/>
                <a:gd name="T33" fmla="*/ 238 h 317"/>
                <a:gd name="T34" fmla="*/ 663 w 965"/>
                <a:gd name="T35" fmla="*/ 270 h 317"/>
                <a:gd name="T36" fmla="*/ 746 w 965"/>
                <a:gd name="T37" fmla="*/ 264 h 317"/>
                <a:gd name="T38" fmla="*/ 914 w 965"/>
                <a:gd name="T39" fmla="*/ 240 h 317"/>
                <a:gd name="T40" fmla="*/ 833 w 965"/>
                <a:gd name="T41" fmla="*/ 17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317">
                  <a:moveTo>
                    <a:pt x="833" y="171"/>
                  </a:moveTo>
                  <a:cubicBezTo>
                    <a:pt x="791" y="184"/>
                    <a:pt x="796" y="166"/>
                    <a:pt x="768" y="145"/>
                  </a:cubicBezTo>
                  <a:cubicBezTo>
                    <a:pt x="740" y="125"/>
                    <a:pt x="701" y="103"/>
                    <a:pt x="675" y="121"/>
                  </a:cubicBezTo>
                  <a:cubicBezTo>
                    <a:pt x="649" y="97"/>
                    <a:pt x="607" y="73"/>
                    <a:pt x="575" y="95"/>
                  </a:cubicBezTo>
                  <a:cubicBezTo>
                    <a:pt x="543" y="118"/>
                    <a:pt x="540" y="64"/>
                    <a:pt x="510" y="38"/>
                  </a:cubicBezTo>
                  <a:cubicBezTo>
                    <a:pt x="469" y="0"/>
                    <a:pt x="384" y="15"/>
                    <a:pt x="357" y="86"/>
                  </a:cubicBezTo>
                  <a:cubicBezTo>
                    <a:pt x="294" y="88"/>
                    <a:pt x="298" y="132"/>
                    <a:pt x="290" y="162"/>
                  </a:cubicBezTo>
                  <a:cubicBezTo>
                    <a:pt x="236" y="155"/>
                    <a:pt x="210" y="177"/>
                    <a:pt x="189" y="209"/>
                  </a:cubicBezTo>
                  <a:cubicBezTo>
                    <a:pt x="115" y="168"/>
                    <a:pt x="89" y="175"/>
                    <a:pt x="45" y="209"/>
                  </a:cubicBezTo>
                  <a:cubicBezTo>
                    <a:pt x="0" y="242"/>
                    <a:pt x="105" y="305"/>
                    <a:pt x="151" y="277"/>
                  </a:cubicBezTo>
                  <a:cubicBezTo>
                    <a:pt x="186" y="300"/>
                    <a:pt x="208" y="311"/>
                    <a:pt x="244" y="272"/>
                  </a:cubicBezTo>
                  <a:cubicBezTo>
                    <a:pt x="263" y="252"/>
                    <a:pt x="272" y="272"/>
                    <a:pt x="320" y="285"/>
                  </a:cubicBezTo>
                  <a:cubicBezTo>
                    <a:pt x="369" y="298"/>
                    <a:pt x="338" y="238"/>
                    <a:pt x="375" y="220"/>
                  </a:cubicBezTo>
                  <a:cubicBezTo>
                    <a:pt x="411" y="201"/>
                    <a:pt x="372" y="274"/>
                    <a:pt x="411" y="290"/>
                  </a:cubicBezTo>
                  <a:cubicBezTo>
                    <a:pt x="450" y="307"/>
                    <a:pt x="517" y="285"/>
                    <a:pt x="516" y="225"/>
                  </a:cubicBezTo>
                  <a:cubicBezTo>
                    <a:pt x="520" y="223"/>
                    <a:pt x="522" y="168"/>
                    <a:pt x="529" y="220"/>
                  </a:cubicBezTo>
                  <a:cubicBezTo>
                    <a:pt x="536" y="271"/>
                    <a:pt x="562" y="224"/>
                    <a:pt x="579" y="238"/>
                  </a:cubicBezTo>
                  <a:cubicBezTo>
                    <a:pt x="601" y="257"/>
                    <a:pt x="634" y="317"/>
                    <a:pt x="663" y="270"/>
                  </a:cubicBezTo>
                  <a:cubicBezTo>
                    <a:pt x="692" y="224"/>
                    <a:pt x="704" y="268"/>
                    <a:pt x="746" y="264"/>
                  </a:cubicBezTo>
                  <a:cubicBezTo>
                    <a:pt x="788" y="261"/>
                    <a:pt x="862" y="277"/>
                    <a:pt x="914" y="240"/>
                  </a:cubicBezTo>
                  <a:cubicBezTo>
                    <a:pt x="965" y="203"/>
                    <a:pt x="875" y="159"/>
                    <a:pt x="833" y="171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99" name="cloud2"/>
          <p:cNvSpPr>
            <a:spLocks/>
          </p:cNvSpPr>
          <p:nvPr/>
        </p:nvSpPr>
        <p:spPr bwMode="auto">
          <a:xfrm>
            <a:off x="398333" y="1526980"/>
            <a:ext cx="1204676" cy="435353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cloud1"/>
          <p:cNvSpPr>
            <a:spLocks/>
          </p:cNvSpPr>
          <p:nvPr/>
        </p:nvSpPr>
        <p:spPr bwMode="auto">
          <a:xfrm flipH="1">
            <a:off x="7742273" y="-350750"/>
            <a:ext cx="1581808" cy="338983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bat1"/>
          <p:cNvSpPr>
            <a:spLocks/>
          </p:cNvSpPr>
          <p:nvPr/>
        </p:nvSpPr>
        <p:spPr bwMode="auto">
          <a:xfrm>
            <a:off x="1603009" y="2443355"/>
            <a:ext cx="1365767" cy="331568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2" name="bat2"/>
          <p:cNvSpPr>
            <a:spLocks/>
          </p:cNvSpPr>
          <p:nvPr/>
        </p:nvSpPr>
        <p:spPr bwMode="auto">
          <a:xfrm>
            <a:off x="3023874" y="1578553"/>
            <a:ext cx="429821" cy="213175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3" name="bat3"/>
          <p:cNvSpPr>
            <a:spLocks/>
          </p:cNvSpPr>
          <p:nvPr/>
        </p:nvSpPr>
        <p:spPr bwMode="auto">
          <a:xfrm>
            <a:off x="5464954" y="2564820"/>
            <a:ext cx="706573" cy="47220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4" name="bat4"/>
          <p:cNvSpPr>
            <a:spLocks/>
          </p:cNvSpPr>
          <p:nvPr/>
        </p:nvSpPr>
        <p:spPr bwMode="auto">
          <a:xfrm rot="1306376">
            <a:off x="4771201" y="1750025"/>
            <a:ext cx="410689" cy="188024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5" name="bat1"/>
          <p:cNvSpPr>
            <a:spLocks/>
          </p:cNvSpPr>
          <p:nvPr/>
        </p:nvSpPr>
        <p:spPr bwMode="auto">
          <a:xfrm rot="1797059">
            <a:off x="7732018" y="251958"/>
            <a:ext cx="855992" cy="20780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6" name="bat3"/>
          <p:cNvSpPr>
            <a:spLocks/>
          </p:cNvSpPr>
          <p:nvPr/>
        </p:nvSpPr>
        <p:spPr bwMode="auto">
          <a:xfrm>
            <a:off x="3794622" y="3421271"/>
            <a:ext cx="455551" cy="30444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7" name="bat3"/>
          <p:cNvSpPr>
            <a:spLocks/>
          </p:cNvSpPr>
          <p:nvPr/>
        </p:nvSpPr>
        <p:spPr bwMode="auto">
          <a:xfrm rot="1177580">
            <a:off x="4318507" y="2188492"/>
            <a:ext cx="436971" cy="29202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8" name="bat4"/>
          <p:cNvSpPr>
            <a:spLocks/>
          </p:cNvSpPr>
          <p:nvPr/>
        </p:nvSpPr>
        <p:spPr bwMode="auto">
          <a:xfrm>
            <a:off x="6240355" y="1226703"/>
            <a:ext cx="800903" cy="366675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0" name="bat3"/>
          <p:cNvSpPr>
            <a:spLocks/>
          </p:cNvSpPr>
          <p:nvPr/>
        </p:nvSpPr>
        <p:spPr bwMode="auto">
          <a:xfrm>
            <a:off x="5115660" y="1168738"/>
            <a:ext cx="436592" cy="29177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1" name="bat3"/>
          <p:cNvSpPr>
            <a:spLocks/>
          </p:cNvSpPr>
          <p:nvPr/>
        </p:nvSpPr>
        <p:spPr bwMode="auto">
          <a:xfrm>
            <a:off x="3131701" y="2274144"/>
            <a:ext cx="436592" cy="29177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2" name="bat1"/>
          <p:cNvSpPr>
            <a:spLocks/>
          </p:cNvSpPr>
          <p:nvPr/>
        </p:nvSpPr>
        <p:spPr bwMode="auto">
          <a:xfrm rot="1431461">
            <a:off x="6692037" y="3377367"/>
            <a:ext cx="1615724" cy="392251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3" name="bat4"/>
          <p:cNvSpPr>
            <a:spLocks/>
          </p:cNvSpPr>
          <p:nvPr/>
        </p:nvSpPr>
        <p:spPr bwMode="auto">
          <a:xfrm>
            <a:off x="650231" y="3297489"/>
            <a:ext cx="3271316" cy="1497696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4" name="Title 2"/>
          <p:cNvSpPr>
            <a:spLocks noGrp="1"/>
          </p:cNvSpPr>
          <p:nvPr>
            <p:ph type="title"/>
          </p:nvPr>
        </p:nvSpPr>
        <p:spPr>
          <a:xfrm>
            <a:off x="457200" y="-133350"/>
            <a:ext cx="8229600" cy="1143000"/>
          </a:xfrm>
        </p:spPr>
        <p:txBody>
          <a:bodyPr/>
          <a:lstStyle/>
          <a:p>
            <a:r>
              <a:rPr lang="en-US" dirty="0" smtClean="0">
                <a:ln w="12700">
                  <a:solidFill>
                    <a:schemeClr val="tx1"/>
                  </a:solidFill>
                </a:ln>
                <a:latin typeface="CAC Moose" panose="00000400000000000000" pitchFamily="2" charset="0"/>
                <a:ea typeface="Adobe Ming Std L" panose="02020300000000000000" pitchFamily="18" charset="-128"/>
              </a:rPr>
              <a:t>CREEPY</a:t>
            </a: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C Moose" panose="00000400000000000000" pitchFamily="2" charset="0"/>
                <a:ea typeface="Adobe Ming Std L" panose="02020300000000000000" pitchFamily="18" charset="-128"/>
              </a:rPr>
              <a:t> </a:t>
            </a: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CAC Moose" panose="00000400000000000000" pitchFamily="2" charset="0"/>
                <a:ea typeface="Adobe Ming Std L" panose="02020300000000000000" pitchFamily="18" charset="-128"/>
              </a:rPr>
              <a:t>BAT MOON</a:t>
            </a:r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C Moose" panose="00000400000000000000" pitchFamily="2" charset="0"/>
                <a:ea typeface="Adobe Ming Std L" panose="02020300000000000000" pitchFamily="18" charset="-128"/>
              </a:rPr>
              <a:t> </a:t>
            </a:r>
            <a:r>
              <a:rPr lang="en-US" dirty="0" smtClean="0">
                <a:latin typeface="CAC Moose" panose="00000400000000000000" pitchFamily="2" charset="0"/>
                <a:ea typeface="Adobe Ming Std L" panose="02020300000000000000" pitchFamily="18" charset="-128"/>
              </a:rPr>
              <a:t>PAGE</a:t>
            </a:r>
            <a:endParaRPr lang="en-US" dirty="0">
              <a:latin typeface="CAC Moose" panose="00000400000000000000" pitchFamily="2" charset="0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3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2"/>
          <p:cNvSpPr>
            <a:spLocks/>
          </p:cNvSpPr>
          <p:nvPr/>
        </p:nvSpPr>
        <p:spPr bwMode="auto">
          <a:xfrm>
            <a:off x="398333" y="1526980"/>
            <a:ext cx="1204676" cy="435353"/>
          </a:xfrm>
          <a:custGeom>
            <a:avLst/>
            <a:gdLst>
              <a:gd name="T0" fmla="*/ 213 w 227"/>
              <a:gd name="T1" fmla="*/ 21 h 109"/>
              <a:gd name="T2" fmla="*/ 182 w 227"/>
              <a:gd name="T3" fmla="*/ 3 h 109"/>
              <a:gd name="T4" fmla="*/ 169 w 227"/>
              <a:gd name="T5" fmla="*/ 21 h 109"/>
              <a:gd name="T6" fmla="*/ 160 w 227"/>
              <a:gd name="T7" fmla="*/ 32 h 109"/>
              <a:gd name="T8" fmla="*/ 149 w 227"/>
              <a:gd name="T9" fmla="*/ 34 h 109"/>
              <a:gd name="T10" fmla="*/ 124 w 227"/>
              <a:gd name="T11" fmla="*/ 32 h 109"/>
              <a:gd name="T12" fmla="*/ 113 w 227"/>
              <a:gd name="T13" fmla="*/ 45 h 109"/>
              <a:gd name="T14" fmla="*/ 77 w 227"/>
              <a:gd name="T15" fmla="*/ 48 h 109"/>
              <a:gd name="T16" fmla="*/ 56 w 227"/>
              <a:gd name="T17" fmla="*/ 44 h 109"/>
              <a:gd name="T18" fmla="*/ 40 w 227"/>
              <a:gd name="T19" fmla="*/ 54 h 109"/>
              <a:gd name="T20" fmla="*/ 27 w 227"/>
              <a:gd name="T21" fmla="*/ 61 h 109"/>
              <a:gd name="T22" fmla="*/ 15 w 227"/>
              <a:gd name="T23" fmla="*/ 67 h 109"/>
              <a:gd name="T24" fmla="*/ 6 w 227"/>
              <a:gd name="T25" fmla="*/ 74 h 109"/>
              <a:gd name="T26" fmla="*/ 26 w 227"/>
              <a:gd name="T27" fmla="*/ 81 h 109"/>
              <a:gd name="T28" fmla="*/ 62 w 227"/>
              <a:gd name="T29" fmla="*/ 88 h 109"/>
              <a:gd name="T30" fmla="*/ 93 w 227"/>
              <a:gd name="T31" fmla="*/ 91 h 109"/>
              <a:gd name="T32" fmla="*/ 143 w 227"/>
              <a:gd name="T33" fmla="*/ 96 h 109"/>
              <a:gd name="T34" fmla="*/ 171 w 227"/>
              <a:gd name="T35" fmla="*/ 93 h 109"/>
              <a:gd name="T36" fmla="*/ 219 w 227"/>
              <a:gd name="T37" fmla="*/ 90 h 109"/>
              <a:gd name="T38" fmla="*/ 219 w 227"/>
              <a:gd name="T39" fmla="*/ 70 h 109"/>
              <a:gd name="T40" fmla="*/ 217 w 227"/>
              <a:gd name="T41" fmla="*/ 46 h 109"/>
              <a:gd name="T42" fmla="*/ 213 w 227"/>
              <a:gd name="T43" fmla="*/ 2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7" h="109">
                <a:moveTo>
                  <a:pt x="213" y="21"/>
                </a:moveTo>
                <a:cubicBezTo>
                  <a:pt x="204" y="14"/>
                  <a:pt x="194" y="0"/>
                  <a:pt x="182" y="3"/>
                </a:cubicBezTo>
                <a:cubicBezTo>
                  <a:pt x="168" y="6"/>
                  <a:pt x="174" y="21"/>
                  <a:pt x="169" y="21"/>
                </a:cubicBezTo>
                <a:cubicBezTo>
                  <a:pt x="164" y="20"/>
                  <a:pt x="161" y="23"/>
                  <a:pt x="160" y="32"/>
                </a:cubicBezTo>
                <a:cubicBezTo>
                  <a:pt x="154" y="32"/>
                  <a:pt x="153" y="26"/>
                  <a:pt x="149" y="34"/>
                </a:cubicBezTo>
                <a:cubicBezTo>
                  <a:pt x="142" y="31"/>
                  <a:pt x="136" y="28"/>
                  <a:pt x="124" y="32"/>
                </a:cubicBezTo>
                <a:cubicBezTo>
                  <a:pt x="114" y="35"/>
                  <a:pt x="114" y="41"/>
                  <a:pt x="113" y="45"/>
                </a:cubicBezTo>
                <a:cubicBezTo>
                  <a:pt x="98" y="42"/>
                  <a:pt x="85" y="45"/>
                  <a:pt x="77" y="48"/>
                </a:cubicBezTo>
                <a:cubicBezTo>
                  <a:pt x="75" y="45"/>
                  <a:pt x="59" y="38"/>
                  <a:pt x="56" y="44"/>
                </a:cubicBezTo>
                <a:cubicBezTo>
                  <a:pt x="47" y="43"/>
                  <a:pt x="41" y="48"/>
                  <a:pt x="40" y="54"/>
                </a:cubicBezTo>
                <a:cubicBezTo>
                  <a:pt x="33" y="54"/>
                  <a:pt x="32" y="56"/>
                  <a:pt x="27" y="61"/>
                </a:cubicBezTo>
                <a:cubicBezTo>
                  <a:pt x="19" y="59"/>
                  <a:pt x="15" y="62"/>
                  <a:pt x="15" y="67"/>
                </a:cubicBezTo>
                <a:cubicBezTo>
                  <a:pt x="10" y="68"/>
                  <a:pt x="0" y="70"/>
                  <a:pt x="6" y="74"/>
                </a:cubicBezTo>
                <a:cubicBezTo>
                  <a:pt x="6" y="74"/>
                  <a:pt x="16" y="82"/>
                  <a:pt x="26" y="81"/>
                </a:cubicBezTo>
                <a:cubicBezTo>
                  <a:pt x="29" y="87"/>
                  <a:pt x="62" y="88"/>
                  <a:pt x="62" y="88"/>
                </a:cubicBezTo>
                <a:cubicBezTo>
                  <a:pt x="75" y="99"/>
                  <a:pt x="87" y="97"/>
                  <a:pt x="93" y="91"/>
                </a:cubicBezTo>
                <a:cubicBezTo>
                  <a:pt x="94" y="99"/>
                  <a:pt x="126" y="109"/>
                  <a:pt x="143" y="96"/>
                </a:cubicBezTo>
                <a:cubicBezTo>
                  <a:pt x="153" y="101"/>
                  <a:pt x="164" y="99"/>
                  <a:pt x="171" y="93"/>
                </a:cubicBezTo>
                <a:cubicBezTo>
                  <a:pt x="184" y="97"/>
                  <a:pt x="211" y="104"/>
                  <a:pt x="219" y="90"/>
                </a:cubicBezTo>
                <a:cubicBezTo>
                  <a:pt x="227" y="76"/>
                  <a:pt x="224" y="74"/>
                  <a:pt x="219" y="70"/>
                </a:cubicBezTo>
                <a:cubicBezTo>
                  <a:pt x="227" y="63"/>
                  <a:pt x="225" y="57"/>
                  <a:pt x="217" y="46"/>
                </a:cubicBezTo>
                <a:cubicBezTo>
                  <a:pt x="221" y="35"/>
                  <a:pt x="213" y="21"/>
                  <a:pt x="213" y="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cloud1"/>
          <p:cNvSpPr>
            <a:spLocks/>
          </p:cNvSpPr>
          <p:nvPr/>
        </p:nvSpPr>
        <p:spPr bwMode="auto">
          <a:xfrm flipH="1">
            <a:off x="7643733" y="495696"/>
            <a:ext cx="1581808" cy="338983"/>
          </a:xfrm>
          <a:custGeom>
            <a:avLst/>
            <a:gdLst>
              <a:gd name="T0" fmla="*/ 209 w 306"/>
              <a:gd name="T1" fmla="*/ 40 h 82"/>
              <a:gd name="T2" fmla="*/ 236 w 306"/>
              <a:gd name="T3" fmla="*/ 47 h 82"/>
              <a:gd name="T4" fmla="*/ 266 w 306"/>
              <a:gd name="T5" fmla="*/ 41 h 82"/>
              <a:gd name="T6" fmla="*/ 294 w 306"/>
              <a:gd name="T7" fmla="*/ 67 h 82"/>
              <a:gd name="T8" fmla="*/ 258 w 306"/>
              <a:gd name="T9" fmla="*/ 70 h 82"/>
              <a:gd name="T10" fmla="*/ 200 w 306"/>
              <a:gd name="T11" fmla="*/ 76 h 82"/>
              <a:gd name="T12" fmla="*/ 140 w 306"/>
              <a:gd name="T13" fmla="*/ 73 h 82"/>
              <a:gd name="T14" fmla="*/ 73 w 306"/>
              <a:gd name="T15" fmla="*/ 71 h 82"/>
              <a:gd name="T16" fmla="*/ 52 w 306"/>
              <a:gd name="T17" fmla="*/ 64 h 82"/>
              <a:gd name="T18" fmla="*/ 36 w 306"/>
              <a:gd name="T19" fmla="*/ 65 h 82"/>
              <a:gd name="T20" fmla="*/ 23 w 306"/>
              <a:gd name="T21" fmla="*/ 58 h 82"/>
              <a:gd name="T22" fmla="*/ 7 w 306"/>
              <a:gd name="T23" fmla="*/ 54 h 82"/>
              <a:gd name="T24" fmla="*/ 17 w 306"/>
              <a:gd name="T25" fmla="*/ 46 h 82"/>
              <a:gd name="T26" fmla="*/ 26 w 306"/>
              <a:gd name="T27" fmla="*/ 38 h 82"/>
              <a:gd name="T28" fmla="*/ 75 w 306"/>
              <a:gd name="T29" fmla="*/ 26 h 82"/>
              <a:gd name="T30" fmla="*/ 84 w 306"/>
              <a:gd name="T31" fmla="*/ 10 h 82"/>
              <a:gd name="T32" fmla="*/ 122 w 306"/>
              <a:gd name="T33" fmla="*/ 4 h 82"/>
              <a:gd name="T34" fmla="*/ 162 w 306"/>
              <a:gd name="T35" fmla="*/ 23 h 82"/>
              <a:gd name="T36" fmla="*/ 209 w 306"/>
              <a:gd name="T37" fmla="*/ 4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6" h="82">
                <a:moveTo>
                  <a:pt x="209" y="40"/>
                </a:moveTo>
                <a:cubicBezTo>
                  <a:pt x="215" y="30"/>
                  <a:pt x="229" y="42"/>
                  <a:pt x="236" y="47"/>
                </a:cubicBezTo>
                <a:cubicBezTo>
                  <a:pt x="248" y="51"/>
                  <a:pt x="250" y="44"/>
                  <a:pt x="266" y="41"/>
                </a:cubicBezTo>
                <a:cubicBezTo>
                  <a:pt x="283" y="38"/>
                  <a:pt x="306" y="62"/>
                  <a:pt x="294" y="67"/>
                </a:cubicBezTo>
                <a:cubicBezTo>
                  <a:pt x="282" y="73"/>
                  <a:pt x="281" y="75"/>
                  <a:pt x="258" y="70"/>
                </a:cubicBezTo>
                <a:cubicBezTo>
                  <a:pt x="244" y="81"/>
                  <a:pt x="200" y="76"/>
                  <a:pt x="200" y="76"/>
                </a:cubicBezTo>
                <a:cubicBezTo>
                  <a:pt x="178" y="82"/>
                  <a:pt x="153" y="80"/>
                  <a:pt x="140" y="73"/>
                </a:cubicBezTo>
                <a:cubicBezTo>
                  <a:pt x="118" y="77"/>
                  <a:pt x="85" y="77"/>
                  <a:pt x="73" y="71"/>
                </a:cubicBezTo>
                <a:cubicBezTo>
                  <a:pt x="57" y="73"/>
                  <a:pt x="56" y="68"/>
                  <a:pt x="52" y="64"/>
                </a:cubicBezTo>
                <a:cubicBezTo>
                  <a:pt x="48" y="65"/>
                  <a:pt x="44" y="66"/>
                  <a:pt x="36" y="65"/>
                </a:cubicBezTo>
                <a:cubicBezTo>
                  <a:pt x="21" y="64"/>
                  <a:pt x="23" y="58"/>
                  <a:pt x="23" y="58"/>
                </a:cubicBezTo>
                <a:cubicBezTo>
                  <a:pt x="17" y="58"/>
                  <a:pt x="11" y="62"/>
                  <a:pt x="7" y="54"/>
                </a:cubicBezTo>
                <a:cubicBezTo>
                  <a:pt x="0" y="41"/>
                  <a:pt x="11" y="45"/>
                  <a:pt x="17" y="46"/>
                </a:cubicBezTo>
                <a:cubicBezTo>
                  <a:pt x="18" y="39"/>
                  <a:pt x="26" y="38"/>
                  <a:pt x="26" y="38"/>
                </a:cubicBezTo>
                <a:cubicBezTo>
                  <a:pt x="40" y="14"/>
                  <a:pt x="75" y="26"/>
                  <a:pt x="75" y="26"/>
                </a:cubicBezTo>
                <a:cubicBezTo>
                  <a:pt x="73" y="20"/>
                  <a:pt x="75" y="8"/>
                  <a:pt x="84" y="10"/>
                </a:cubicBezTo>
                <a:cubicBezTo>
                  <a:pt x="94" y="13"/>
                  <a:pt x="102" y="9"/>
                  <a:pt x="122" y="4"/>
                </a:cubicBezTo>
                <a:cubicBezTo>
                  <a:pt x="142" y="0"/>
                  <a:pt x="150" y="10"/>
                  <a:pt x="162" y="23"/>
                </a:cubicBezTo>
                <a:cubicBezTo>
                  <a:pt x="176" y="15"/>
                  <a:pt x="201" y="22"/>
                  <a:pt x="209" y="4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bat1"/>
          <p:cNvSpPr>
            <a:spLocks/>
          </p:cNvSpPr>
          <p:nvPr/>
        </p:nvSpPr>
        <p:spPr bwMode="auto">
          <a:xfrm rot="20861242">
            <a:off x="1680037" y="231387"/>
            <a:ext cx="754732" cy="183227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7" name="bat2"/>
          <p:cNvSpPr>
            <a:spLocks/>
          </p:cNvSpPr>
          <p:nvPr/>
        </p:nvSpPr>
        <p:spPr bwMode="auto">
          <a:xfrm>
            <a:off x="569579" y="58189"/>
            <a:ext cx="545129" cy="270363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8" name="bat4"/>
          <p:cNvSpPr>
            <a:spLocks/>
          </p:cNvSpPr>
          <p:nvPr/>
        </p:nvSpPr>
        <p:spPr bwMode="auto">
          <a:xfrm rot="1174705">
            <a:off x="6877716" y="234599"/>
            <a:ext cx="311819" cy="14275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9" name="tree_main"/>
          <p:cNvSpPr>
            <a:spLocks noEditPoints="1"/>
          </p:cNvSpPr>
          <p:nvPr/>
        </p:nvSpPr>
        <p:spPr bwMode="auto">
          <a:xfrm>
            <a:off x="6410670" y="1374455"/>
            <a:ext cx="1587541" cy="1645888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" name="bat1"/>
          <p:cNvSpPr>
            <a:spLocks/>
          </p:cNvSpPr>
          <p:nvPr/>
        </p:nvSpPr>
        <p:spPr bwMode="auto">
          <a:xfrm>
            <a:off x="7292635" y="175880"/>
            <a:ext cx="855992" cy="207809"/>
          </a:xfrm>
          <a:custGeom>
            <a:avLst/>
            <a:gdLst>
              <a:gd name="T0" fmla="*/ 1095 w 1965"/>
              <a:gd name="T1" fmla="*/ 253 h 475"/>
              <a:gd name="T2" fmla="*/ 1305 w 1965"/>
              <a:gd name="T3" fmla="*/ 94 h 475"/>
              <a:gd name="T4" fmla="*/ 1423 w 1965"/>
              <a:gd name="T5" fmla="*/ 10 h 475"/>
              <a:gd name="T6" fmla="*/ 1965 w 1965"/>
              <a:gd name="T7" fmla="*/ 132 h 475"/>
              <a:gd name="T8" fmla="*/ 1538 w 1965"/>
              <a:gd name="T9" fmla="*/ 142 h 475"/>
              <a:gd name="T10" fmla="*/ 1514 w 1965"/>
              <a:gd name="T11" fmla="*/ 168 h 475"/>
              <a:gd name="T12" fmla="*/ 1309 w 1965"/>
              <a:gd name="T13" fmla="*/ 302 h 475"/>
              <a:gd name="T14" fmla="*/ 1096 w 1965"/>
              <a:gd name="T15" fmla="*/ 403 h 475"/>
              <a:gd name="T16" fmla="*/ 1079 w 1965"/>
              <a:gd name="T17" fmla="*/ 452 h 475"/>
              <a:gd name="T18" fmla="*/ 1026 w 1965"/>
              <a:gd name="T19" fmla="*/ 450 h 475"/>
              <a:gd name="T20" fmla="*/ 977 w 1965"/>
              <a:gd name="T21" fmla="*/ 464 h 475"/>
              <a:gd name="T22" fmla="*/ 942 w 1965"/>
              <a:gd name="T23" fmla="*/ 408 h 475"/>
              <a:gd name="T24" fmla="*/ 684 w 1965"/>
              <a:gd name="T25" fmla="*/ 365 h 475"/>
              <a:gd name="T26" fmla="*/ 369 w 1965"/>
              <a:gd name="T27" fmla="*/ 335 h 475"/>
              <a:gd name="T28" fmla="*/ 0 w 1965"/>
              <a:gd name="T29" fmla="*/ 381 h 475"/>
              <a:gd name="T30" fmla="*/ 513 w 1965"/>
              <a:gd name="T31" fmla="*/ 90 h 475"/>
              <a:gd name="T32" fmla="*/ 850 w 1965"/>
              <a:gd name="T33" fmla="*/ 289 h 475"/>
              <a:gd name="T34" fmla="*/ 946 w 1965"/>
              <a:gd name="T35" fmla="*/ 279 h 475"/>
              <a:gd name="T36" fmla="*/ 941 w 1965"/>
              <a:gd name="T37" fmla="*/ 245 h 475"/>
              <a:gd name="T38" fmla="*/ 863 w 1965"/>
              <a:gd name="T39" fmla="*/ 156 h 475"/>
              <a:gd name="T40" fmla="*/ 998 w 1965"/>
              <a:gd name="T41" fmla="*/ 189 h 475"/>
              <a:gd name="T42" fmla="*/ 1100 w 1965"/>
              <a:gd name="T43" fmla="*/ 119 h 475"/>
              <a:gd name="T44" fmla="*/ 1069 w 1965"/>
              <a:gd name="T45" fmla="*/ 220 h 475"/>
              <a:gd name="T46" fmla="*/ 1095 w 1965"/>
              <a:gd name="T47" fmla="*/ 25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5" h="475">
                <a:moveTo>
                  <a:pt x="1095" y="253"/>
                </a:moveTo>
                <a:cubicBezTo>
                  <a:pt x="1119" y="237"/>
                  <a:pt x="1259" y="170"/>
                  <a:pt x="1305" y="94"/>
                </a:cubicBezTo>
                <a:cubicBezTo>
                  <a:pt x="1350" y="18"/>
                  <a:pt x="1348" y="13"/>
                  <a:pt x="1423" y="10"/>
                </a:cubicBezTo>
                <a:cubicBezTo>
                  <a:pt x="1623" y="0"/>
                  <a:pt x="1899" y="82"/>
                  <a:pt x="1965" y="132"/>
                </a:cubicBezTo>
                <a:cubicBezTo>
                  <a:pt x="1759" y="106"/>
                  <a:pt x="1540" y="110"/>
                  <a:pt x="1538" y="142"/>
                </a:cubicBezTo>
                <a:cubicBezTo>
                  <a:pt x="1536" y="174"/>
                  <a:pt x="1572" y="190"/>
                  <a:pt x="1514" y="168"/>
                </a:cubicBezTo>
                <a:cubicBezTo>
                  <a:pt x="1456" y="146"/>
                  <a:pt x="1307" y="218"/>
                  <a:pt x="1309" y="302"/>
                </a:cubicBezTo>
                <a:cubicBezTo>
                  <a:pt x="1253" y="282"/>
                  <a:pt x="1130" y="291"/>
                  <a:pt x="1096" y="403"/>
                </a:cubicBezTo>
                <a:cubicBezTo>
                  <a:pt x="1090" y="423"/>
                  <a:pt x="1100" y="443"/>
                  <a:pt x="1079" y="452"/>
                </a:cubicBezTo>
                <a:cubicBezTo>
                  <a:pt x="1065" y="458"/>
                  <a:pt x="1043" y="447"/>
                  <a:pt x="1026" y="450"/>
                </a:cubicBezTo>
                <a:cubicBezTo>
                  <a:pt x="1008" y="453"/>
                  <a:pt x="993" y="475"/>
                  <a:pt x="977" y="464"/>
                </a:cubicBezTo>
                <a:cubicBezTo>
                  <a:pt x="958" y="452"/>
                  <a:pt x="967" y="425"/>
                  <a:pt x="942" y="408"/>
                </a:cubicBezTo>
                <a:cubicBezTo>
                  <a:pt x="861" y="355"/>
                  <a:pt x="732" y="349"/>
                  <a:pt x="684" y="365"/>
                </a:cubicBezTo>
                <a:cubicBezTo>
                  <a:pt x="575" y="295"/>
                  <a:pt x="427" y="275"/>
                  <a:pt x="369" y="335"/>
                </a:cubicBezTo>
                <a:cubicBezTo>
                  <a:pt x="268" y="293"/>
                  <a:pt x="50" y="333"/>
                  <a:pt x="0" y="381"/>
                </a:cubicBezTo>
                <a:cubicBezTo>
                  <a:pt x="162" y="230"/>
                  <a:pt x="417" y="44"/>
                  <a:pt x="513" y="90"/>
                </a:cubicBezTo>
                <a:cubicBezTo>
                  <a:pt x="609" y="136"/>
                  <a:pt x="828" y="275"/>
                  <a:pt x="850" y="289"/>
                </a:cubicBezTo>
                <a:cubicBezTo>
                  <a:pt x="900" y="285"/>
                  <a:pt x="941" y="289"/>
                  <a:pt x="946" y="279"/>
                </a:cubicBezTo>
                <a:cubicBezTo>
                  <a:pt x="953" y="265"/>
                  <a:pt x="961" y="238"/>
                  <a:pt x="941" y="245"/>
                </a:cubicBezTo>
                <a:cubicBezTo>
                  <a:pt x="890" y="262"/>
                  <a:pt x="859" y="168"/>
                  <a:pt x="863" y="156"/>
                </a:cubicBezTo>
                <a:cubicBezTo>
                  <a:pt x="910" y="178"/>
                  <a:pt x="944" y="202"/>
                  <a:pt x="998" y="189"/>
                </a:cubicBezTo>
                <a:cubicBezTo>
                  <a:pt x="1055" y="176"/>
                  <a:pt x="1070" y="155"/>
                  <a:pt x="1100" y="119"/>
                </a:cubicBezTo>
                <a:cubicBezTo>
                  <a:pt x="1124" y="147"/>
                  <a:pt x="1112" y="213"/>
                  <a:pt x="1069" y="220"/>
                </a:cubicBezTo>
                <a:cubicBezTo>
                  <a:pt x="1063" y="244"/>
                  <a:pt x="1095" y="253"/>
                  <a:pt x="1095" y="2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1" name="bat3"/>
          <p:cNvSpPr>
            <a:spLocks/>
          </p:cNvSpPr>
          <p:nvPr/>
        </p:nvSpPr>
        <p:spPr bwMode="auto">
          <a:xfrm>
            <a:off x="5689601" y="657386"/>
            <a:ext cx="309196" cy="206635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2" name="bat3"/>
          <p:cNvSpPr>
            <a:spLocks/>
          </p:cNvSpPr>
          <p:nvPr/>
        </p:nvSpPr>
        <p:spPr bwMode="auto">
          <a:xfrm rot="20246711">
            <a:off x="4382712" y="568261"/>
            <a:ext cx="257419" cy="172032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" name="bat3"/>
          <p:cNvSpPr>
            <a:spLocks/>
          </p:cNvSpPr>
          <p:nvPr/>
        </p:nvSpPr>
        <p:spPr bwMode="auto">
          <a:xfrm rot="521564">
            <a:off x="3650991" y="957283"/>
            <a:ext cx="252868" cy="168991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4" name="bat3"/>
          <p:cNvSpPr>
            <a:spLocks/>
          </p:cNvSpPr>
          <p:nvPr/>
        </p:nvSpPr>
        <p:spPr bwMode="auto">
          <a:xfrm rot="20246711">
            <a:off x="5519925" y="1130445"/>
            <a:ext cx="360759" cy="241093"/>
          </a:xfrm>
          <a:custGeom>
            <a:avLst/>
            <a:gdLst>
              <a:gd name="T0" fmla="*/ 504 w 948"/>
              <a:gd name="T1" fmla="*/ 215 h 633"/>
              <a:gd name="T2" fmla="*/ 585 w 948"/>
              <a:gd name="T3" fmla="*/ 278 h 633"/>
              <a:gd name="T4" fmla="*/ 715 w 948"/>
              <a:gd name="T5" fmla="*/ 441 h 633"/>
              <a:gd name="T6" fmla="*/ 948 w 948"/>
              <a:gd name="T7" fmla="*/ 573 h 633"/>
              <a:gd name="T8" fmla="*/ 727 w 948"/>
              <a:gd name="T9" fmla="*/ 282 h 633"/>
              <a:gd name="T10" fmla="*/ 526 w 948"/>
              <a:gd name="T11" fmla="*/ 114 h 633"/>
              <a:gd name="T12" fmla="*/ 502 w 948"/>
              <a:gd name="T13" fmla="*/ 79 h 633"/>
              <a:gd name="T14" fmla="*/ 533 w 948"/>
              <a:gd name="T15" fmla="*/ 0 h 633"/>
              <a:gd name="T16" fmla="*/ 450 w 948"/>
              <a:gd name="T17" fmla="*/ 57 h 633"/>
              <a:gd name="T18" fmla="*/ 367 w 948"/>
              <a:gd name="T19" fmla="*/ 31 h 633"/>
              <a:gd name="T20" fmla="*/ 419 w 948"/>
              <a:gd name="T21" fmla="*/ 96 h 633"/>
              <a:gd name="T22" fmla="*/ 393 w 948"/>
              <a:gd name="T23" fmla="*/ 118 h 633"/>
              <a:gd name="T24" fmla="*/ 128 w 948"/>
              <a:gd name="T25" fmla="*/ 318 h 633"/>
              <a:gd name="T26" fmla="*/ 0 w 948"/>
              <a:gd name="T27" fmla="*/ 633 h 633"/>
              <a:gd name="T28" fmla="*/ 236 w 948"/>
              <a:gd name="T29" fmla="*/ 405 h 633"/>
              <a:gd name="T30" fmla="*/ 347 w 948"/>
              <a:gd name="T31" fmla="*/ 249 h 633"/>
              <a:gd name="T32" fmla="*/ 422 w 948"/>
              <a:gd name="T33" fmla="*/ 263 h 633"/>
              <a:gd name="T34" fmla="*/ 450 w 948"/>
              <a:gd name="T35" fmla="*/ 234 h 633"/>
              <a:gd name="T36" fmla="*/ 477 w 948"/>
              <a:gd name="T37" fmla="*/ 265 h 633"/>
              <a:gd name="T38" fmla="*/ 504 w 948"/>
              <a:gd name="T39" fmla="*/ 21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8" h="633">
                <a:moveTo>
                  <a:pt x="504" y="215"/>
                </a:moveTo>
                <a:cubicBezTo>
                  <a:pt x="514" y="196"/>
                  <a:pt x="548" y="215"/>
                  <a:pt x="585" y="278"/>
                </a:cubicBezTo>
                <a:cubicBezTo>
                  <a:pt x="670" y="325"/>
                  <a:pt x="713" y="378"/>
                  <a:pt x="715" y="441"/>
                </a:cubicBezTo>
                <a:cubicBezTo>
                  <a:pt x="833" y="445"/>
                  <a:pt x="895" y="536"/>
                  <a:pt x="948" y="573"/>
                </a:cubicBezTo>
                <a:cubicBezTo>
                  <a:pt x="864" y="438"/>
                  <a:pt x="780" y="322"/>
                  <a:pt x="727" y="282"/>
                </a:cubicBezTo>
                <a:cubicBezTo>
                  <a:pt x="674" y="241"/>
                  <a:pt x="596" y="143"/>
                  <a:pt x="526" y="114"/>
                </a:cubicBezTo>
                <a:cubicBezTo>
                  <a:pt x="499" y="103"/>
                  <a:pt x="500" y="88"/>
                  <a:pt x="502" y="79"/>
                </a:cubicBezTo>
                <a:cubicBezTo>
                  <a:pt x="505" y="69"/>
                  <a:pt x="550" y="35"/>
                  <a:pt x="533" y="0"/>
                </a:cubicBezTo>
                <a:cubicBezTo>
                  <a:pt x="501" y="35"/>
                  <a:pt x="478" y="56"/>
                  <a:pt x="450" y="57"/>
                </a:cubicBezTo>
                <a:cubicBezTo>
                  <a:pt x="421" y="59"/>
                  <a:pt x="398" y="52"/>
                  <a:pt x="367" y="31"/>
                </a:cubicBezTo>
                <a:cubicBezTo>
                  <a:pt x="382" y="70"/>
                  <a:pt x="398" y="88"/>
                  <a:pt x="419" y="96"/>
                </a:cubicBezTo>
                <a:cubicBezTo>
                  <a:pt x="412" y="110"/>
                  <a:pt x="409" y="113"/>
                  <a:pt x="393" y="118"/>
                </a:cubicBezTo>
                <a:cubicBezTo>
                  <a:pt x="296" y="150"/>
                  <a:pt x="154" y="286"/>
                  <a:pt x="128" y="318"/>
                </a:cubicBezTo>
                <a:cubicBezTo>
                  <a:pt x="113" y="368"/>
                  <a:pt x="21" y="578"/>
                  <a:pt x="0" y="633"/>
                </a:cubicBezTo>
                <a:cubicBezTo>
                  <a:pt x="56" y="576"/>
                  <a:pt x="158" y="431"/>
                  <a:pt x="236" y="405"/>
                </a:cubicBezTo>
                <a:cubicBezTo>
                  <a:pt x="242" y="357"/>
                  <a:pt x="284" y="260"/>
                  <a:pt x="347" y="249"/>
                </a:cubicBezTo>
                <a:cubicBezTo>
                  <a:pt x="412" y="168"/>
                  <a:pt x="417" y="236"/>
                  <a:pt x="422" y="263"/>
                </a:cubicBezTo>
                <a:cubicBezTo>
                  <a:pt x="423" y="273"/>
                  <a:pt x="433" y="235"/>
                  <a:pt x="450" y="234"/>
                </a:cubicBezTo>
                <a:cubicBezTo>
                  <a:pt x="465" y="234"/>
                  <a:pt x="472" y="244"/>
                  <a:pt x="477" y="265"/>
                </a:cubicBezTo>
                <a:cubicBezTo>
                  <a:pt x="490" y="243"/>
                  <a:pt x="495" y="234"/>
                  <a:pt x="504" y="2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5" name="bat2"/>
          <p:cNvSpPr>
            <a:spLocks/>
          </p:cNvSpPr>
          <p:nvPr/>
        </p:nvSpPr>
        <p:spPr bwMode="auto">
          <a:xfrm>
            <a:off x="3904344" y="-23185"/>
            <a:ext cx="328148" cy="162748"/>
          </a:xfrm>
          <a:custGeom>
            <a:avLst/>
            <a:gdLst>
              <a:gd name="T0" fmla="*/ 956 w 1292"/>
              <a:gd name="T1" fmla="*/ 456 h 639"/>
              <a:gd name="T2" fmla="*/ 1124 w 1292"/>
              <a:gd name="T3" fmla="*/ 300 h 639"/>
              <a:gd name="T4" fmla="*/ 1292 w 1292"/>
              <a:gd name="T5" fmla="*/ 0 h 639"/>
              <a:gd name="T6" fmla="*/ 947 w 1292"/>
              <a:gd name="T7" fmla="*/ 226 h 639"/>
              <a:gd name="T8" fmla="*/ 797 w 1292"/>
              <a:gd name="T9" fmla="*/ 400 h 639"/>
              <a:gd name="T10" fmla="*/ 766 w 1292"/>
              <a:gd name="T11" fmla="*/ 382 h 639"/>
              <a:gd name="T12" fmla="*/ 780 w 1292"/>
              <a:gd name="T13" fmla="*/ 288 h 639"/>
              <a:gd name="T14" fmla="*/ 703 w 1292"/>
              <a:gd name="T15" fmla="*/ 373 h 639"/>
              <a:gd name="T16" fmla="*/ 613 w 1292"/>
              <a:gd name="T17" fmla="*/ 370 h 639"/>
              <a:gd name="T18" fmla="*/ 682 w 1292"/>
              <a:gd name="T19" fmla="*/ 421 h 639"/>
              <a:gd name="T20" fmla="*/ 659 w 1292"/>
              <a:gd name="T21" fmla="*/ 466 h 639"/>
              <a:gd name="T22" fmla="*/ 383 w 1292"/>
              <a:gd name="T23" fmla="*/ 299 h 639"/>
              <a:gd name="T24" fmla="*/ 0 w 1292"/>
              <a:gd name="T25" fmla="*/ 293 h 639"/>
              <a:gd name="T26" fmla="*/ 326 w 1292"/>
              <a:gd name="T27" fmla="*/ 520 h 639"/>
              <a:gd name="T28" fmla="*/ 608 w 1292"/>
              <a:gd name="T29" fmla="*/ 555 h 639"/>
              <a:gd name="T30" fmla="*/ 738 w 1292"/>
              <a:gd name="T31" fmla="*/ 628 h 639"/>
              <a:gd name="T32" fmla="*/ 759 w 1292"/>
              <a:gd name="T33" fmla="*/ 587 h 639"/>
              <a:gd name="T34" fmla="*/ 824 w 1292"/>
              <a:gd name="T35" fmla="*/ 619 h 639"/>
              <a:gd name="T36" fmla="*/ 956 w 1292"/>
              <a:gd name="T37" fmla="*/ 45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2" h="639">
                <a:moveTo>
                  <a:pt x="956" y="456"/>
                </a:moveTo>
                <a:cubicBezTo>
                  <a:pt x="994" y="352"/>
                  <a:pt x="1053" y="297"/>
                  <a:pt x="1124" y="300"/>
                </a:cubicBezTo>
                <a:cubicBezTo>
                  <a:pt x="1137" y="168"/>
                  <a:pt x="1247" y="56"/>
                  <a:pt x="1292" y="0"/>
                </a:cubicBezTo>
                <a:cubicBezTo>
                  <a:pt x="1134" y="84"/>
                  <a:pt x="997" y="170"/>
                  <a:pt x="947" y="226"/>
                </a:cubicBezTo>
                <a:cubicBezTo>
                  <a:pt x="898" y="282"/>
                  <a:pt x="812" y="380"/>
                  <a:pt x="797" y="400"/>
                </a:cubicBezTo>
                <a:cubicBezTo>
                  <a:pt x="782" y="391"/>
                  <a:pt x="766" y="393"/>
                  <a:pt x="766" y="382"/>
                </a:cubicBezTo>
                <a:cubicBezTo>
                  <a:pt x="766" y="371"/>
                  <a:pt x="807" y="322"/>
                  <a:pt x="780" y="288"/>
                </a:cubicBezTo>
                <a:cubicBezTo>
                  <a:pt x="754" y="335"/>
                  <a:pt x="734" y="363"/>
                  <a:pt x="703" y="373"/>
                </a:cubicBezTo>
                <a:cubicBezTo>
                  <a:pt x="672" y="382"/>
                  <a:pt x="646" y="386"/>
                  <a:pt x="613" y="370"/>
                </a:cubicBezTo>
                <a:cubicBezTo>
                  <a:pt x="636" y="411"/>
                  <a:pt x="657" y="417"/>
                  <a:pt x="682" y="421"/>
                </a:cubicBezTo>
                <a:cubicBezTo>
                  <a:pt x="679" y="438"/>
                  <a:pt x="667" y="464"/>
                  <a:pt x="659" y="466"/>
                </a:cubicBezTo>
                <a:cubicBezTo>
                  <a:pt x="619" y="456"/>
                  <a:pt x="427" y="314"/>
                  <a:pt x="383" y="299"/>
                </a:cubicBezTo>
                <a:cubicBezTo>
                  <a:pt x="325" y="304"/>
                  <a:pt x="66" y="293"/>
                  <a:pt x="0" y="293"/>
                </a:cubicBezTo>
                <a:cubicBezTo>
                  <a:pt x="83" y="328"/>
                  <a:pt x="266" y="449"/>
                  <a:pt x="326" y="520"/>
                </a:cubicBezTo>
                <a:cubicBezTo>
                  <a:pt x="379" y="506"/>
                  <a:pt x="572" y="493"/>
                  <a:pt x="608" y="555"/>
                </a:cubicBezTo>
                <a:cubicBezTo>
                  <a:pt x="691" y="566"/>
                  <a:pt x="726" y="599"/>
                  <a:pt x="738" y="628"/>
                </a:cubicBezTo>
                <a:cubicBezTo>
                  <a:pt x="742" y="639"/>
                  <a:pt x="740" y="592"/>
                  <a:pt x="759" y="587"/>
                </a:cubicBezTo>
                <a:cubicBezTo>
                  <a:pt x="775" y="583"/>
                  <a:pt x="814" y="598"/>
                  <a:pt x="824" y="619"/>
                </a:cubicBezTo>
                <a:cubicBezTo>
                  <a:pt x="814" y="533"/>
                  <a:pt x="861" y="482"/>
                  <a:pt x="956" y="4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6" name="bat4"/>
          <p:cNvSpPr>
            <a:spLocks/>
          </p:cNvSpPr>
          <p:nvPr/>
        </p:nvSpPr>
        <p:spPr bwMode="auto">
          <a:xfrm rot="20599112">
            <a:off x="6659575" y="1045074"/>
            <a:ext cx="311819" cy="142759"/>
          </a:xfrm>
          <a:custGeom>
            <a:avLst/>
            <a:gdLst>
              <a:gd name="T0" fmla="*/ 564 w 970"/>
              <a:gd name="T1" fmla="*/ 391 h 443"/>
              <a:gd name="T2" fmla="*/ 688 w 970"/>
              <a:gd name="T3" fmla="*/ 294 h 443"/>
              <a:gd name="T4" fmla="*/ 839 w 970"/>
              <a:gd name="T5" fmla="*/ 192 h 443"/>
              <a:gd name="T6" fmla="*/ 970 w 970"/>
              <a:gd name="T7" fmla="*/ 0 h 443"/>
              <a:gd name="T8" fmla="*/ 702 w 970"/>
              <a:gd name="T9" fmla="*/ 171 h 443"/>
              <a:gd name="T10" fmla="*/ 582 w 970"/>
              <a:gd name="T11" fmla="*/ 292 h 443"/>
              <a:gd name="T12" fmla="*/ 562 w 970"/>
              <a:gd name="T13" fmla="*/ 273 h 443"/>
              <a:gd name="T14" fmla="*/ 588 w 970"/>
              <a:gd name="T15" fmla="*/ 204 h 443"/>
              <a:gd name="T16" fmla="*/ 516 w 970"/>
              <a:gd name="T17" fmla="*/ 255 h 443"/>
              <a:gd name="T18" fmla="*/ 436 w 970"/>
              <a:gd name="T19" fmla="*/ 218 h 443"/>
              <a:gd name="T20" fmla="*/ 491 w 970"/>
              <a:gd name="T21" fmla="*/ 290 h 443"/>
              <a:gd name="T22" fmla="*/ 466 w 970"/>
              <a:gd name="T23" fmla="*/ 317 h 443"/>
              <a:gd name="T24" fmla="*/ 288 w 970"/>
              <a:gd name="T25" fmla="*/ 144 h 443"/>
              <a:gd name="T26" fmla="*/ 0 w 970"/>
              <a:gd name="T27" fmla="*/ 72 h 443"/>
              <a:gd name="T28" fmla="*/ 226 w 970"/>
              <a:gd name="T29" fmla="*/ 247 h 443"/>
              <a:gd name="T30" fmla="*/ 399 w 970"/>
              <a:gd name="T31" fmla="*/ 341 h 443"/>
              <a:gd name="T32" fmla="*/ 493 w 970"/>
              <a:gd name="T33" fmla="*/ 434 h 443"/>
              <a:gd name="T34" fmla="*/ 517 w 970"/>
              <a:gd name="T35" fmla="*/ 409 h 443"/>
              <a:gd name="T36" fmla="*/ 541 w 970"/>
              <a:gd name="T37" fmla="*/ 435 h 443"/>
              <a:gd name="T38" fmla="*/ 564 w 970"/>
              <a:gd name="T39" fmla="*/ 39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70" h="443">
                <a:moveTo>
                  <a:pt x="564" y="391"/>
                </a:moveTo>
                <a:cubicBezTo>
                  <a:pt x="573" y="375"/>
                  <a:pt x="608" y="280"/>
                  <a:pt x="688" y="294"/>
                </a:cubicBezTo>
                <a:cubicBezTo>
                  <a:pt x="735" y="223"/>
                  <a:pt x="784" y="190"/>
                  <a:pt x="839" y="192"/>
                </a:cubicBezTo>
                <a:cubicBezTo>
                  <a:pt x="850" y="90"/>
                  <a:pt x="935" y="43"/>
                  <a:pt x="970" y="0"/>
                </a:cubicBezTo>
                <a:cubicBezTo>
                  <a:pt x="847" y="63"/>
                  <a:pt x="740" y="128"/>
                  <a:pt x="702" y="171"/>
                </a:cubicBezTo>
                <a:cubicBezTo>
                  <a:pt x="663" y="214"/>
                  <a:pt x="597" y="279"/>
                  <a:pt x="582" y="292"/>
                </a:cubicBezTo>
                <a:cubicBezTo>
                  <a:pt x="572" y="282"/>
                  <a:pt x="560" y="281"/>
                  <a:pt x="562" y="273"/>
                </a:cubicBezTo>
                <a:cubicBezTo>
                  <a:pt x="564" y="265"/>
                  <a:pt x="603" y="235"/>
                  <a:pt x="588" y="204"/>
                </a:cubicBezTo>
                <a:cubicBezTo>
                  <a:pt x="560" y="235"/>
                  <a:pt x="541" y="253"/>
                  <a:pt x="516" y="255"/>
                </a:cubicBezTo>
                <a:cubicBezTo>
                  <a:pt x="491" y="256"/>
                  <a:pt x="459" y="241"/>
                  <a:pt x="436" y="218"/>
                </a:cubicBezTo>
                <a:cubicBezTo>
                  <a:pt x="445" y="257"/>
                  <a:pt x="472" y="283"/>
                  <a:pt x="491" y="290"/>
                </a:cubicBezTo>
                <a:cubicBezTo>
                  <a:pt x="485" y="302"/>
                  <a:pt x="473" y="317"/>
                  <a:pt x="466" y="317"/>
                </a:cubicBezTo>
                <a:cubicBezTo>
                  <a:pt x="438" y="303"/>
                  <a:pt x="318" y="162"/>
                  <a:pt x="288" y="144"/>
                </a:cubicBezTo>
                <a:cubicBezTo>
                  <a:pt x="243" y="137"/>
                  <a:pt x="50" y="83"/>
                  <a:pt x="0" y="72"/>
                </a:cubicBezTo>
                <a:cubicBezTo>
                  <a:pt x="57" y="113"/>
                  <a:pt x="194" y="183"/>
                  <a:pt x="226" y="247"/>
                </a:cubicBezTo>
                <a:cubicBezTo>
                  <a:pt x="268" y="246"/>
                  <a:pt x="383" y="288"/>
                  <a:pt x="399" y="341"/>
                </a:cubicBezTo>
                <a:cubicBezTo>
                  <a:pt x="459" y="364"/>
                  <a:pt x="489" y="410"/>
                  <a:pt x="493" y="434"/>
                </a:cubicBezTo>
                <a:cubicBezTo>
                  <a:pt x="494" y="443"/>
                  <a:pt x="502" y="409"/>
                  <a:pt x="517" y="409"/>
                </a:cubicBezTo>
                <a:cubicBezTo>
                  <a:pt x="530" y="408"/>
                  <a:pt x="537" y="417"/>
                  <a:pt x="541" y="435"/>
                </a:cubicBezTo>
                <a:cubicBezTo>
                  <a:pt x="552" y="416"/>
                  <a:pt x="556" y="408"/>
                  <a:pt x="564" y="3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7" name="tree_main"/>
          <p:cNvSpPr>
            <a:spLocks noEditPoints="1"/>
          </p:cNvSpPr>
          <p:nvPr/>
        </p:nvSpPr>
        <p:spPr bwMode="auto">
          <a:xfrm flipH="1">
            <a:off x="6887906" y="1013663"/>
            <a:ext cx="1939353" cy="2006680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8" name="tree_main"/>
          <p:cNvSpPr>
            <a:spLocks noEditPoints="1"/>
          </p:cNvSpPr>
          <p:nvPr/>
        </p:nvSpPr>
        <p:spPr bwMode="auto">
          <a:xfrm flipH="1">
            <a:off x="-97045" y="1343744"/>
            <a:ext cx="1621045" cy="1677321"/>
          </a:xfrm>
          <a:custGeom>
            <a:avLst/>
            <a:gdLst>
              <a:gd name="T0" fmla="*/ 2034 w 2104"/>
              <a:gd name="T1" fmla="*/ 634 h 2181"/>
              <a:gd name="T2" fmla="*/ 1844 w 2104"/>
              <a:gd name="T3" fmla="*/ 648 h 2181"/>
              <a:gd name="T4" fmla="*/ 1993 w 2104"/>
              <a:gd name="T5" fmla="*/ 424 h 2181"/>
              <a:gd name="T6" fmla="*/ 1838 w 2104"/>
              <a:gd name="T7" fmla="*/ 350 h 2181"/>
              <a:gd name="T8" fmla="*/ 1794 w 2104"/>
              <a:gd name="T9" fmla="*/ 441 h 2181"/>
              <a:gd name="T10" fmla="*/ 1723 w 2104"/>
              <a:gd name="T11" fmla="*/ 557 h 2181"/>
              <a:gd name="T12" fmla="*/ 1613 w 2104"/>
              <a:gd name="T13" fmla="*/ 474 h 2181"/>
              <a:gd name="T14" fmla="*/ 1456 w 2104"/>
              <a:gd name="T15" fmla="*/ 383 h 2181"/>
              <a:gd name="T16" fmla="*/ 1539 w 2104"/>
              <a:gd name="T17" fmla="*/ 190 h 2181"/>
              <a:gd name="T18" fmla="*/ 1159 w 2104"/>
              <a:gd name="T19" fmla="*/ 62 h 2181"/>
              <a:gd name="T20" fmla="*/ 1217 w 2104"/>
              <a:gd name="T21" fmla="*/ 114 h 2181"/>
              <a:gd name="T22" fmla="*/ 1298 w 2104"/>
              <a:gd name="T23" fmla="*/ 313 h 2181"/>
              <a:gd name="T24" fmla="*/ 1121 w 2104"/>
              <a:gd name="T25" fmla="*/ 407 h 2181"/>
              <a:gd name="T26" fmla="*/ 1300 w 2104"/>
              <a:gd name="T27" fmla="*/ 429 h 2181"/>
              <a:gd name="T28" fmla="*/ 1075 w 2104"/>
              <a:gd name="T29" fmla="*/ 550 h 2181"/>
              <a:gd name="T30" fmla="*/ 992 w 2104"/>
              <a:gd name="T31" fmla="*/ 357 h 2181"/>
              <a:gd name="T32" fmla="*/ 1057 w 2104"/>
              <a:gd name="T33" fmla="*/ 200 h 2181"/>
              <a:gd name="T34" fmla="*/ 880 w 2104"/>
              <a:gd name="T35" fmla="*/ 105 h 2181"/>
              <a:gd name="T36" fmla="*/ 897 w 2104"/>
              <a:gd name="T37" fmla="*/ 614 h 2181"/>
              <a:gd name="T38" fmla="*/ 760 w 2104"/>
              <a:gd name="T39" fmla="*/ 597 h 2181"/>
              <a:gd name="T40" fmla="*/ 779 w 2104"/>
              <a:gd name="T41" fmla="*/ 696 h 2181"/>
              <a:gd name="T42" fmla="*/ 808 w 2104"/>
              <a:gd name="T43" fmla="*/ 969 h 2181"/>
              <a:gd name="T44" fmla="*/ 680 w 2104"/>
              <a:gd name="T45" fmla="*/ 843 h 2181"/>
              <a:gd name="T46" fmla="*/ 680 w 2104"/>
              <a:gd name="T47" fmla="*/ 360 h 2181"/>
              <a:gd name="T48" fmla="*/ 513 w 2104"/>
              <a:gd name="T49" fmla="*/ 354 h 2181"/>
              <a:gd name="T50" fmla="*/ 352 w 2104"/>
              <a:gd name="T51" fmla="*/ 491 h 2181"/>
              <a:gd name="T52" fmla="*/ 440 w 2104"/>
              <a:gd name="T53" fmla="*/ 930 h 2181"/>
              <a:gd name="T54" fmla="*/ 246 w 2104"/>
              <a:gd name="T55" fmla="*/ 1013 h 2181"/>
              <a:gd name="T56" fmla="*/ 0 w 2104"/>
              <a:gd name="T57" fmla="*/ 1121 h 2181"/>
              <a:gd name="T58" fmla="*/ 170 w 2104"/>
              <a:gd name="T59" fmla="*/ 1277 h 2181"/>
              <a:gd name="T60" fmla="*/ 663 w 2104"/>
              <a:gd name="T61" fmla="*/ 1184 h 2181"/>
              <a:gd name="T62" fmla="*/ 1057 w 2104"/>
              <a:gd name="T63" fmla="*/ 1623 h 2181"/>
              <a:gd name="T64" fmla="*/ 1229 w 2104"/>
              <a:gd name="T65" fmla="*/ 1642 h 2181"/>
              <a:gd name="T66" fmla="*/ 1592 w 2104"/>
              <a:gd name="T67" fmla="*/ 1282 h 2181"/>
              <a:gd name="T68" fmla="*/ 1849 w 2104"/>
              <a:gd name="T69" fmla="*/ 1346 h 2181"/>
              <a:gd name="T70" fmla="*/ 1658 w 2104"/>
              <a:gd name="T71" fmla="*/ 1191 h 2181"/>
              <a:gd name="T72" fmla="*/ 1494 w 2104"/>
              <a:gd name="T73" fmla="*/ 1077 h 2181"/>
              <a:gd name="T74" fmla="*/ 1531 w 2104"/>
              <a:gd name="T75" fmla="*/ 960 h 2181"/>
              <a:gd name="T76" fmla="*/ 1919 w 2104"/>
              <a:gd name="T77" fmla="*/ 1067 h 2181"/>
              <a:gd name="T78" fmla="*/ 1093 w 2104"/>
              <a:gd name="T79" fmla="*/ 630 h 2181"/>
              <a:gd name="T80" fmla="*/ 1234 w 2104"/>
              <a:gd name="T81" fmla="*/ 730 h 2181"/>
              <a:gd name="T82" fmla="*/ 1063 w 2104"/>
              <a:gd name="T83" fmla="*/ 788 h 2181"/>
              <a:gd name="T84" fmla="*/ 877 w 2104"/>
              <a:gd name="T85" fmla="*/ 681 h 2181"/>
              <a:gd name="T86" fmla="*/ 1036 w 2104"/>
              <a:gd name="T87" fmla="*/ 853 h 2181"/>
              <a:gd name="T88" fmla="*/ 654 w 2104"/>
              <a:gd name="T89" fmla="*/ 865 h 2181"/>
              <a:gd name="T90" fmla="*/ 472 w 2104"/>
              <a:gd name="T91" fmla="*/ 635 h 2181"/>
              <a:gd name="T92" fmla="*/ 697 w 2104"/>
              <a:gd name="T93" fmla="*/ 1170 h 2181"/>
              <a:gd name="T94" fmla="*/ 533 w 2104"/>
              <a:gd name="T95" fmla="*/ 727 h 2181"/>
              <a:gd name="T96" fmla="*/ 813 w 2104"/>
              <a:gd name="T97" fmla="*/ 1102 h 2181"/>
              <a:gd name="T98" fmla="*/ 1039 w 2104"/>
              <a:gd name="T99" fmla="*/ 1241 h 2181"/>
              <a:gd name="T100" fmla="*/ 981 w 2104"/>
              <a:gd name="T101" fmla="*/ 991 h 2181"/>
              <a:gd name="T102" fmla="*/ 1364 w 2104"/>
              <a:gd name="T103" fmla="*/ 1202 h 2181"/>
              <a:gd name="T104" fmla="*/ 1468 w 2104"/>
              <a:gd name="T105" fmla="*/ 945 h 2181"/>
              <a:gd name="T106" fmla="*/ 1320 w 2104"/>
              <a:gd name="T107" fmla="*/ 951 h 2181"/>
              <a:gd name="T108" fmla="*/ 1294 w 2104"/>
              <a:gd name="T109" fmla="*/ 968 h 2181"/>
              <a:gd name="T110" fmla="*/ 1582 w 2104"/>
              <a:gd name="T111" fmla="*/ 799 h 2181"/>
              <a:gd name="T112" fmla="*/ 1584 w 2104"/>
              <a:gd name="T113" fmla="*/ 836 h 2181"/>
              <a:gd name="T114" fmla="*/ 1697 w 2104"/>
              <a:gd name="T115" fmla="*/ 609 h 2181"/>
              <a:gd name="T116" fmla="*/ 1789 w 2104"/>
              <a:gd name="T117" fmla="*/ 1033 h 2181"/>
              <a:gd name="T118" fmla="*/ 1914 w 2104"/>
              <a:gd name="T119" fmla="*/ 896 h 2181"/>
              <a:gd name="T120" fmla="*/ 1891 w 2104"/>
              <a:gd name="T121" fmla="*/ 778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4" h="2181">
                <a:moveTo>
                  <a:pt x="2104" y="838"/>
                </a:moveTo>
                <a:cubicBezTo>
                  <a:pt x="2094" y="847"/>
                  <a:pt x="2076" y="847"/>
                  <a:pt x="2064" y="847"/>
                </a:cubicBezTo>
                <a:cubicBezTo>
                  <a:pt x="2073" y="820"/>
                  <a:pt x="2042" y="824"/>
                  <a:pt x="2025" y="822"/>
                </a:cubicBezTo>
                <a:cubicBezTo>
                  <a:pt x="2034" y="795"/>
                  <a:pt x="2018" y="762"/>
                  <a:pt x="2055" y="756"/>
                </a:cubicBezTo>
                <a:cubicBezTo>
                  <a:pt x="2027" y="758"/>
                  <a:pt x="2028" y="767"/>
                  <a:pt x="2025" y="789"/>
                </a:cubicBezTo>
                <a:cubicBezTo>
                  <a:pt x="2014" y="778"/>
                  <a:pt x="2001" y="787"/>
                  <a:pt x="2003" y="766"/>
                </a:cubicBezTo>
                <a:cubicBezTo>
                  <a:pt x="2004" y="754"/>
                  <a:pt x="2009" y="743"/>
                  <a:pt x="2013" y="731"/>
                </a:cubicBezTo>
                <a:cubicBezTo>
                  <a:pt x="2024" y="694"/>
                  <a:pt x="2047" y="746"/>
                  <a:pt x="2065" y="706"/>
                </a:cubicBezTo>
                <a:cubicBezTo>
                  <a:pt x="2052" y="721"/>
                  <a:pt x="2036" y="726"/>
                  <a:pt x="2028" y="704"/>
                </a:cubicBezTo>
                <a:cubicBezTo>
                  <a:pt x="2012" y="719"/>
                  <a:pt x="2009" y="708"/>
                  <a:pt x="1993" y="700"/>
                </a:cubicBezTo>
                <a:cubicBezTo>
                  <a:pt x="2005" y="688"/>
                  <a:pt x="2007" y="671"/>
                  <a:pt x="2012" y="656"/>
                </a:cubicBezTo>
                <a:cubicBezTo>
                  <a:pt x="2015" y="648"/>
                  <a:pt x="2021" y="642"/>
                  <a:pt x="2027" y="638"/>
                </a:cubicBezTo>
                <a:cubicBezTo>
                  <a:pt x="2026" y="639"/>
                  <a:pt x="2025" y="639"/>
                  <a:pt x="2024" y="640"/>
                </a:cubicBezTo>
                <a:cubicBezTo>
                  <a:pt x="2025" y="639"/>
                  <a:pt x="2026" y="639"/>
                  <a:pt x="2027" y="638"/>
                </a:cubicBezTo>
                <a:cubicBezTo>
                  <a:pt x="2030" y="636"/>
                  <a:pt x="2033" y="635"/>
                  <a:pt x="2034" y="634"/>
                </a:cubicBezTo>
                <a:cubicBezTo>
                  <a:pt x="2037" y="632"/>
                  <a:pt x="2039" y="630"/>
                  <a:pt x="2041" y="628"/>
                </a:cubicBezTo>
                <a:cubicBezTo>
                  <a:pt x="2000" y="636"/>
                  <a:pt x="2012" y="684"/>
                  <a:pt x="1976" y="699"/>
                </a:cubicBezTo>
                <a:cubicBezTo>
                  <a:pt x="1972" y="677"/>
                  <a:pt x="1992" y="653"/>
                  <a:pt x="1978" y="632"/>
                </a:cubicBezTo>
                <a:cubicBezTo>
                  <a:pt x="1984" y="644"/>
                  <a:pt x="1973" y="698"/>
                  <a:pt x="1964" y="708"/>
                </a:cubicBezTo>
                <a:cubicBezTo>
                  <a:pt x="1958" y="714"/>
                  <a:pt x="1939" y="722"/>
                  <a:pt x="1932" y="715"/>
                </a:cubicBezTo>
                <a:cubicBezTo>
                  <a:pt x="1914" y="700"/>
                  <a:pt x="1914" y="709"/>
                  <a:pt x="1893" y="706"/>
                </a:cubicBezTo>
                <a:cubicBezTo>
                  <a:pt x="1914" y="684"/>
                  <a:pt x="1888" y="655"/>
                  <a:pt x="1923" y="644"/>
                </a:cubicBezTo>
                <a:cubicBezTo>
                  <a:pt x="1904" y="633"/>
                  <a:pt x="1920" y="617"/>
                  <a:pt x="1923" y="614"/>
                </a:cubicBezTo>
                <a:cubicBezTo>
                  <a:pt x="1923" y="615"/>
                  <a:pt x="1923" y="615"/>
                  <a:pt x="1922" y="616"/>
                </a:cubicBezTo>
                <a:cubicBezTo>
                  <a:pt x="1906" y="628"/>
                  <a:pt x="1899" y="622"/>
                  <a:pt x="1912" y="642"/>
                </a:cubicBezTo>
                <a:cubicBezTo>
                  <a:pt x="1879" y="658"/>
                  <a:pt x="1906" y="667"/>
                  <a:pt x="1891" y="692"/>
                </a:cubicBezTo>
                <a:cubicBezTo>
                  <a:pt x="1875" y="718"/>
                  <a:pt x="1856" y="673"/>
                  <a:pt x="1870" y="662"/>
                </a:cubicBezTo>
                <a:cubicBezTo>
                  <a:pt x="1849" y="646"/>
                  <a:pt x="1850" y="657"/>
                  <a:pt x="1846" y="633"/>
                </a:cubicBezTo>
                <a:cubicBezTo>
                  <a:pt x="1845" y="640"/>
                  <a:pt x="1845" y="645"/>
                  <a:pt x="1845" y="648"/>
                </a:cubicBezTo>
                <a:cubicBezTo>
                  <a:pt x="1845" y="647"/>
                  <a:pt x="1845" y="647"/>
                  <a:pt x="1844" y="648"/>
                </a:cubicBezTo>
                <a:cubicBezTo>
                  <a:pt x="1834" y="677"/>
                  <a:pt x="1830" y="622"/>
                  <a:pt x="1829" y="625"/>
                </a:cubicBezTo>
                <a:cubicBezTo>
                  <a:pt x="1831" y="605"/>
                  <a:pt x="1799" y="593"/>
                  <a:pt x="1834" y="580"/>
                </a:cubicBezTo>
                <a:cubicBezTo>
                  <a:pt x="1857" y="572"/>
                  <a:pt x="1866" y="549"/>
                  <a:pt x="1853" y="524"/>
                </a:cubicBezTo>
                <a:cubicBezTo>
                  <a:pt x="1846" y="498"/>
                  <a:pt x="1836" y="490"/>
                  <a:pt x="1856" y="475"/>
                </a:cubicBezTo>
                <a:cubicBezTo>
                  <a:pt x="1874" y="463"/>
                  <a:pt x="1912" y="476"/>
                  <a:pt x="1916" y="481"/>
                </a:cubicBezTo>
                <a:cubicBezTo>
                  <a:pt x="1899" y="510"/>
                  <a:pt x="1938" y="510"/>
                  <a:pt x="1945" y="512"/>
                </a:cubicBezTo>
                <a:cubicBezTo>
                  <a:pt x="1952" y="514"/>
                  <a:pt x="1960" y="520"/>
                  <a:pt x="1967" y="523"/>
                </a:cubicBezTo>
                <a:cubicBezTo>
                  <a:pt x="1971" y="510"/>
                  <a:pt x="1974" y="484"/>
                  <a:pt x="1995" y="482"/>
                </a:cubicBezTo>
                <a:cubicBezTo>
                  <a:pt x="2006" y="480"/>
                  <a:pt x="2011" y="469"/>
                  <a:pt x="1999" y="472"/>
                </a:cubicBezTo>
                <a:cubicBezTo>
                  <a:pt x="1981" y="477"/>
                  <a:pt x="1965" y="500"/>
                  <a:pt x="1963" y="514"/>
                </a:cubicBezTo>
                <a:cubicBezTo>
                  <a:pt x="1954" y="510"/>
                  <a:pt x="1940" y="506"/>
                  <a:pt x="1932" y="503"/>
                </a:cubicBezTo>
                <a:cubicBezTo>
                  <a:pt x="1924" y="500"/>
                  <a:pt x="1916" y="492"/>
                  <a:pt x="1926" y="478"/>
                </a:cubicBezTo>
                <a:cubicBezTo>
                  <a:pt x="1935" y="465"/>
                  <a:pt x="1940" y="462"/>
                  <a:pt x="1955" y="457"/>
                </a:cubicBezTo>
                <a:cubicBezTo>
                  <a:pt x="1966" y="451"/>
                  <a:pt x="1980" y="442"/>
                  <a:pt x="1989" y="434"/>
                </a:cubicBezTo>
                <a:cubicBezTo>
                  <a:pt x="1985" y="437"/>
                  <a:pt x="1999" y="423"/>
                  <a:pt x="1993" y="424"/>
                </a:cubicBezTo>
                <a:cubicBezTo>
                  <a:pt x="1987" y="425"/>
                  <a:pt x="1968" y="443"/>
                  <a:pt x="1963" y="444"/>
                </a:cubicBezTo>
                <a:cubicBezTo>
                  <a:pt x="1956" y="435"/>
                  <a:pt x="1955" y="427"/>
                  <a:pt x="1948" y="412"/>
                </a:cubicBezTo>
                <a:cubicBezTo>
                  <a:pt x="1945" y="407"/>
                  <a:pt x="1945" y="385"/>
                  <a:pt x="1942" y="383"/>
                </a:cubicBezTo>
                <a:cubicBezTo>
                  <a:pt x="1941" y="382"/>
                  <a:pt x="1936" y="383"/>
                  <a:pt x="1929" y="386"/>
                </a:cubicBezTo>
                <a:cubicBezTo>
                  <a:pt x="1919" y="390"/>
                  <a:pt x="1904" y="381"/>
                  <a:pt x="1904" y="386"/>
                </a:cubicBezTo>
                <a:cubicBezTo>
                  <a:pt x="1903" y="391"/>
                  <a:pt x="1937" y="393"/>
                  <a:pt x="1936" y="393"/>
                </a:cubicBezTo>
                <a:cubicBezTo>
                  <a:pt x="1939" y="398"/>
                  <a:pt x="1955" y="438"/>
                  <a:pt x="1955" y="444"/>
                </a:cubicBezTo>
                <a:cubicBezTo>
                  <a:pt x="1954" y="443"/>
                  <a:pt x="1952" y="448"/>
                  <a:pt x="1936" y="454"/>
                </a:cubicBezTo>
                <a:cubicBezTo>
                  <a:pt x="1929" y="457"/>
                  <a:pt x="1920" y="469"/>
                  <a:pt x="1914" y="474"/>
                </a:cubicBezTo>
                <a:cubicBezTo>
                  <a:pt x="1903" y="454"/>
                  <a:pt x="1882" y="453"/>
                  <a:pt x="1864" y="463"/>
                </a:cubicBezTo>
                <a:cubicBezTo>
                  <a:pt x="1861" y="465"/>
                  <a:pt x="1858" y="466"/>
                  <a:pt x="1855" y="468"/>
                </a:cubicBezTo>
                <a:cubicBezTo>
                  <a:pt x="1854" y="449"/>
                  <a:pt x="1835" y="431"/>
                  <a:pt x="1843" y="412"/>
                </a:cubicBezTo>
                <a:cubicBezTo>
                  <a:pt x="1845" y="405"/>
                  <a:pt x="1854" y="384"/>
                  <a:pt x="1854" y="383"/>
                </a:cubicBezTo>
                <a:cubicBezTo>
                  <a:pt x="1852" y="384"/>
                  <a:pt x="1850" y="390"/>
                  <a:pt x="1849" y="392"/>
                </a:cubicBezTo>
                <a:cubicBezTo>
                  <a:pt x="1848" y="384"/>
                  <a:pt x="1848" y="351"/>
                  <a:pt x="1838" y="350"/>
                </a:cubicBezTo>
                <a:cubicBezTo>
                  <a:pt x="1830" y="350"/>
                  <a:pt x="1828" y="348"/>
                  <a:pt x="1833" y="341"/>
                </a:cubicBezTo>
                <a:cubicBezTo>
                  <a:pt x="1840" y="332"/>
                  <a:pt x="1857" y="318"/>
                  <a:pt x="1839" y="310"/>
                </a:cubicBezTo>
                <a:cubicBezTo>
                  <a:pt x="1840" y="309"/>
                  <a:pt x="1838" y="292"/>
                  <a:pt x="1844" y="288"/>
                </a:cubicBezTo>
                <a:cubicBezTo>
                  <a:pt x="1850" y="282"/>
                  <a:pt x="1854" y="298"/>
                  <a:pt x="1854" y="294"/>
                </a:cubicBezTo>
                <a:cubicBezTo>
                  <a:pt x="1855" y="292"/>
                  <a:pt x="1864" y="298"/>
                  <a:pt x="1869" y="300"/>
                </a:cubicBezTo>
                <a:cubicBezTo>
                  <a:pt x="1874" y="301"/>
                  <a:pt x="1875" y="297"/>
                  <a:pt x="1872" y="297"/>
                </a:cubicBezTo>
                <a:cubicBezTo>
                  <a:pt x="1866" y="295"/>
                  <a:pt x="1843" y="276"/>
                  <a:pt x="1842" y="277"/>
                </a:cubicBezTo>
                <a:cubicBezTo>
                  <a:pt x="1841" y="278"/>
                  <a:pt x="1834" y="309"/>
                  <a:pt x="1831" y="312"/>
                </a:cubicBezTo>
                <a:cubicBezTo>
                  <a:pt x="1852" y="316"/>
                  <a:pt x="1830" y="335"/>
                  <a:pt x="1825" y="343"/>
                </a:cubicBezTo>
                <a:cubicBezTo>
                  <a:pt x="1821" y="349"/>
                  <a:pt x="1823" y="355"/>
                  <a:pt x="1830" y="358"/>
                </a:cubicBezTo>
                <a:cubicBezTo>
                  <a:pt x="1839" y="357"/>
                  <a:pt x="1837" y="377"/>
                  <a:pt x="1838" y="382"/>
                </a:cubicBezTo>
                <a:cubicBezTo>
                  <a:pt x="1840" y="403"/>
                  <a:pt x="1832" y="421"/>
                  <a:pt x="1838" y="442"/>
                </a:cubicBezTo>
                <a:cubicBezTo>
                  <a:pt x="1843" y="448"/>
                  <a:pt x="1849" y="466"/>
                  <a:pt x="1846" y="473"/>
                </a:cubicBezTo>
                <a:cubicBezTo>
                  <a:pt x="1846" y="473"/>
                  <a:pt x="1826" y="462"/>
                  <a:pt x="1821" y="462"/>
                </a:cubicBezTo>
                <a:cubicBezTo>
                  <a:pt x="1800" y="465"/>
                  <a:pt x="1799" y="463"/>
                  <a:pt x="1794" y="441"/>
                </a:cubicBezTo>
                <a:cubicBezTo>
                  <a:pt x="1780" y="451"/>
                  <a:pt x="1763" y="459"/>
                  <a:pt x="1748" y="467"/>
                </a:cubicBezTo>
                <a:cubicBezTo>
                  <a:pt x="1745" y="456"/>
                  <a:pt x="1746" y="440"/>
                  <a:pt x="1736" y="448"/>
                </a:cubicBezTo>
                <a:cubicBezTo>
                  <a:pt x="1730" y="453"/>
                  <a:pt x="1699" y="438"/>
                  <a:pt x="1696" y="450"/>
                </a:cubicBezTo>
                <a:cubicBezTo>
                  <a:pt x="1696" y="457"/>
                  <a:pt x="1715" y="449"/>
                  <a:pt x="1732" y="456"/>
                </a:cubicBezTo>
                <a:cubicBezTo>
                  <a:pt x="1740" y="459"/>
                  <a:pt x="1741" y="469"/>
                  <a:pt x="1744" y="476"/>
                </a:cubicBezTo>
                <a:cubicBezTo>
                  <a:pt x="1759" y="469"/>
                  <a:pt x="1776" y="462"/>
                  <a:pt x="1789" y="453"/>
                </a:cubicBezTo>
                <a:cubicBezTo>
                  <a:pt x="1793" y="461"/>
                  <a:pt x="1795" y="470"/>
                  <a:pt x="1794" y="479"/>
                </a:cubicBezTo>
                <a:cubicBezTo>
                  <a:pt x="1818" y="475"/>
                  <a:pt x="1841" y="464"/>
                  <a:pt x="1838" y="499"/>
                </a:cubicBezTo>
                <a:cubicBezTo>
                  <a:pt x="1837" y="509"/>
                  <a:pt x="1840" y="519"/>
                  <a:pt x="1839" y="529"/>
                </a:cubicBezTo>
                <a:cubicBezTo>
                  <a:pt x="1838" y="534"/>
                  <a:pt x="1841" y="540"/>
                  <a:pt x="1843" y="546"/>
                </a:cubicBezTo>
                <a:cubicBezTo>
                  <a:pt x="1846" y="555"/>
                  <a:pt x="1808" y="566"/>
                  <a:pt x="1804" y="571"/>
                </a:cubicBezTo>
                <a:cubicBezTo>
                  <a:pt x="1795" y="581"/>
                  <a:pt x="1795" y="594"/>
                  <a:pt x="1780" y="596"/>
                </a:cubicBezTo>
                <a:cubicBezTo>
                  <a:pt x="1769" y="597"/>
                  <a:pt x="1768" y="598"/>
                  <a:pt x="1769" y="599"/>
                </a:cubicBezTo>
                <a:cubicBezTo>
                  <a:pt x="1761" y="596"/>
                  <a:pt x="1736" y="607"/>
                  <a:pt x="1734" y="600"/>
                </a:cubicBezTo>
                <a:cubicBezTo>
                  <a:pt x="1731" y="590"/>
                  <a:pt x="1730" y="565"/>
                  <a:pt x="1723" y="557"/>
                </a:cubicBezTo>
                <a:cubicBezTo>
                  <a:pt x="1697" y="530"/>
                  <a:pt x="1663" y="497"/>
                  <a:pt x="1620" y="509"/>
                </a:cubicBezTo>
                <a:cubicBezTo>
                  <a:pt x="1587" y="518"/>
                  <a:pt x="1594" y="605"/>
                  <a:pt x="1581" y="603"/>
                </a:cubicBezTo>
                <a:cubicBezTo>
                  <a:pt x="1572" y="602"/>
                  <a:pt x="1566" y="594"/>
                  <a:pt x="1557" y="593"/>
                </a:cubicBezTo>
                <a:cubicBezTo>
                  <a:pt x="1546" y="592"/>
                  <a:pt x="1537" y="597"/>
                  <a:pt x="1527" y="597"/>
                </a:cubicBezTo>
                <a:cubicBezTo>
                  <a:pt x="1518" y="598"/>
                  <a:pt x="1487" y="604"/>
                  <a:pt x="1480" y="610"/>
                </a:cubicBezTo>
                <a:cubicBezTo>
                  <a:pt x="1488" y="600"/>
                  <a:pt x="1483" y="586"/>
                  <a:pt x="1487" y="574"/>
                </a:cubicBezTo>
                <a:cubicBezTo>
                  <a:pt x="1489" y="553"/>
                  <a:pt x="1502" y="542"/>
                  <a:pt x="1517" y="530"/>
                </a:cubicBezTo>
                <a:cubicBezTo>
                  <a:pt x="1550" y="510"/>
                  <a:pt x="1540" y="458"/>
                  <a:pt x="1554" y="427"/>
                </a:cubicBezTo>
                <a:cubicBezTo>
                  <a:pt x="1566" y="400"/>
                  <a:pt x="1578" y="445"/>
                  <a:pt x="1579" y="450"/>
                </a:cubicBezTo>
                <a:cubicBezTo>
                  <a:pt x="1580" y="475"/>
                  <a:pt x="1588" y="452"/>
                  <a:pt x="1599" y="464"/>
                </a:cubicBezTo>
                <a:cubicBezTo>
                  <a:pt x="1600" y="469"/>
                  <a:pt x="1603" y="474"/>
                  <a:pt x="1607" y="478"/>
                </a:cubicBezTo>
                <a:cubicBezTo>
                  <a:pt x="1619" y="490"/>
                  <a:pt x="1637" y="472"/>
                  <a:pt x="1651" y="487"/>
                </a:cubicBezTo>
                <a:cubicBezTo>
                  <a:pt x="1655" y="491"/>
                  <a:pt x="1658" y="493"/>
                  <a:pt x="1661" y="494"/>
                </a:cubicBezTo>
                <a:cubicBezTo>
                  <a:pt x="1658" y="486"/>
                  <a:pt x="1653" y="480"/>
                  <a:pt x="1646" y="475"/>
                </a:cubicBezTo>
                <a:cubicBezTo>
                  <a:pt x="1636" y="468"/>
                  <a:pt x="1624" y="476"/>
                  <a:pt x="1613" y="474"/>
                </a:cubicBezTo>
                <a:cubicBezTo>
                  <a:pt x="1590" y="470"/>
                  <a:pt x="1654" y="399"/>
                  <a:pt x="1655" y="395"/>
                </a:cubicBezTo>
                <a:cubicBezTo>
                  <a:pt x="1661" y="404"/>
                  <a:pt x="1665" y="424"/>
                  <a:pt x="1670" y="424"/>
                </a:cubicBezTo>
                <a:cubicBezTo>
                  <a:pt x="1675" y="424"/>
                  <a:pt x="1686" y="404"/>
                  <a:pt x="1699" y="405"/>
                </a:cubicBezTo>
                <a:cubicBezTo>
                  <a:pt x="1710" y="405"/>
                  <a:pt x="1712" y="413"/>
                  <a:pt x="1717" y="422"/>
                </a:cubicBezTo>
                <a:cubicBezTo>
                  <a:pt x="1717" y="416"/>
                  <a:pt x="1714" y="413"/>
                  <a:pt x="1713" y="408"/>
                </a:cubicBezTo>
                <a:cubicBezTo>
                  <a:pt x="1712" y="404"/>
                  <a:pt x="1709" y="395"/>
                  <a:pt x="1704" y="393"/>
                </a:cubicBezTo>
                <a:cubicBezTo>
                  <a:pt x="1701" y="391"/>
                  <a:pt x="1706" y="384"/>
                  <a:pt x="1702" y="384"/>
                </a:cubicBezTo>
                <a:cubicBezTo>
                  <a:pt x="1699" y="384"/>
                  <a:pt x="1699" y="395"/>
                  <a:pt x="1695" y="397"/>
                </a:cubicBezTo>
                <a:cubicBezTo>
                  <a:pt x="1687" y="403"/>
                  <a:pt x="1676" y="405"/>
                  <a:pt x="1670" y="411"/>
                </a:cubicBezTo>
                <a:cubicBezTo>
                  <a:pt x="1667" y="397"/>
                  <a:pt x="1650" y="365"/>
                  <a:pt x="1648" y="368"/>
                </a:cubicBezTo>
                <a:cubicBezTo>
                  <a:pt x="1647" y="370"/>
                  <a:pt x="1613" y="411"/>
                  <a:pt x="1598" y="442"/>
                </a:cubicBezTo>
                <a:cubicBezTo>
                  <a:pt x="1593" y="422"/>
                  <a:pt x="1588" y="402"/>
                  <a:pt x="1565" y="401"/>
                </a:cubicBezTo>
                <a:cubicBezTo>
                  <a:pt x="1533" y="398"/>
                  <a:pt x="1540" y="413"/>
                  <a:pt x="1529" y="433"/>
                </a:cubicBezTo>
                <a:cubicBezTo>
                  <a:pt x="1519" y="453"/>
                  <a:pt x="1496" y="429"/>
                  <a:pt x="1477" y="424"/>
                </a:cubicBezTo>
                <a:cubicBezTo>
                  <a:pt x="1453" y="425"/>
                  <a:pt x="1462" y="401"/>
                  <a:pt x="1456" y="383"/>
                </a:cubicBezTo>
                <a:cubicBezTo>
                  <a:pt x="1443" y="349"/>
                  <a:pt x="1397" y="290"/>
                  <a:pt x="1451" y="275"/>
                </a:cubicBezTo>
                <a:cubicBezTo>
                  <a:pt x="1500" y="262"/>
                  <a:pt x="1517" y="248"/>
                  <a:pt x="1564" y="239"/>
                </a:cubicBezTo>
                <a:cubicBezTo>
                  <a:pt x="1536" y="216"/>
                  <a:pt x="1596" y="206"/>
                  <a:pt x="1618" y="217"/>
                </a:cubicBezTo>
                <a:cubicBezTo>
                  <a:pt x="1638" y="227"/>
                  <a:pt x="1635" y="230"/>
                  <a:pt x="1645" y="247"/>
                </a:cubicBezTo>
                <a:cubicBezTo>
                  <a:pt x="1638" y="263"/>
                  <a:pt x="1645" y="265"/>
                  <a:pt x="1655" y="246"/>
                </a:cubicBezTo>
                <a:cubicBezTo>
                  <a:pt x="1642" y="225"/>
                  <a:pt x="1660" y="212"/>
                  <a:pt x="1641" y="214"/>
                </a:cubicBezTo>
                <a:cubicBezTo>
                  <a:pt x="1628" y="215"/>
                  <a:pt x="1622" y="208"/>
                  <a:pt x="1612" y="201"/>
                </a:cubicBezTo>
                <a:cubicBezTo>
                  <a:pt x="1596" y="191"/>
                  <a:pt x="1619" y="151"/>
                  <a:pt x="1579" y="145"/>
                </a:cubicBezTo>
                <a:cubicBezTo>
                  <a:pt x="1583" y="136"/>
                  <a:pt x="1581" y="103"/>
                  <a:pt x="1581" y="91"/>
                </a:cubicBezTo>
                <a:cubicBezTo>
                  <a:pt x="1578" y="92"/>
                  <a:pt x="1578" y="92"/>
                  <a:pt x="1578" y="92"/>
                </a:cubicBezTo>
                <a:cubicBezTo>
                  <a:pt x="1577" y="105"/>
                  <a:pt x="1577" y="140"/>
                  <a:pt x="1572" y="150"/>
                </a:cubicBezTo>
                <a:cubicBezTo>
                  <a:pt x="1590" y="149"/>
                  <a:pt x="1598" y="163"/>
                  <a:pt x="1597" y="181"/>
                </a:cubicBezTo>
                <a:cubicBezTo>
                  <a:pt x="1599" y="194"/>
                  <a:pt x="1582" y="197"/>
                  <a:pt x="1575" y="204"/>
                </a:cubicBezTo>
                <a:cubicBezTo>
                  <a:pt x="1567" y="198"/>
                  <a:pt x="1566" y="183"/>
                  <a:pt x="1555" y="181"/>
                </a:cubicBezTo>
                <a:cubicBezTo>
                  <a:pt x="1551" y="181"/>
                  <a:pt x="1545" y="191"/>
                  <a:pt x="1539" y="190"/>
                </a:cubicBezTo>
                <a:cubicBezTo>
                  <a:pt x="1520" y="210"/>
                  <a:pt x="1514" y="186"/>
                  <a:pt x="1510" y="177"/>
                </a:cubicBezTo>
                <a:cubicBezTo>
                  <a:pt x="1508" y="170"/>
                  <a:pt x="1521" y="165"/>
                  <a:pt x="1523" y="155"/>
                </a:cubicBezTo>
                <a:cubicBezTo>
                  <a:pt x="1523" y="146"/>
                  <a:pt x="1518" y="150"/>
                  <a:pt x="1513" y="155"/>
                </a:cubicBezTo>
                <a:cubicBezTo>
                  <a:pt x="1508" y="175"/>
                  <a:pt x="1499" y="173"/>
                  <a:pt x="1505" y="189"/>
                </a:cubicBezTo>
                <a:cubicBezTo>
                  <a:pt x="1511" y="205"/>
                  <a:pt x="1537" y="206"/>
                  <a:pt x="1546" y="194"/>
                </a:cubicBezTo>
                <a:cubicBezTo>
                  <a:pt x="1557" y="202"/>
                  <a:pt x="1558" y="215"/>
                  <a:pt x="1547" y="231"/>
                </a:cubicBezTo>
                <a:cubicBezTo>
                  <a:pt x="1545" y="233"/>
                  <a:pt x="1448" y="265"/>
                  <a:pt x="1438" y="269"/>
                </a:cubicBezTo>
                <a:cubicBezTo>
                  <a:pt x="1428" y="276"/>
                  <a:pt x="1400" y="286"/>
                  <a:pt x="1405" y="302"/>
                </a:cubicBezTo>
                <a:cubicBezTo>
                  <a:pt x="1409" y="315"/>
                  <a:pt x="1415" y="327"/>
                  <a:pt x="1413" y="341"/>
                </a:cubicBezTo>
                <a:cubicBezTo>
                  <a:pt x="1377" y="333"/>
                  <a:pt x="1406" y="227"/>
                  <a:pt x="1377" y="220"/>
                </a:cubicBezTo>
                <a:cubicBezTo>
                  <a:pt x="1366" y="203"/>
                  <a:pt x="1351" y="186"/>
                  <a:pt x="1337" y="170"/>
                </a:cubicBezTo>
                <a:cubicBezTo>
                  <a:pt x="1336" y="169"/>
                  <a:pt x="1325" y="115"/>
                  <a:pt x="1319" y="114"/>
                </a:cubicBezTo>
                <a:cubicBezTo>
                  <a:pt x="1316" y="113"/>
                  <a:pt x="1314" y="97"/>
                  <a:pt x="1262" y="104"/>
                </a:cubicBezTo>
                <a:cubicBezTo>
                  <a:pt x="1250" y="105"/>
                  <a:pt x="1198" y="91"/>
                  <a:pt x="1196" y="81"/>
                </a:cubicBezTo>
                <a:cubicBezTo>
                  <a:pt x="1193" y="65"/>
                  <a:pt x="1172" y="63"/>
                  <a:pt x="1159" y="62"/>
                </a:cubicBezTo>
                <a:cubicBezTo>
                  <a:pt x="1135" y="61"/>
                  <a:pt x="1140" y="43"/>
                  <a:pt x="1117" y="37"/>
                </a:cubicBezTo>
                <a:cubicBezTo>
                  <a:pt x="1083" y="28"/>
                  <a:pt x="1039" y="12"/>
                  <a:pt x="1028" y="3"/>
                </a:cubicBezTo>
                <a:cubicBezTo>
                  <a:pt x="1028" y="3"/>
                  <a:pt x="1062" y="29"/>
                  <a:pt x="1072" y="32"/>
                </a:cubicBezTo>
                <a:cubicBezTo>
                  <a:pt x="1086" y="36"/>
                  <a:pt x="1125" y="45"/>
                  <a:pt x="1131" y="60"/>
                </a:cubicBezTo>
                <a:cubicBezTo>
                  <a:pt x="1109" y="57"/>
                  <a:pt x="1071" y="46"/>
                  <a:pt x="1070" y="80"/>
                </a:cubicBezTo>
                <a:cubicBezTo>
                  <a:pt x="1042" y="82"/>
                  <a:pt x="1035" y="105"/>
                  <a:pt x="1018" y="119"/>
                </a:cubicBezTo>
                <a:cubicBezTo>
                  <a:pt x="1020" y="123"/>
                  <a:pt x="1033" y="108"/>
                  <a:pt x="1037" y="103"/>
                </a:cubicBezTo>
                <a:cubicBezTo>
                  <a:pt x="1045" y="94"/>
                  <a:pt x="1053" y="89"/>
                  <a:pt x="1065" y="87"/>
                </a:cubicBezTo>
                <a:cubicBezTo>
                  <a:pt x="1087" y="84"/>
                  <a:pt x="1069" y="71"/>
                  <a:pt x="1088" y="65"/>
                </a:cubicBezTo>
                <a:cubicBezTo>
                  <a:pt x="1097" y="62"/>
                  <a:pt x="1108" y="65"/>
                  <a:pt x="1117" y="67"/>
                </a:cubicBezTo>
                <a:cubicBezTo>
                  <a:pt x="1122" y="68"/>
                  <a:pt x="1141" y="73"/>
                  <a:pt x="1132" y="79"/>
                </a:cubicBezTo>
                <a:cubicBezTo>
                  <a:pt x="1118" y="88"/>
                  <a:pt x="1111" y="106"/>
                  <a:pt x="1121" y="95"/>
                </a:cubicBezTo>
                <a:cubicBezTo>
                  <a:pt x="1131" y="85"/>
                  <a:pt x="1149" y="74"/>
                  <a:pt x="1161" y="82"/>
                </a:cubicBezTo>
                <a:cubicBezTo>
                  <a:pt x="1161" y="82"/>
                  <a:pt x="1175" y="75"/>
                  <a:pt x="1181" y="84"/>
                </a:cubicBezTo>
                <a:cubicBezTo>
                  <a:pt x="1187" y="94"/>
                  <a:pt x="1206" y="111"/>
                  <a:pt x="1217" y="114"/>
                </a:cubicBezTo>
                <a:cubicBezTo>
                  <a:pt x="1234" y="120"/>
                  <a:pt x="1241" y="131"/>
                  <a:pt x="1250" y="129"/>
                </a:cubicBezTo>
                <a:cubicBezTo>
                  <a:pt x="1259" y="127"/>
                  <a:pt x="1262" y="126"/>
                  <a:pt x="1282" y="130"/>
                </a:cubicBezTo>
                <a:cubicBezTo>
                  <a:pt x="1309" y="134"/>
                  <a:pt x="1308" y="163"/>
                  <a:pt x="1308" y="163"/>
                </a:cubicBezTo>
                <a:cubicBezTo>
                  <a:pt x="1322" y="183"/>
                  <a:pt x="1340" y="203"/>
                  <a:pt x="1352" y="220"/>
                </a:cubicBezTo>
                <a:cubicBezTo>
                  <a:pt x="1369" y="243"/>
                  <a:pt x="1361" y="266"/>
                  <a:pt x="1371" y="290"/>
                </a:cubicBezTo>
                <a:cubicBezTo>
                  <a:pt x="1374" y="306"/>
                  <a:pt x="1381" y="325"/>
                  <a:pt x="1379" y="342"/>
                </a:cubicBezTo>
                <a:cubicBezTo>
                  <a:pt x="1364" y="345"/>
                  <a:pt x="1363" y="330"/>
                  <a:pt x="1364" y="319"/>
                </a:cubicBezTo>
                <a:cubicBezTo>
                  <a:pt x="1360" y="317"/>
                  <a:pt x="1358" y="317"/>
                  <a:pt x="1357" y="321"/>
                </a:cubicBezTo>
                <a:cubicBezTo>
                  <a:pt x="1347" y="310"/>
                  <a:pt x="1353" y="291"/>
                  <a:pt x="1342" y="277"/>
                </a:cubicBezTo>
                <a:cubicBezTo>
                  <a:pt x="1335" y="269"/>
                  <a:pt x="1323" y="272"/>
                  <a:pt x="1318" y="264"/>
                </a:cubicBezTo>
                <a:cubicBezTo>
                  <a:pt x="1326" y="245"/>
                  <a:pt x="1325" y="208"/>
                  <a:pt x="1296" y="218"/>
                </a:cubicBezTo>
                <a:cubicBezTo>
                  <a:pt x="1320" y="218"/>
                  <a:pt x="1320" y="249"/>
                  <a:pt x="1309" y="268"/>
                </a:cubicBezTo>
                <a:cubicBezTo>
                  <a:pt x="1317" y="277"/>
                  <a:pt x="1337" y="276"/>
                  <a:pt x="1341" y="288"/>
                </a:cubicBezTo>
                <a:cubicBezTo>
                  <a:pt x="1341" y="290"/>
                  <a:pt x="1352" y="320"/>
                  <a:pt x="1345" y="321"/>
                </a:cubicBezTo>
                <a:cubicBezTo>
                  <a:pt x="1349" y="296"/>
                  <a:pt x="1307" y="305"/>
                  <a:pt x="1298" y="313"/>
                </a:cubicBezTo>
                <a:cubicBezTo>
                  <a:pt x="1292" y="318"/>
                  <a:pt x="1289" y="331"/>
                  <a:pt x="1282" y="336"/>
                </a:cubicBezTo>
                <a:cubicBezTo>
                  <a:pt x="1287" y="335"/>
                  <a:pt x="1292" y="331"/>
                  <a:pt x="1296" y="325"/>
                </a:cubicBezTo>
                <a:cubicBezTo>
                  <a:pt x="1320" y="289"/>
                  <a:pt x="1331" y="327"/>
                  <a:pt x="1359" y="328"/>
                </a:cubicBezTo>
                <a:cubicBezTo>
                  <a:pt x="1356" y="353"/>
                  <a:pt x="1387" y="342"/>
                  <a:pt x="1383" y="370"/>
                </a:cubicBezTo>
                <a:cubicBezTo>
                  <a:pt x="1384" y="379"/>
                  <a:pt x="1376" y="405"/>
                  <a:pt x="1374" y="414"/>
                </a:cubicBezTo>
                <a:cubicBezTo>
                  <a:pt x="1375" y="442"/>
                  <a:pt x="1376" y="467"/>
                  <a:pt x="1358" y="494"/>
                </a:cubicBezTo>
                <a:cubicBezTo>
                  <a:pt x="1353" y="484"/>
                  <a:pt x="1348" y="473"/>
                  <a:pt x="1338" y="467"/>
                </a:cubicBezTo>
                <a:cubicBezTo>
                  <a:pt x="1342" y="462"/>
                  <a:pt x="1345" y="455"/>
                  <a:pt x="1347" y="448"/>
                </a:cubicBezTo>
                <a:cubicBezTo>
                  <a:pt x="1350" y="431"/>
                  <a:pt x="1339" y="421"/>
                  <a:pt x="1325" y="414"/>
                </a:cubicBezTo>
                <a:cubicBezTo>
                  <a:pt x="1307" y="406"/>
                  <a:pt x="1302" y="415"/>
                  <a:pt x="1285" y="416"/>
                </a:cubicBezTo>
                <a:cubicBezTo>
                  <a:pt x="1273" y="416"/>
                  <a:pt x="1259" y="386"/>
                  <a:pt x="1252" y="378"/>
                </a:cubicBezTo>
                <a:cubicBezTo>
                  <a:pt x="1240" y="366"/>
                  <a:pt x="1222" y="377"/>
                  <a:pt x="1210" y="383"/>
                </a:cubicBezTo>
                <a:cubicBezTo>
                  <a:pt x="1190" y="396"/>
                  <a:pt x="1184" y="378"/>
                  <a:pt x="1162" y="386"/>
                </a:cubicBezTo>
                <a:cubicBezTo>
                  <a:pt x="1129" y="397"/>
                  <a:pt x="1083" y="409"/>
                  <a:pt x="1068" y="408"/>
                </a:cubicBezTo>
                <a:cubicBezTo>
                  <a:pt x="1068" y="408"/>
                  <a:pt x="1111" y="410"/>
                  <a:pt x="1121" y="407"/>
                </a:cubicBezTo>
                <a:cubicBezTo>
                  <a:pt x="1135" y="403"/>
                  <a:pt x="1173" y="388"/>
                  <a:pt x="1186" y="397"/>
                </a:cubicBezTo>
                <a:cubicBezTo>
                  <a:pt x="1166" y="407"/>
                  <a:pt x="1128" y="420"/>
                  <a:pt x="1147" y="448"/>
                </a:cubicBezTo>
                <a:cubicBezTo>
                  <a:pt x="1125" y="465"/>
                  <a:pt x="1131" y="488"/>
                  <a:pt x="1126" y="509"/>
                </a:cubicBezTo>
                <a:cubicBezTo>
                  <a:pt x="1129" y="511"/>
                  <a:pt x="1132" y="492"/>
                  <a:pt x="1133" y="485"/>
                </a:cubicBezTo>
                <a:cubicBezTo>
                  <a:pt x="1134" y="473"/>
                  <a:pt x="1137" y="465"/>
                  <a:pt x="1146" y="457"/>
                </a:cubicBezTo>
                <a:cubicBezTo>
                  <a:pt x="1163" y="442"/>
                  <a:pt x="1141" y="441"/>
                  <a:pt x="1153" y="425"/>
                </a:cubicBezTo>
                <a:cubicBezTo>
                  <a:pt x="1159" y="418"/>
                  <a:pt x="1170" y="414"/>
                  <a:pt x="1178" y="411"/>
                </a:cubicBezTo>
                <a:cubicBezTo>
                  <a:pt x="1191" y="406"/>
                  <a:pt x="1200" y="446"/>
                  <a:pt x="1203" y="455"/>
                </a:cubicBezTo>
                <a:cubicBezTo>
                  <a:pt x="1210" y="473"/>
                  <a:pt x="1215" y="491"/>
                  <a:pt x="1219" y="510"/>
                </a:cubicBezTo>
                <a:cubicBezTo>
                  <a:pt x="1219" y="512"/>
                  <a:pt x="1220" y="515"/>
                  <a:pt x="1220" y="517"/>
                </a:cubicBezTo>
                <a:cubicBezTo>
                  <a:pt x="1227" y="496"/>
                  <a:pt x="1212" y="466"/>
                  <a:pt x="1205" y="444"/>
                </a:cubicBezTo>
                <a:cubicBezTo>
                  <a:pt x="1197" y="423"/>
                  <a:pt x="1201" y="394"/>
                  <a:pt x="1223" y="398"/>
                </a:cubicBezTo>
                <a:cubicBezTo>
                  <a:pt x="1223" y="398"/>
                  <a:pt x="1231" y="385"/>
                  <a:pt x="1241" y="389"/>
                </a:cubicBezTo>
                <a:cubicBezTo>
                  <a:pt x="1251" y="394"/>
                  <a:pt x="1257" y="412"/>
                  <a:pt x="1263" y="421"/>
                </a:cubicBezTo>
                <a:cubicBezTo>
                  <a:pt x="1274" y="436"/>
                  <a:pt x="1284" y="436"/>
                  <a:pt x="1300" y="429"/>
                </a:cubicBezTo>
                <a:cubicBezTo>
                  <a:pt x="1302" y="428"/>
                  <a:pt x="1306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09" y="427"/>
                  <a:pt x="1309" y="427"/>
                  <a:pt x="1309" y="427"/>
                </a:cubicBezTo>
                <a:cubicBezTo>
                  <a:pt x="1318" y="428"/>
                  <a:pt x="1326" y="433"/>
                  <a:pt x="1325" y="444"/>
                </a:cubicBezTo>
                <a:cubicBezTo>
                  <a:pt x="1323" y="457"/>
                  <a:pt x="1308" y="461"/>
                  <a:pt x="1314" y="476"/>
                </a:cubicBezTo>
                <a:cubicBezTo>
                  <a:pt x="1321" y="486"/>
                  <a:pt x="1340" y="499"/>
                  <a:pt x="1332" y="512"/>
                </a:cubicBezTo>
                <a:cubicBezTo>
                  <a:pt x="1314" y="543"/>
                  <a:pt x="1286" y="542"/>
                  <a:pt x="1253" y="547"/>
                </a:cubicBezTo>
                <a:cubicBezTo>
                  <a:pt x="1256" y="553"/>
                  <a:pt x="1258" y="559"/>
                  <a:pt x="1261" y="564"/>
                </a:cubicBezTo>
                <a:cubicBezTo>
                  <a:pt x="1212" y="570"/>
                  <a:pt x="1198" y="605"/>
                  <a:pt x="1148" y="585"/>
                </a:cubicBezTo>
                <a:cubicBezTo>
                  <a:pt x="1138" y="581"/>
                  <a:pt x="1135" y="573"/>
                  <a:pt x="1123" y="573"/>
                </a:cubicBezTo>
                <a:cubicBezTo>
                  <a:pt x="1116" y="575"/>
                  <a:pt x="1109" y="576"/>
                  <a:pt x="1101" y="577"/>
                </a:cubicBezTo>
                <a:cubicBezTo>
                  <a:pt x="1086" y="573"/>
                  <a:pt x="1089" y="554"/>
                  <a:pt x="1075" y="550"/>
                </a:cubicBezTo>
                <a:cubicBezTo>
                  <a:pt x="1073" y="531"/>
                  <a:pt x="1043" y="528"/>
                  <a:pt x="1020" y="520"/>
                </a:cubicBezTo>
                <a:cubicBezTo>
                  <a:pt x="1014" y="518"/>
                  <a:pt x="1013" y="493"/>
                  <a:pt x="1009" y="492"/>
                </a:cubicBezTo>
                <a:cubicBezTo>
                  <a:pt x="998" y="488"/>
                  <a:pt x="994" y="492"/>
                  <a:pt x="995" y="495"/>
                </a:cubicBezTo>
                <a:cubicBezTo>
                  <a:pt x="996" y="497"/>
                  <a:pt x="979" y="477"/>
                  <a:pt x="960" y="458"/>
                </a:cubicBezTo>
                <a:cubicBezTo>
                  <a:pt x="959" y="457"/>
                  <a:pt x="946" y="448"/>
                  <a:pt x="945" y="441"/>
                </a:cubicBezTo>
                <a:cubicBezTo>
                  <a:pt x="945" y="437"/>
                  <a:pt x="954" y="428"/>
                  <a:pt x="959" y="423"/>
                </a:cubicBezTo>
                <a:cubicBezTo>
                  <a:pt x="962" y="421"/>
                  <a:pt x="969" y="414"/>
                  <a:pt x="977" y="416"/>
                </a:cubicBezTo>
                <a:cubicBezTo>
                  <a:pt x="988" y="420"/>
                  <a:pt x="1000" y="434"/>
                  <a:pt x="1007" y="433"/>
                </a:cubicBezTo>
                <a:cubicBezTo>
                  <a:pt x="1017" y="432"/>
                  <a:pt x="1028" y="415"/>
                  <a:pt x="1029" y="411"/>
                </a:cubicBezTo>
                <a:cubicBezTo>
                  <a:pt x="1030" y="409"/>
                  <a:pt x="1016" y="428"/>
                  <a:pt x="1007" y="429"/>
                </a:cubicBezTo>
                <a:cubicBezTo>
                  <a:pt x="1000" y="429"/>
                  <a:pt x="987" y="410"/>
                  <a:pt x="987" y="406"/>
                </a:cubicBezTo>
                <a:cubicBezTo>
                  <a:pt x="986" y="399"/>
                  <a:pt x="989" y="387"/>
                  <a:pt x="996" y="377"/>
                </a:cubicBezTo>
                <a:cubicBezTo>
                  <a:pt x="999" y="373"/>
                  <a:pt x="997" y="363"/>
                  <a:pt x="996" y="355"/>
                </a:cubicBezTo>
                <a:cubicBezTo>
                  <a:pt x="995" y="346"/>
                  <a:pt x="1000" y="345"/>
                  <a:pt x="1006" y="332"/>
                </a:cubicBezTo>
                <a:cubicBezTo>
                  <a:pt x="998" y="342"/>
                  <a:pt x="991" y="348"/>
                  <a:pt x="992" y="357"/>
                </a:cubicBezTo>
                <a:cubicBezTo>
                  <a:pt x="993" y="365"/>
                  <a:pt x="993" y="372"/>
                  <a:pt x="991" y="375"/>
                </a:cubicBezTo>
                <a:cubicBezTo>
                  <a:pt x="979" y="391"/>
                  <a:pt x="964" y="415"/>
                  <a:pt x="962" y="414"/>
                </a:cubicBezTo>
                <a:cubicBezTo>
                  <a:pt x="963" y="409"/>
                  <a:pt x="967" y="403"/>
                  <a:pt x="970" y="396"/>
                </a:cubicBezTo>
                <a:cubicBezTo>
                  <a:pt x="976" y="386"/>
                  <a:pt x="959" y="367"/>
                  <a:pt x="958" y="367"/>
                </a:cubicBezTo>
                <a:cubicBezTo>
                  <a:pt x="956" y="365"/>
                  <a:pt x="971" y="385"/>
                  <a:pt x="961" y="399"/>
                </a:cubicBezTo>
                <a:cubicBezTo>
                  <a:pt x="949" y="416"/>
                  <a:pt x="935" y="436"/>
                  <a:pt x="933" y="434"/>
                </a:cubicBezTo>
                <a:cubicBezTo>
                  <a:pt x="925" y="427"/>
                  <a:pt x="918" y="424"/>
                  <a:pt x="914" y="425"/>
                </a:cubicBezTo>
                <a:cubicBezTo>
                  <a:pt x="913" y="426"/>
                  <a:pt x="904" y="410"/>
                  <a:pt x="881" y="404"/>
                </a:cubicBezTo>
                <a:cubicBezTo>
                  <a:pt x="877" y="403"/>
                  <a:pt x="852" y="399"/>
                  <a:pt x="853" y="395"/>
                </a:cubicBezTo>
                <a:cubicBezTo>
                  <a:pt x="860" y="373"/>
                  <a:pt x="848" y="351"/>
                  <a:pt x="859" y="333"/>
                </a:cubicBezTo>
                <a:cubicBezTo>
                  <a:pt x="868" y="321"/>
                  <a:pt x="911" y="283"/>
                  <a:pt x="937" y="261"/>
                </a:cubicBezTo>
                <a:cubicBezTo>
                  <a:pt x="940" y="258"/>
                  <a:pt x="965" y="243"/>
                  <a:pt x="982" y="229"/>
                </a:cubicBezTo>
                <a:cubicBezTo>
                  <a:pt x="990" y="223"/>
                  <a:pt x="1074" y="228"/>
                  <a:pt x="1076" y="224"/>
                </a:cubicBezTo>
                <a:cubicBezTo>
                  <a:pt x="1076" y="222"/>
                  <a:pt x="1047" y="224"/>
                  <a:pt x="1047" y="215"/>
                </a:cubicBezTo>
                <a:cubicBezTo>
                  <a:pt x="1048" y="211"/>
                  <a:pt x="1052" y="206"/>
                  <a:pt x="1057" y="200"/>
                </a:cubicBezTo>
                <a:cubicBezTo>
                  <a:pt x="1065" y="192"/>
                  <a:pt x="1076" y="190"/>
                  <a:pt x="1102" y="190"/>
                </a:cubicBezTo>
                <a:cubicBezTo>
                  <a:pt x="1079" y="179"/>
                  <a:pt x="1059" y="190"/>
                  <a:pt x="1052" y="197"/>
                </a:cubicBezTo>
                <a:cubicBezTo>
                  <a:pt x="1042" y="206"/>
                  <a:pt x="1032" y="216"/>
                  <a:pt x="1029" y="216"/>
                </a:cubicBezTo>
                <a:cubicBezTo>
                  <a:pt x="1007" y="214"/>
                  <a:pt x="984" y="214"/>
                  <a:pt x="979" y="217"/>
                </a:cubicBezTo>
                <a:cubicBezTo>
                  <a:pt x="971" y="221"/>
                  <a:pt x="963" y="224"/>
                  <a:pt x="960" y="222"/>
                </a:cubicBezTo>
                <a:cubicBezTo>
                  <a:pt x="953" y="220"/>
                  <a:pt x="972" y="188"/>
                  <a:pt x="972" y="188"/>
                </a:cubicBezTo>
                <a:cubicBezTo>
                  <a:pt x="970" y="182"/>
                  <a:pt x="952" y="153"/>
                  <a:pt x="953" y="119"/>
                </a:cubicBezTo>
                <a:cubicBezTo>
                  <a:pt x="954" y="99"/>
                  <a:pt x="976" y="72"/>
                  <a:pt x="973" y="65"/>
                </a:cubicBezTo>
                <a:cubicBezTo>
                  <a:pt x="971" y="61"/>
                  <a:pt x="957" y="100"/>
                  <a:pt x="947" y="94"/>
                </a:cubicBezTo>
                <a:cubicBezTo>
                  <a:pt x="934" y="86"/>
                  <a:pt x="908" y="0"/>
                  <a:pt x="918" y="43"/>
                </a:cubicBezTo>
                <a:cubicBezTo>
                  <a:pt x="920" y="50"/>
                  <a:pt x="927" y="81"/>
                  <a:pt x="932" y="95"/>
                </a:cubicBezTo>
                <a:cubicBezTo>
                  <a:pt x="933" y="97"/>
                  <a:pt x="921" y="94"/>
                  <a:pt x="908" y="90"/>
                </a:cubicBezTo>
                <a:cubicBezTo>
                  <a:pt x="901" y="88"/>
                  <a:pt x="889" y="93"/>
                  <a:pt x="880" y="98"/>
                </a:cubicBezTo>
                <a:cubicBezTo>
                  <a:pt x="870" y="103"/>
                  <a:pt x="835" y="87"/>
                  <a:pt x="836" y="88"/>
                </a:cubicBezTo>
                <a:cubicBezTo>
                  <a:pt x="837" y="91"/>
                  <a:pt x="871" y="109"/>
                  <a:pt x="880" y="105"/>
                </a:cubicBezTo>
                <a:cubicBezTo>
                  <a:pt x="889" y="101"/>
                  <a:pt x="899" y="97"/>
                  <a:pt x="906" y="99"/>
                </a:cubicBezTo>
                <a:cubicBezTo>
                  <a:pt x="922" y="105"/>
                  <a:pt x="938" y="110"/>
                  <a:pt x="938" y="110"/>
                </a:cubicBezTo>
                <a:cubicBezTo>
                  <a:pt x="935" y="109"/>
                  <a:pt x="956" y="171"/>
                  <a:pt x="954" y="179"/>
                </a:cubicBezTo>
                <a:cubicBezTo>
                  <a:pt x="953" y="184"/>
                  <a:pt x="951" y="189"/>
                  <a:pt x="950" y="194"/>
                </a:cubicBezTo>
                <a:cubicBezTo>
                  <a:pt x="945" y="218"/>
                  <a:pt x="940" y="249"/>
                  <a:pt x="934" y="253"/>
                </a:cubicBezTo>
                <a:cubicBezTo>
                  <a:pt x="908" y="269"/>
                  <a:pt x="866" y="300"/>
                  <a:pt x="856" y="310"/>
                </a:cubicBezTo>
                <a:cubicBezTo>
                  <a:pt x="841" y="325"/>
                  <a:pt x="833" y="406"/>
                  <a:pt x="834" y="408"/>
                </a:cubicBezTo>
                <a:cubicBezTo>
                  <a:pt x="835" y="410"/>
                  <a:pt x="852" y="419"/>
                  <a:pt x="871" y="428"/>
                </a:cubicBezTo>
                <a:cubicBezTo>
                  <a:pt x="874" y="430"/>
                  <a:pt x="875" y="438"/>
                  <a:pt x="878" y="440"/>
                </a:cubicBezTo>
                <a:cubicBezTo>
                  <a:pt x="898" y="450"/>
                  <a:pt x="920" y="453"/>
                  <a:pt x="921" y="455"/>
                </a:cubicBezTo>
                <a:cubicBezTo>
                  <a:pt x="925" y="466"/>
                  <a:pt x="941" y="480"/>
                  <a:pt x="946" y="492"/>
                </a:cubicBezTo>
                <a:cubicBezTo>
                  <a:pt x="954" y="511"/>
                  <a:pt x="950" y="526"/>
                  <a:pt x="950" y="527"/>
                </a:cubicBezTo>
                <a:cubicBezTo>
                  <a:pt x="949" y="530"/>
                  <a:pt x="934" y="532"/>
                  <a:pt x="921" y="543"/>
                </a:cubicBezTo>
                <a:cubicBezTo>
                  <a:pt x="923" y="552"/>
                  <a:pt x="902" y="536"/>
                  <a:pt x="904" y="566"/>
                </a:cubicBezTo>
                <a:cubicBezTo>
                  <a:pt x="905" y="583"/>
                  <a:pt x="901" y="601"/>
                  <a:pt x="897" y="614"/>
                </a:cubicBezTo>
                <a:cubicBezTo>
                  <a:pt x="896" y="614"/>
                  <a:pt x="896" y="614"/>
                  <a:pt x="895" y="615"/>
                </a:cubicBezTo>
                <a:cubicBezTo>
                  <a:pt x="884" y="622"/>
                  <a:pt x="884" y="635"/>
                  <a:pt x="890" y="646"/>
                </a:cubicBezTo>
                <a:cubicBezTo>
                  <a:pt x="880" y="652"/>
                  <a:pt x="875" y="664"/>
                  <a:pt x="873" y="675"/>
                </a:cubicBezTo>
                <a:cubicBezTo>
                  <a:pt x="866" y="669"/>
                  <a:pt x="860" y="662"/>
                  <a:pt x="858" y="653"/>
                </a:cubicBezTo>
                <a:cubicBezTo>
                  <a:pt x="854" y="639"/>
                  <a:pt x="857" y="624"/>
                  <a:pt x="854" y="610"/>
                </a:cubicBezTo>
                <a:cubicBezTo>
                  <a:pt x="852" y="600"/>
                  <a:pt x="838" y="588"/>
                  <a:pt x="841" y="576"/>
                </a:cubicBezTo>
                <a:cubicBezTo>
                  <a:pt x="842" y="567"/>
                  <a:pt x="855" y="563"/>
                  <a:pt x="860" y="559"/>
                </a:cubicBezTo>
                <a:cubicBezTo>
                  <a:pt x="870" y="552"/>
                  <a:pt x="869" y="529"/>
                  <a:pt x="880" y="517"/>
                </a:cubicBezTo>
                <a:cubicBezTo>
                  <a:pt x="882" y="521"/>
                  <a:pt x="885" y="524"/>
                  <a:pt x="887" y="527"/>
                </a:cubicBezTo>
                <a:cubicBezTo>
                  <a:pt x="883" y="513"/>
                  <a:pt x="902" y="500"/>
                  <a:pt x="895" y="479"/>
                </a:cubicBezTo>
                <a:cubicBezTo>
                  <a:pt x="899" y="494"/>
                  <a:pt x="889" y="505"/>
                  <a:pt x="880" y="514"/>
                </a:cubicBezTo>
                <a:cubicBezTo>
                  <a:pt x="875" y="506"/>
                  <a:pt x="868" y="504"/>
                  <a:pt x="860" y="502"/>
                </a:cubicBezTo>
                <a:cubicBezTo>
                  <a:pt x="863" y="503"/>
                  <a:pt x="867" y="504"/>
                  <a:pt x="870" y="506"/>
                </a:cubicBezTo>
                <a:cubicBezTo>
                  <a:pt x="888" y="514"/>
                  <a:pt x="852" y="557"/>
                  <a:pt x="842" y="566"/>
                </a:cubicBezTo>
                <a:cubicBezTo>
                  <a:pt x="827" y="578"/>
                  <a:pt x="761" y="579"/>
                  <a:pt x="760" y="597"/>
                </a:cubicBezTo>
                <a:cubicBezTo>
                  <a:pt x="758" y="638"/>
                  <a:pt x="743" y="622"/>
                  <a:pt x="716" y="609"/>
                </a:cubicBezTo>
                <a:cubicBezTo>
                  <a:pt x="713" y="613"/>
                  <a:pt x="742" y="629"/>
                  <a:pt x="747" y="630"/>
                </a:cubicBezTo>
                <a:cubicBezTo>
                  <a:pt x="760" y="632"/>
                  <a:pt x="763" y="617"/>
                  <a:pt x="765" y="608"/>
                </a:cubicBezTo>
                <a:cubicBezTo>
                  <a:pt x="769" y="587"/>
                  <a:pt x="778" y="594"/>
                  <a:pt x="798" y="591"/>
                </a:cubicBezTo>
                <a:cubicBezTo>
                  <a:pt x="822" y="588"/>
                  <a:pt x="836" y="576"/>
                  <a:pt x="844" y="605"/>
                </a:cubicBezTo>
                <a:cubicBezTo>
                  <a:pt x="852" y="636"/>
                  <a:pt x="841" y="665"/>
                  <a:pt x="870" y="689"/>
                </a:cubicBezTo>
                <a:cubicBezTo>
                  <a:pt x="867" y="694"/>
                  <a:pt x="898" y="722"/>
                  <a:pt x="911" y="727"/>
                </a:cubicBezTo>
                <a:cubicBezTo>
                  <a:pt x="943" y="745"/>
                  <a:pt x="928" y="782"/>
                  <a:pt x="952" y="804"/>
                </a:cubicBezTo>
                <a:cubicBezTo>
                  <a:pt x="964" y="820"/>
                  <a:pt x="1007" y="824"/>
                  <a:pt x="996" y="850"/>
                </a:cubicBezTo>
                <a:cubicBezTo>
                  <a:pt x="986" y="873"/>
                  <a:pt x="992" y="879"/>
                  <a:pt x="999" y="901"/>
                </a:cubicBezTo>
                <a:cubicBezTo>
                  <a:pt x="1011" y="938"/>
                  <a:pt x="919" y="953"/>
                  <a:pt x="898" y="941"/>
                </a:cubicBezTo>
                <a:cubicBezTo>
                  <a:pt x="853" y="906"/>
                  <a:pt x="916" y="889"/>
                  <a:pt x="913" y="843"/>
                </a:cubicBezTo>
                <a:cubicBezTo>
                  <a:pt x="912" y="823"/>
                  <a:pt x="902" y="805"/>
                  <a:pt x="892" y="788"/>
                </a:cubicBezTo>
                <a:cubicBezTo>
                  <a:pt x="883" y="773"/>
                  <a:pt x="869" y="736"/>
                  <a:pt x="853" y="729"/>
                </a:cubicBezTo>
                <a:cubicBezTo>
                  <a:pt x="833" y="726"/>
                  <a:pt x="786" y="717"/>
                  <a:pt x="779" y="696"/>
                </a:cubicBezTo>
                <a:cubicBezTo>
                  <a:pt x="774" y="683"/>
                  <a:pt x="791" y="642"/>
                  <a:pt x="815" y="636"/>
                </a:cubicBezTo>
                <a:cubicBezTo>
                  <a:pt x="824" y="633"/>
                  <a:pt x="816" y="632"/>
                  <a:pt x="809" y="635"/>
                </a:cubicBezTo>
                <a:cubicBezTo>
                  <a:pt x="789" y="640"/>
                  <a:pt x="766" y="675"/>
                  <a:pt x="771" y="696"/>
                </a:cubicBezTo>
                <a:cubicBezTo>
                  <a:pt x="743" y="696"/>
                  <a:pt x="749" y="679"/>
                  <a:pt x="746" y="655"/>
                </a:cubicBezTo>
                <a:cubicBezTo>
                  <a:pt x="744" y="631"/>
                  <a:pt x="693" y="631"/>
                  <a:pt x="679" y="619"/>
                </a:cubicBezTo>
                <a:cubicBezTo>
                  <a:pt x="666" y="609"/>
                  <a:pt x="665" y="619"/>
                  <a:pt x="686" y="629"/>
                </a:cubicBezTo>
                <a:cubicBezTo>
                  <a:pt x="703" y="637"/>
                  <a:pt x="740" y="634"/>
                  <a:pt x="740" y="655"/>
                </a:cubicBezTo>
                <a:cubicBezTo>
                  <a:pt x="741" y="669"/>
                  <a:pt x="738" y="691"/>
                  <a:pt x="753" y="700"/>
                </a:cubicBezTo>
                <a:cubicBezTo>
                  <a:pt x="761" y="706"/>
                  <a:pt x="766" y="708"/>
                  <a:pt x="774" y="704"/>
                </a:cubicBezTo>
                <a:cubicBezTo>
                  <a:pt x="780" y="701"/>
                  <a:pt x="792" y="718"/>
                  <a:pt x="797" y="720"/>
                </a:cubicBezTo>
                <a:cubicBezTo>
                  <a:pt x="812" y="729"/>
                  <a:pt x="831" y="726"/>
                  <a:pt x="846" y="736"/>
                </a:cubicBezTo>
                <a:cubicBezTo>
                  <a:pt x="863" y="746"/>
                  <a:pt x="871" y="772"/>
                  <a:pt x="878" y="789"/>
                </a:cubicBezTo>
                <a:cubicBezTo>
                  <a:pt x="890" y="821"/>
                  <a:pt x="915" y="873"/>
                  <a:pt x="865" y="884"/>
                </a:cubicBezTo>
                <a:cubicBezTo>
                  <a:pt x="843" y="889"/>
                  <a:pt x="840" y="904"/>
                  <a:pt x="830" y="920"/>
                </a:cubicBezTo>
                <a:cubicBezTo>
                  <a:pt x="823" y="931"/>
                  <a:pt x="808" y="956"/>
                  <a:pt x="808" y="969"/>
                </a:cubicBezTo>
                <a:cubicBezTo>
                  <a:pt x="797" y="984"/>
                  <a:pt x="726" y="949"/>
                  <a:pt x="717" y="936"/>
                </a:cubicBezTo>
                <a:cubicBezTo>
                  <a:pt x="704" y="915"/>
                  <a:pt x="705" y="900"/>
                  <a:pt x="718" y="885"/>
                </a:cubicBezTo>
                <a:cubicBezTo>
                  <a:pt x="726" y="876"/>
                  <a:pt x="728" y="859"/>
                  <a:pt x="741" y="854"/>
                </a:cubicBezTo>
                <a:cubicBezTo>
                  <a:pt x="751" y="849"/>
                  <a:pt x="763" y="853"/>
                  <a:pt x="773" y="849"/>
                </a:cubicBezTo>
                <a:cubicBezTo>
                  <a:pt x="793" y="842"/>
                  <a:pt x="796" y="806"/>
                  <a:pt x="807" y="789"/>
                </a:cubicBezTo>
                <a:cubicBezTo>
                  <a:pt x="799" y="797"/>
                  <a:pt x="791" y="807"/>
                  <a:pt x="787" y="818"/>
                </a:cubicBezTo>
                <a:cubicBezTo>
                  <a:pt x="779" y="840"/>
                  <a:pt x="771" y="842"/>
                  <a:pt x="750" y="842"/>
                </a:cubicBezTo>
                <a:cubicBezTo>
                  <a:pt x="723" y="841"/>
                  <a:pt x="725" y="868"/>
                  <a:pt x="707" y="880"/>
                </a:cubicBezTo>
                <a:cubicBezTo>
                  <a:pt x="711" y="856"/>
                  <a:pt x="723" y="827"/>
                  <a:pt x="711" y="804"/>
                </a:cubicBezTo>
                <a:cubicBezTo>
                  <a:pt x="704" y="791"/>
                  <a:pt x="696" y="794"/>
                  <a:pt x="686" y="785"/>
                </a:cubicBezTo>
                <a:cubicBezTo>
                  <a:pt x="675" y="774"/>
                  <a:pt x="679" y="752"/>
                  <a:pt x="662" y="751"/>
                </a:cubicBezTo>
                <a:cubicBezTo>
                  <a:pt x="677" y="753"/>
                  <a:pt x="665" y="775"/>
                  <a:pt x="676" y="785"/>
                </a:cubicBezTo>
                <a:cubicBezTo>
                  <a:pt x="694" y="802"/>
                  <a:pt x="710" y="817"/>
                  <a:pt x="704" y="842"/>
                </a:cubicBezTo>
                <a:cubicBezTo>
                  <a:pt x="701" y="853"/>
                  <a:pt x="701" y="881"/>
                  <a:pt x="686" y="884"/>
                </a:cubicBezTo>
                <a:cubicBezTo>
                  <a:pt x="655" y="890"/>
                  <a:pt x="668" y="853"/>
                  <a:pt x="680" y="843"/>
                </a:cubicBezTo>
                <a:cubicBezTo>
                  <a:pt x="669" y="837"/>
                  <a:pt x="662" y="825"/>
                  <a:pt x="653" y="816"/>
                </a:cubicBezTo>
                <a:cubicBezTo>
                  <a:pt x="640" y="801"/>
                  <a:pt x="643" y="802"/>
                  <a:pt x="640" y="781"/>
                </a:cubicBezTo>
                <a:cubicBezTo>
                  <a:pt x="629" y="734"/>
                  <a:pt x="584" y="767"/>
                  <a:pt x="569" y="741"/>
                </a:cubicBezTo>
                <a:cubicBezTo>
                  <a:pt x="551" y="709"/>
                  <a:pt x="538" y="695"/>
                  <a:pt x="499" y="697"/>
                </a:cubicBezTo>
                <a:cubicBezTo>
                  <a:pt x="474" y="698"/>
                  <a:pt x="456" y="691"/>
                  <a:pt x="433" y="691"/>
                </a:cubicBezTo>
                <a:cubicBezTo>
                  <a:pt x="396" y="673"/>
                  <a:pt x="441" y="663"/>
                  <a:pt x="458" y="659"/>
                </a:cubicBezTo>
                <a:cubicBezTo>
                  <a:pt x="479" y="653"/>
                  <a:pt x="503" y="617"/>
                  <a:pt x="507" y="596"/>
                </a:cubicBezTo>
                <a:cubicBezTo>
                  <a:pt x="513" y="566"/>
                  <a:pt x="465" y="580"/>
                  <a:pt x="457" y="560"/>
                </a:cubicBezTo>
                <a:cubicBezTo>
                  <a:pt x="448" y="537"/>
                  <a:pt x="463" y="515"/>
                  <a:pt x="424" y="528"/>
                </a:cubicBezTo>
                <a:cubicBezTo>
                  <a:pt x="442" y="495"/>
                  <a:pt x="491" y="482"/>
                  <a:pt x="500" y="445"/>
                </a:cubicBezTo>
                <a:cubicBezTo>
                  <a:pt x="512" y="398"/>
                  <a:pt x="528" y="367"/>
                  <a:pt x="567" y="336"/>
                </a:cubicBezTo>
                <a:cubicBezTo>
                  <a:pt x="598" y="311"/>
                  <a:pt x="626" y="393"/>
                  <a:pt x="676" y="372"/>
                </a:cubicBezTo>
                <a:cubicBezTo>
                  <a:pt x="692" y="365"/>
                  <a:pt x="702" y="349"/>
                  <a:pt x="717" y="365"/>
                </a:cubicBezTo>
                <a:cubicBezTo>
                  <a:pt x="736" y="385"/>
                  <a:pt x="754" y="375"/>
                  <a:pt x="771" y="360"/>
                </a:cubicBezTo>
                <a:cubicBezTo>
                  <a:pt x="733" y="391"/>
                  <a:pt x="720" y="344"/>
                  <a:pt x="680" y="360"/>
                </a:cubicBezTo>
                <a:cubicBezTo>
                  <a:pt x="634" y="379"/>
                  <a:pt x="621" y="348"/>
                  <a:pt x="592" y="319"/>
                </a:cubicBezTo>
                <a:cubicBezTo>
                  <a:pt x="605" y="313"/>
                  <a:pt x="620" y="297"/>
                  <a:pt x="636" y="298"/>
                </a:cubicBezTo>
                <a:cubicBezTo>
                  <a:pt x="652" y="298"/>
                  <a:pt x="669" y="295"/>
                  <a:pt x="684" y="288"/>
                </a:cubicBezTo>
                <a:cubicBezTo>
                  <a:pt x="717" y="282"/>
                  <a:pt x="751" y="290"/>
                  <a:pt x="785" y="284"/>
                </a:cubicBezTo>
                <a:cubicBezTo>
                  <a:pt x="809" y="286"/>
                  <a:pt x="858" y="262"/>
                  <a:pt x="866" y="295"/>
                </a:cubicBezTo>
                <a:cubicBezTo>
                  <a:pt x="873" y="326"/>
                  <a:pt x="916" y="303"/>
                  <a:pt x="936" y="304"/>
                </a:cubicBezTo>
                <a:cubicBezTo>
                  <a:pt x="916" y="298"/>
                  <a:pt x="894" y="319"/>
                  <a:pt x="875" y="305"/>
                </a:cubicBezTo>
                <a:cubicBezTo>
                  <a:pt x="865" y="298"/>
                  <a:pt x="870" y="281"/>
                  <a:pt x="857" y="275"/>
                </a:cubicBezTo>
                <a:cubicBezTo>
                  <a:pt x="843" y="269"/>
                  <a:pt x="828" y="278"/>
                  <a:pt x="814" y="280"/>
                </a:cubicBezTo>
                <a:cubicBezTo>
                  <a:pt x="752" y="289"/>
                  <a:pt x="659" y="257"/>
                  <a:pt x="607" y="300"/>
                </a:cubicBezTo>
                <a:cubicBezTo>
                  <a:pt x="602" y="270"/>
                  <a:pt x="610" y="246"/>
                  <a:pt x="575" y="231"/>
                </a:cubicBezTo>
                <a:cubicBezTo>
                  <a:pt x="560" y="224"/>
                  <a:pt x="540" y="209"/>
                  <a:pt x="527" y="192"/>
                </a:cubicBezTo>
                <a:cubicBezTo>
                  <a:pt x="537" y="209"/>
                  <a:pt x="549" y="228"/>
                  <a:pt x="554" y="230"/>
                </a:cubicBezTo>
                <a:cubicBezTo>
                  <a:pt x="586" y="241"/>
                  <a:pt x="608" y="259"/>
                  <a:pt x="596" y="297"/>
                </a:cubicBezTo>
                <a:cubicBezTo>
                  <a:pt x="591" y="316"/>
                  <a:pt x="536" y="354"/>
                  <a:pt x="513" y="354"/>
                </a:cubicBezTo>
                <a:cubicBezTo>
                  <a:pt x="486" y="354"/>
                  <a:pt x="460" y="341"/>
                  <a:pt x="442" y="319"/>
                </a:cubicBezTo>
                <a:cubicBezTo>
                  <a:pt x="450" y="313"/>
                  <a:pt x="461" y="315"/>
                  <a:pt x="466" y="324"/>
                </a:cubicBezTo>
                <a:cubicBezTo>
                  <a:pt x="460" y="313"/>
                  <a:pt x="448" y="311"/>
                  <a:pt x="438" y="318"/>
                </a:cubicBezTo>
                <a:cubicBezTo>
                  <a:pt x="440" y="321"/>
                  <a:pt x="474" y="356"/>
                  <a:pt x="473" y="356"/>
                </a:cubicBezTo>
                <a:cubicBezTo>
                  <a:pt x="476" y="371"/>
                  <a:pt x="510" y="365"/>
                  <a:pt x="520" y="366"/>
                </a:cubicBezTo>
                <a:cubicBezTo>
                  <a:pt x="494" y="385"/>
                  <a:pt x="497" y="415"/>
                  <a:pt x="488" y="442"/>
                </a:cubicBezTo>
                <a:cubicBezTo>
                  <a:pt x="481" y="462"/>
                  <a:pt x="471" y="468"/>
                  <a:pt x="456" y="480"/>
                </a:cubicBezTo>
                <a:cubicBezTo>
                  <a:pt x="446" y="487"/>
                  <a:pt x="437" y="489"/>
                  <a:pt x="429" y="498"/>
                </a:cubicBezTo>
                <a:cubicBezTo>
                  <a:pt x="420" y="507"/>
                  <a:pt x="417" y="519"/>
                  <a:pt x="406" y="527"/>
                </a:cubicBezTo>
                <a:cubicBezTo>
                  <a:pt x="390" y="501"/>
                  <a:pt x="372" y="500"/>
                  <a:pt x="350" y="481"/>
                </a:cubicBezTo>
                <a:cubicBezTo>
                  <a:pt x="341" y="467"/>
                  <a:pt x="335" y="449"/>
                  <a:pt x="319" y="440"/>
                </a:cubicBezTo>
                <a:cubicBezTo>
                  <a:pt x="309" y="434"/>
                  <a:pt x="297" y="432"/>
                  <a:pt x="287" y="428"/>
                </a:cubicBezTo>
                <a:cubicBezTo>
                  <a:pt x="287" y="429"/>
                  <a:pt x="287" y="429"/>
                  <a:pt x="286" y="430"/>
                </a:cubicBezTo>
                <a:cubicBezTo>
                  <a:pt x="298" y="435"/>
                  <a:pt x="311" y="438"/>
                  <a:pt x="321" y="447"/>
                </a:cubicBezTo>
                <a:cubicBezTo>
                  <a:pt x="335" y="459"/>
                  <a:pt x="340" y="477"/>
                  <a:pt x="352" y="491"/>
                </a:cubicBezTo>
                <a:cubicBezTo>
                  <a:pt x="368" y="510"/>
                  <a:pt x="400" y="498"/>
                  <a:pt x="400" y="532"/>
                </a:cubicBezTo>
                <a:cubicBezTo>
                  <a:pt x="400" y="561"/>
                  <a:pt x="379" y="588"/>
                  <a:pt x="378" y="619"/>
                </a:cubicBezTo>
                <a:cubicBezTo>
                  <a:pt x="377" y="649"/>
                  <a:pt x="388" y="686"/>
                  <a:pt x="413" y="705"/>
                </a:cubicBezTo>
                <a:cubicBezTo>
                  <a:pt x="403" y="722"/>
                  <a:pt x="407" y="741"/>
                  <a:pt x="404" y="759"/>
                </a:cubicBezTo>
                <a:cubicBezTo>
                  <a:pt x="401" y="780"/>
                  <a:pt x="381" y="781"/>
                  <a:pt x="376" y="799"/>
                </a:cubicBezTo>
                <a:cubicBezTo>
                  <a:pt x="371" y="792"/>
                  <a:pt x="330" y="740"/>
                  <a:pt x="332" y="744"/>
                </a:cubicBezTo>
                <a:cubicBezTo>
                  <a:pt x="344" y="769"/>
                  <a:pt x="373" y="789"/>
                  <a:pt x="373" y="819"/>
                </a:cubicBezTo>
                <a:cubicBezTo>
                  <a:pt x="348" y="814"/>
                  <a:pt x="344" y="780"/>
                  <a:pt x="317" y="779"/>
                </a:cubicBezTo>
                <a:cubicBezTo>
                  <a:pt x="307" y="779"/>
                  <a:pt x="298" y="786"/>
                  <a:pt x="288" y="788"/>
                </a:cubicBezTo>
                <a:cubicBezTo>
                  <a:pt x="273" y="791"/>
                  <a:pt x="257" y="771"/>
                  <a:pt x="278" y="765"/>
                </a:cubicBezTo>
                <a:cubicBezTo>
                  <a:pt x="253" y="771"/>
                  <a:pt x="271" y="795"/>
                  <a:pt x="289" y="792"/>
                </a:cubicBezTo>
                <a:cubicBezTo>
                  <a:pt x="304" y="790"/>
                  <a:pt x="318" y="780"/>
                  <a:pt x="330" y="793"/>
                </a:cubicBezTo>
                <a:cubicBezTo>
                  <a:pt x="335" y="798"/>
                  <a:pt x="376" y="846"/>
                  <a:pt x="382" y="828"/>
                </a:cubicBezTo>
                <a:cubicBezTo>
                  <a:pt x="388" y="846"/>
                  <a:pt x="383" y="865"/>
                  <a:pt x="394" y="882"/>
                </a:cubicBezTo>
                <a:cubicBezTo>
                  <a:pt x="406" y="901"/>
                  <a:pt x="434" y="906"/>
                  <a:pt x="440" y="930"/>
                </a:cubicBezTo>
                <a:cubicBezTo>
                  <a:pt x="447" y="957"/>
                  <a:pt x="383" y="979"/>
                  <a:pt x="366" y="974"/>
                </a:cubicBezTo>
                <a:cubicBezTo>
                  <a:pt x="278" y="950"/>
                  <a:pt x="325" y="867"/>
                  <a:pt x="283" y="860"/>
                </a:cubicBezTo>
                <a:cubicBezTo>
                  <a:pt x="305" y="864"/>
                  <a:pt x="292" y="910"/>
                  <a:pt x="310" y="943"/>
                </a:cubicBezTo>
                <a:cubicBezTo>
                  <a:pt x="279" y="930"/>
                  <a:pt x="246" y="879"/>
                  <a:pt x="210" y="885"/>
                </a:cubicBezTo>
                <a:cubicBezTo>
                  <a:pt x="195" y="888"/>
                  <a:pt x="177" y="895"/>
                  <a:pt x="162" y="888"/>
                </a:cubicBezTo>
                <a:cubicBezTo>
                  <a:pt x="140" y="877"/>
                  <a:pt x="144" y="848"/>
                  <a:pt x="131" y="830"/>
                </a:cubicBezTo>
                <a:cubicBezTo>
                  <a:pt x="142" y="845"/>
                  <a:pt x="140" y="866"/>
                  <a:pt x="151" y="881"/>
                </a:cubicBezTo>
                <a:cubicBezTo>
                  <a:pt x="166" y="900"/>
                  <a:pt x="190" y="891"/>
                  <a:pt x="210" y="889"/>
                </a:cubicBezTo>
                <a:cubicBezTo>
                  <a:pt x="231" y="886"/>
                  <a:pt x="244" y="898"/>
                  <a:pt x="256" y="914"/>
                </a:cubicBezTo>
                <a:cubicBezTo>
                  <a:pt x="271" y="933"/>
                  <a:pt x="291" y="941"/>
                  <a:pt x="311" y="954"/>
                </a:cubicBezTo>
                <a:cubicBezTo>
                  <a:pt x="306" y="957"/>
                  <a:pt x="248" y="974"/>
                  <a:pt x="248" y="974"/>
                </a:cubicBezTo>
                <a:cubicBezTo>
                  <a:pt x="264" y="974"/>
                  <a:pt x="279" y="975"/>
                  <a:pt x="294" y="970"/>
                </a:cubicBezTo>
                <a:cubicBezTo>
                  <a:pt x="288" y="987"/>
                  <a:pt x="293" y="1009"/>
                  <a:pt x="286" y="1025"/>
                </a:cubicBezTo>
                <a:cubicBezTo>
                  <a:pt x="277" y="1044"/>
                  <a:pt x="256" y="1059"/>
                  <a:pt x="255" y="1082"/>
                </a:cubicBezTo>
                <a:cubicBezTo>
                  <a:pt x="227" y="1063"/>
                  <a:pt x="275" y="1044"/>
                  <a:pt x="246" y="1013"/>
                </a:cubicBezTo>
                <a:cubicBezTo>
                  <a:pt x="232" y="998"/>
                  <a:pt x="250" y="974"/>
                  <a:pt x="216" y="949"/>
                </a:cubicBezTo>
                <a:cubicBezTo>
                  <a:pt x="246" y="974"/>
                  <a:pt x="220" y="991"/>
                  <a:pt x="245" y="1022"/>
                </a:cubicBezTo>
                <a:cubicBezTo>
                  <a:pt x="252" y="1031"/>
                  <a:pt x="248" y="1043"/>
                  <a:pt x="242" y="1053"/>
                </a:cubicBezTo>
                <a:cubicBezTo>
                  <a:pt x="228" y="1070"/>
                  <a:pt x="249" y="1081"/>
                  <a:pt x="254" y="1096"/>
                </a:cubicBezTo>
                <a:cubicBezTo>
                  <a:pt x="222" y="1107"/>
                  <a:pt x="224" y="1090"/>
                  <a:pt x="204" y="1070"/>
                </a:cubicBezTo>
                <a:cubicBezTo>
                  <a:pt x="189" y="1056"/>
                  <a:pt x="177" y="1053"/>
                  <a:pt x="157" y="1048"/>
                </a:cubicBezTo>
                <a:cubicBezTo>
                  <a:pt x="142" y="1043"/>
                  <a:pt x="171" y="1058"/>
                  <a:pt x="181" y="1062"/>
                </a:cubicBezTo>
                <a:cubicBezTo>
                  <a:pt x="202" y="1068"/>
                  <a:pt x="214" y="1085"/>
                  <a:pt x="216" y="1107"/>
                </a:cubicBezTo>
                <a:cubicBezTo>
                  <a:pt x="182" y="1122"/>
                  <a:pt x="173" y="1093"/>
                  <a:pt x="158" y="1071"/>
                </a:cubicBezTo>
                <a:cubicBezTo>
                  <a:pt x="147" y="1055"/>
                  <a:pt x="104" y="1058"/>
                  <a:pt x="89" y="1069"/>
                </a:cubicBezTo>
                <a:cubicBezTo>
                  <a:pt x="89" y="1069"/>
                  <a:pt x="40" y="1046"/>
                  <a:pt x="37" y="1050"/>
                </a:cubicBezTo>
                <a:cubicBezTo>
                  <a:pt x="36" y="1051"/>
                  <a:pt x="60" y="1058"/>
                  <a:pt x="72" y="1067"/>
                </a:cubicBezTo>
                <a:cubicBezTo>
                  <a:pt x="82" y="1073"/>
                  <a:pt x="82" y="1081"/>
                  <a:pt x="81" y="1082"/>
                </a:cubicBezTo>
                <a:cubicBezTo>
                  <a:pt x="79" y="1084"/>
                  <a:pt x="69" y="1099"/>
                  <a:pt x="57" y="1107"/>
                </a:cubicBezTo>
                <a:cubicBezTo>
                  <a:pt x="44" y="1116"/>
                  <a:pt x="4" y="1120"/>
                  <a:pt x="0" y="1121"/>
                </a:cubicBezTo>
                <a:cubicBezTo>
                  <a:pt x="5" y="1121"/>
                  <a:pt x="53" y="1123"/>
                  <a:pt x="68" y="1108"/>
                </a:cubicBezTo>
                <a:cubicBezTo>
                  <a:pt x="76" y="1100"/>
                  <a:pt x="99" y="1073"/>
                  <a:pt x="103" y="1071"/>
                </a:cubicBezTo>
                <a:cubicBezTo>
                  <a:pt x="114" y="1067"/>
                  <a:pt x="144" y="1070"/>
                  <a:pt x="151" y="1081"/>
                </a:cubicBezTo>
                <a:cubicBezTo>
                  <a:pt x="170" y="1111"/>
                  <a:pt x="184" y="1131"/>
                  <a:pt x="223" y="1119"/>
                </a:cubicBezTo>
                <a:cubicBezTo>
                  <a:pt x="253" y="1110"/>
                  <a:pt x="276" y="1112"/>
                  <a:pt x="304" y="1128"/>
                </a:cubicBezTo>
                <a:cubicBezTo>
                  <a:pt x="288" y="1142"/>
                  <a:pt x="276" y="1154"/>
                  <a:pt x="261" y="1169"/>
                </a:cubicBezTo>
                <a:cubicBezTo>
                  <a:pt x="251" y="1178"/>
                  <a:pt x="225" y="1219"/>
                  <a:pt x="211" y="1217"/>
                </a:cubicBezTo>
                <a:cubicBezTo>
                  <a:pt x="184" y="1212"/>
                  <a:pt x="168" y="1181"/>
                  <a:pt x="141" y="1172"/>
                </a:cubicBezTo>
                <a:cubicBezTo>
                  <a:pt x="135" y="1170"/>
                  <a:pt x="114" y="1165"/>
                  <a:pt x="102" y="1162"/>
                </a:cubicBezTo>
                <a:cubicBezTo>
                  <a:pt x="117" y="1167"/>
                  <a:pt x="136" y="1174"/>
                  <a:pt x="141" y="1177"/>
                </a:cubicBezTo>
                <a:cubicBezTo>
                  <a:pt x="163" y="1187"/>
                  <a:pt x="183" y="1225"/>
                  <a:pt x="206" y="1228"/>
                </a:cubicBezTo>
                <a:cubicBezTo>
                  <a:pt x="192" y="1240"/>
                  <a:pt x="188" y="1256"/>
                  <a:pt x="169" y="1259"/>
                </a:cubicBezTo>
                <a:cubicBezTo>
                  <a:pt x="145" y="1263"/>
                  <a:pt x="125" y="1258"/>
                  <a:pt x="102" y="1256"/>
                </a:cubicBezTo>
                <a:cubicBezTo>
                  <a:pt x="123" y="1265"/>
                  <a:pt x="164" y="1273"/>
                  <a:pt x="176" y="1267"/>
                </a:cubicBezTo>
                <a:cubicBezTo>
                  <a:pt x="174" y="1271"/>
                  <a:pt x="172" y="1274"/>
                  <a:pt x="170" y="1277"/>
                </a:cubicBezTo>
                <a:cubicBezTo>
                  <a:pt x="182" y="1268"/>
                  <a:pt x="201" y="1259"/>
                  <a:pt x="209" y="1246"/>
                </a:cubicBezTo>
                <a:cubicBezTo>
                  <a:pt x="212" y="1264"/>
                  <a:pt x="220" y="1281"/>
                  <a:pt x="223" y="1300"/>
                </a:cubicBezTo>
                <a:cubicBezTo>
                  <a:pt x="223" y="1304"/>
                  <a:pt x="225" y="1324"/>
                  <a:pt x="205" y="1325"/>
                </a:cubicBezTo>
                <a:cubicBezTo>
                  <a:pt x="228" y="1331"/>
                  <a:pt x="227" y="1313"/>
                  <a:pt x="228" y="1307"/>
                </a:cubicBezTo>
                <a:cubicBezTo>
                  <a:pt x="230" y="1290"/>
                  <a:pt x="222" y="1273"/>
                  <a:pt x="219" y="1256"/>
                </a:cubicBezTo>
                <a:cubicBezTo>
                  <a:pt x="216" y="1238"/>
                  <a:pt x="230" y="1224"/>
                  <a:pt x="246" y="1213"/>
                </a:cubicBezTo>
                <a:cubicBezTo>
                  <a:pt x="284" y="1194"/>
                  <a:pt x="309" y="1153"/>
                  <a:pt x="337" y="1139"/>
                </a:cubicBezTo>
                <a:cubicBezTo>
                  <a:pt x="342" y="1146"/>
                  <a:pt x="374" y="1140"/>
                  <a:pt x="376" y="1135"/>
                </a:cubicBezTo>
                <a:cubicBezTo>
                  <a:pt x="386" y="1117"/>
                  <a:pt x="406" y="1141"/>
                  <a:pt x="414" y="1142"/>
                </a:cubicBezTo>
                <a:cubicBezTo>
                  <a:pt x="442" y="1174"/>
                  <a:pt x="470" y="1156"/>
                  <a:pt x="502" y="1150"/>
                </a:cubicBezTo>
                <a:cubicBezTo>
                  <a:pt x="523" y="1146"/>
                  <a:pt x="580" y="1136"/>
                  <a:pt x="579" y="1174"/>
                </a:cubicBezTo>
                <a:cubicBezTo>
                  <a:pt x="579" y="1171"/>
                  <a:pt x="594" y="1173"/>
                  <a:pt x="602" y="1181"/>
                </a:cubicBezTo>
                <a:cubicBezTo>
                  <a:pt x="607" y="1182"/>
                  <a:pt x="611" y="1183"/>
                  <a:pt x="615" y="1183"/>
                </a:cubicBezTo>
                <a:cubicBezTo>
                  <a:pt x="615" y="1177"/>
                  <a:pt x="612" y="1171"/>
                  <a:pt x="602" y="1169"/>
                </a:cubicBezTo>
                <a:cubicBezTo>
                  <a:pt x="633" y="1161"/>
                  <a:pt x="643" y="1157"/>
                  <a:pt x="663" y="1184"/>
                </a:cubicBezTo>
                <a:cubicBezTo>
                  <a:pt x="682" y="1208"/>
                  <a:pt x="719" y="1204"/>
                  <a:pt x="733" y="1230"/>
                </a:cubicBezTo>
                <a:cubicBezTo>
                  <a:pt x="738" y="1250"/>
                  <a:pt x="763" y="1275"/>
                  <a:pt x="776" y="1293"/>
                </a:cubicBezTo>
                <a:cubicBezTo>
                  <a:pt x="810" y="1294"/>
                  <a:pt x="854" y="1295"/>
                  <a:pt x="844" y="1292"/>
                </a:cubicBezTo>
                <a:cubicBezTo>
                  <a:pt x="851" y="1277"/>
                  <a:pt x="856" y="1279"/>
                  <a:pt x="872" y="1272"/>
                </a:cubicBezTo>
                <a:cubicBezTo>
                  <a:pt x="874" y="1271"/>
                  <a:pt x="886" y="1264"/>
                  <a:pt x="888" y="1263"/>
                </a:cubicBezTo>
                <a:cubicBezTo>
                  <a:pt x="901" y="1293"/>
                  <a:pt x="909" y="1316"/>
                  <a:pt x="909" y="1318"/>
                </a:cubicBezTo>
                <a:cubicBezTo>
                  <a:pt x="907" y="1325"/>
                  <a:pt x="919" y="1355"/>
                  <a:pt x="933" y="1386"/>
                </a:cubicBezTo>
                <a:cubicBezTo>
                  <a:pt x="935" y="1392"/>
                  <a:pt x="935" y="1403"/>
                  <a:pt x="937" y="1409"/>
                </a:cubicBezTo>
                <a:cubicBezTo>
                  <a:pt x="939" y="1412"/>
                  <a:pt x="938" y="1423"/>
                  <a:pt x="939" y="1426"/>
                </a:cubicBezTo>
                <a:cubicBezTo>
                  <a:pt x="953" y="1455"/>
                  <a:pt x="973" y="1468"/>
                  <a:pt x="975" y="1470"/>
                </a:cubicBezTo>
                <a:cubicBezTo>
                  <a:pt x="978" y="1473"/>
                  <a:pt x="997" y="1488"/>
                  <a:pt x="998" y="1491"/>
                </a:cubicBezTo>
                <a:cubicBezTo>
                  <a:pt x="998" y="1490"/>
                  <a:pt x="1060" y="1549"/>
                  <a:pt x="1066" y="1547"/>
                </a:cubicBezTo>
                <a:cubicBezTo>
                  <a:pt x="1078" y="1544"/>
                  <a:pt x="1117" y="1557"/>
                  <a:pt x="1102" y="1567"/>
                </a:cubicBezTo>
                <a:cubicBezTo>
                  <a:pt x="1100" y="1569"/>
                  <a:pt x="1082" y="1579"/>
                  <a:pt x="1081" y="1580"/>
                </a:cubicBezTo>
                <a:cubicBezTo>
                  <a:pt x="1069" y="1596"/>
                  <a:pt x="1060" y="1625"/>
                  <a:pt x="1057" y="1623"/>
                </a:cubicBezTo>
                <a:cubicBezTo>
                  <a:pt x="1051" y="1625"/>
                  <a:pt x="1029" y="1654"/>
                  <a:pt x="1022" y="1658"/>
                </a:cubicBezTo>
                <a:cubicBezTo>
                  <a:pt x="1004" y="1659"/>
                  <a:pt x="1002" y="1712"/>
                  <a:pt x="1001" y="1726"/>
                </a:cubicBezTo>
                <a:cubicBezTo>
                  <a:pt x="1000" y="1740"/>
                  <a:pt x="972" y="1781"/>
                  <a:pt x="974" y="1783"/>
                </a:cubicBezTo>
                <a:cubicBezTo>
                  <a:pt x="982" y="1799"/>
                  <a:pt x="977" y="1812"/>
                  <a:pt x="975" y="1830"/>
                </a:cubicBezTo>
                <a:cubicBezTo>
                  <a:pt x="990" y="1857"/>
                  <a:pt x="971" y="1938"/>
                  <a:pt x="975" y="1979"/>
                </a:cubicBezTo>
                <a:cubicBezTo>
                  <a:pt x="979" y="2012"/>
                  <a:pt x="995" y="2037"/>
                  <a:pt x="1003" y="2070"/>
                </a:cubicBezTo>
                <a:cubicBezTo>
                  <a:pt x="1007" y="2089"/>
                  <a:pt x="1003" y="2110"/>
                  <a:pt x="1007" y="2131"/>
                </a:cubicBezTo>
                <a:cubicBezTo>
                  <a:pt x="1009" y="2139"/>
                  <a:pt x="1015" y="2160"/>
                  <a:pt x="1021" y="2181"/>
                </a:cubicBezTo>
                <a:cubicBezTo>
                  <a:pt x="1195" y="2181"/>
                  <a:pt x="1195" y="2181"/>
                  <a:pt x="1195" y="2181"/>
                </a:cubicBezTo>
                <a:cubicBezTo>
                  <a:pt x="1193" y="2137"/>
                  <a:pt x="1178" y="2070"/>
                  <a:pt x="1173" y="2055"/>
                </a:cubicBezTo>
                <a:cubicBezTo>
                  <a:pt x="1166" y="2031"/>
                  <a:pt x="1147" y="2009"/>
                  <a:pt x="1147" y="1988"/>
                </a:cubicBezTo>
                <a:cubicBezTo>
                  <a:pt x="1147" y="1978"/>
                  <a:pt x="1129" y="1938"/>
                  <a:pt x="1133" y="1933"/>
                </a:cubicBezTo>
                <a:cubicBezTo>
                  <a:pt x="1144" y="1915"/>
                  <a:pt x="1135" y="1868"/>
                  <a:pt x="1127" y="1841"/>
                </a:cubicBezTo>
                <a:cubicBezTo>
                  <a:pt x="1123" y="1829"/>
                  <a:pt x="1138" y="1791"/>
                  <a:pt x="1145" y="1780"/>
                </a:cubicBezTo>
                <a:cubicBezTo>
                  <a:pt x="1154" y="1762"/>
                  <a:pt x="1222" y="1655"/>
                  <a:pt x="1229" y="1642"/>
                </a:cubicBezTo>
                <a:cubicBezTo>
                  <a:pt x="1242" y="1617"/>
                  <a:pt x="1259" y="1562"/>
                  <a:pt x="1236" y="1537"/>
                </a:cubicBezTo>
                <a:cubicBezTo>
                  <a:pt x="1219" y="1517"/>
                  <a:pt x="1235" y="1496"/>
                  <a:pt x="1219" y="1478"/>
                </a:cubicBezTo>
                <a:cubicBezTo>
                  <a:pt x="1211" y="1469"/>
                  <a:pt x="1207" y="1456"/>
                  <a:pt x="1197" y="1452"/>
                </a:cubicBezTo>
                <a:cubicBezTo>
                  <a:pt x="1181" y="1444"/>
                  <a:pt x="1168" y="1427"/>
                  <a:pt x="1150" y="1427"/>
                </a:cubicBezTo>
                <a:cubicBezTo>
                  <a:pt x="1137" y="1426"/>
                  <a:pt x="1141" y="1403"/>
                  <a:pt x="1127" y="1399"/>
                </a:cubicBezTo>
                <a:cubicBezTo>
                  <a:pt x="1121" y="1397"/>
                  <a:pt x="1059" y="1374"/>
                  <a:pt x="1068" y="1372"/>
                </a:cubicBezTo>
                <a:cubicBezTo>
                  <a:pt x="1068" y="1349"/>
                  <a:pt x="1085" y="1348"/>
                  <a:pt x="1096" y="1338"/>
                </a:cubicBezTo>
                <a:cubicBezTo>
                  <a:pt x="1113" y="1324"/>
                  <a:pt x="1123" y="1355"/>
                  <a:pt x="1140" y="1347"/>
                </a:cubicBezTo>
                <a:cubicBezTo>
                  <a:pt x="1144" y="1346"/>
                  <a:pt x="1234" y="1261"/>
                  <a:pt x="1259" y="1243"/>
                </a:cubicBezTo>
                <a:cubicBezTo>
                  <a:pt x="1275" y="1230"/>
                  <a:pt x="1377" y="1228"/>
                  <a:pt x="1406" y="1238"/>
                </a:cubicBezTo>
                <a:cubicBezTo>
                  <a:pt x="1430" y="1247"/>
                  <a:pt x="1456" y="1240"/>
                  <a:pt x="1472" y="1218"/>
                </a:cubicBezTo>
                <a:cubicBezTo>
                  <a:pt x="1472" y="1215"/>
                  <a:pt x="1534" y="1205"/>
                  <a:pt x="1540" y="1204"/>
                </a:cubicBezTo>
                <a:cubicBezTo>
                  <a:pt x="1543" y="1203"/>
                  <a:pt x="1562" y="1215"/>
                  <a:pt x="1569" y="1214"/>
                </a:cubicBezTo>
                <a:cubicBezTo>
                  <a:pt x="1585" y="1218"/>
                  <a:pt x="1582" y="1233"/>
                  <a:pt x="1581" y="1246"/>
                </a:cubicBezTo>
                <a:cubicBezTo>
                  <a:pt x="1581" y="1261"/>
                  <a:pt x="1585" y="1269"/>
                  <a:pt x="1592" y="1282"/>
                </a:cubicBezTo>
                <a:cubicBezTo>
                  <a:pt x="1599" y="1295"/>
                  <a:pt x="1594" y="1308"/>
                  <a:pt x="1599" y="1324"/>
                </a:cubicBezTo>
                <a:cubicBezTo>
                  <a:pt x="1604" y="1338"/>
                  <a:pt x="1613" y="1355"/>
                  <a:pt x="1617" y="1371"/>
                </a:cubicBezTo>
                <a:cubicBezTo>
                  <a:pt x="1615" y="1358"/>
                  <a:pt x="1611" y="1346"/>
                  <a:pt x="1608" y="1333"/>
                </a:cubicBezTo>
                <a:cubicBezTo>
                  <a:pt x="1608" y="1331"/>
                  <a:pt x="1603" y="1295"/>
                  <a:pt x="1606" y="1296"/>
                </a:cubicBezTo>
                <a:cubicBezTo>
                  <a:pt x="1614" y="1309"/>
                  <a:pt x="1628" y="1314"/>
                  <a:pt x="1631" y="1330"/>
                </a:cubicBezTo>
                <a:cubicBezTo>
                  <a:pt x="1634" y="1344"/>
                  <a:pt x="1632" y="1351"/>
                  <a:pt x="1643" y="1362"/>
                </a:cubicBezTo>
                <a:cubicBezTo>
                  <a:pt x="1664" y="1380"/>
                  <a:pt x="1712" y="1370"/>
                  <a:pt x="1737" y="1366"/>
                </a:cubicBezTo>
                <a:cubicBezTo>
                  <a:pt x="1748" y="1365"/>
                  <a:pt x="1766" y="1355"/>
                  <a:pt x="1775" y="1363"/>
                </a:cubicBezTo>
                <a:cubicBezTo>
                  <a:pt x="1785" y="1371"/>
                  <a:pt x="1781" y="1391"/>
                  <a:pt x="1788" y="1402"/>
                </a:cubicBezTo>
                <a:cubicBezTo>
                  <a:pt x="1804" y="1428"/>
                  <a:pt x="1841" y="1392"/>
                  <a:pt x="1852" y="1417"/>
                </a:cubicBezTo>
                <a:cubicBezTo>
                  <a:pt x="1844" y="1393"/>
                  <a:pt x="1816" y="1416"/>
                  <a:pt x="1799" y="1406"/>
                </a:cubicBezTo>
                <a:cubicBezTo>
                  <a:pt x="1779" y="1395"/>
                  <a:pt x="1799" y="1367"/>
                  <a:pt x="1782" y="1354"/>
                </a:cubicBezTo>
                <a:cubicBezTo>
                  <a:pt x="1811" y="1344"/>
                  <a:pt x="1827" y="1350"/>
                  <a:pt x="1856" y="1352"/>
                </a:cubicBezTo>
                <a:cubicBezTo>
                  <a:pt x="1883" y="1354"/>
                  <a:pt x="1906" y="1336"/>
                  <a:pt x="1927" y="1321"/>
                </a:cubicBezTo>
                <a:cubicBezTo>
                  <a:pt x="1904" y="1335"/>
                  <a:pt x="1877" y="1352"/>
                  <a:pt x="1849" y="1346"/>
                </a:cubicBezTo>
                <a:cubicBezTo>
                  <a:pt x="1819" y="1339"/>
                  <a:pt x="1803" y="1338"/>
                  <a:pt x="1772" y="1345"/>
                </a:cubicBezTo>
                <a:cubicBezTo>
                  <a:pt x="1777" y="1331"/>
                  <a:pt x="1769" y="1313"/>
                  <a:pt x="1774" y="1301"/>
                </a:cubicBezTo>
                <a:cubicBezTo>
                  <a:pt x="1778" y="1293"/>
                  <a:pt x="1791" y="1292"/>
                  <a:pt x="1798" y="1286"/>
                </a:cubicBezTo>
                <a:cubicBezTo>
                  <a:pt x="1817" y="1271"/>
                  <a:pt x="1810" y="1241"/>
                  <a:pt x="1819" y="1220"/>
                </a:cubicBezTo>
                <a:cubicBezTo>
                  <a:pt x="1806" y="1239"/>
                  <a:pt x="1814" y="1275"/>
                  <a:pt x="1788" y="1285"/>
                </a:cubicBezTo>
                <a:cubicBezTo>
                  <a:pt x="1759" y="1297"/>
                  <a:pt x="1770" y="1304"/>
                  <a:pt x="1766" y="1331"/>
                </a:cubicBezTo>
                <a:cubicBezTo>
                  <a:pt x="1761" y="1358"/>
                  <a:pt x="1670" y="1367"/>
                  <a:pt x="1657" y="1346"/>
                </a:cubicBezTo>
                <a:cubicBezTo>
                  <a:pt x="1646" y="1327"/>
                  <a:pt x="1647" y="1311"/>
                  <a:pt x="1635" y="1294"/>
                </a:cubicBezTo>
                <a:cubicBezTo>
                  <a:pt x="1624" y="1279"/>
                  <a:pt x="1606" y="1267"/>
                  <a:pt x="1627" y="1257"/>
                </a:cubicBezTo>
                <a:cubicBezTo>
                  <a:pt x="1651" y="1246"/>
                  <a:pt x="1652" y="1235"/>
                  <a:pt x="1677" y="1246"/>
                </a:cubicBezTo>
                <a:cubicBezTo>
                  <a:pt x="1698" y="1256"/>
                  <a:pt x="1711" y="1241"/>
                  <a:pt x="1697" y="1244"/>
                </a:cubicBezTo>
                <a:cubicBezTo>
                  <a:pt x="1684" y="1248"/>
                  <a:pt x="1673" y="1237"/>
                  <a:pt x="1669" y="1225"/>
                </a:cubicBezTo>
                <a:cubicBezTo>
                  <a:pt x="1666" y="1227"/>
                  <a:pt x="1662" y="1230"/>
                  <a:pt x="1657" y="1233"/>
                </a:cubicBezTo>
                <a:cubicBezTo>
                  <a:pt x="1656" y="1233"/>
                  <a:pt x="1656" y="1216"/>
                  <a:pt x="1653" y="1209"/>
                </a:cubicBezTo>
                <a:cubicBezTo>
                  <a:pt x="1653" y="1209"/>
                  <a:pt x="1659" y="1195"/>
                  <a:pt x="1658" y="1191"/>
                </a:cubicBezTo>
                <a:cubicBezTo>
                  <a:pt x="1658" y="1189"/>
                  <a:pt x="1660" y="1172"/>
                  <a:pt x="1665" y="1164"/>
                </a:cubicBezTo>
                <a:cubicBezTo>
                  <a:pt x="1669" y="1159"/>
                  <a:pt x="1676" y="1163"/>
                  <a:pt x="1677" y="1159"/>
                </a:cubicBezTo>
                <a:cubicBezTo>
                  <a:pt x="1677" y="1158"/>
                  <a:pt x="1665" y="1158"/>
                  <a:pt x="1666" y="1152"/>
                </a:cubicBezTo>
                <a:cubicBezTo>
                  <a:pt x="1668" y="1138"/>
                  <a:pt x="1683" y="1113"/>
                  <a:pt x="1681" y="1112"/>
                </a:cubicBezTo>
                <a:cubicBezTo>
                  <a:pt x="1681" y="1112"/>
                  <a:pt x="1670" y="1135"/>
                  <a:pt x="1665" y="1139"/>
                </a:cubicBezTo>
                <a:cubicBezTo>
                  <a:pt x="1658" y="1146"/>
                  <a:pt x="1655" y="1135"/>
                  <a:pt x="1647" y="1140"/>
                </a:cubicBezTo>
                <a:cubicBezTo>
                  <a:pt x="1640" y="1145"/>
                  <a:pt x="1637" y="1137"/>
                  <a:pt x="1636" y="1141"/>
                </a:cubicBezTo>
                <a:cubicBezTo>
                  <a:pt x="1633" y="1148"/>
                  <a:pt x="1663" y="1147"/>
                  <a:pt x="1663" y="1147"/>
                </a:cubicBezTo>
                <a:cubicBezTo>
                  <a:pt x="1660" y="1148"/>
                  <a:pt x="1650" y="1199"/>
                  <a:pt x="1648" y="1197"/>
                </a:cubicBezTo>
                <a:cubicBezTo>
                  <a:pt x="1641" y="1189"/>
                  <a:pt x="1639" y="1169"/>
                  <a:pt x="1638" y="1171"/>
                </a:cubicBezTo>
                <a:cubicBezTo>
                  <a:pt x="1634" y="1175"/>
                  <a:pt x="1646" y="1210"/>
                  <a:pt x="1645" y="1211"/>
                </a:cubicBezTo>
                <a:cubicBezTo>
                  <a:pt x="1644" y="1211"/>
                  <a:pt x="1649" y="1237"/>
                  <a:pt x="1647" y="1238"/>
                </a:cubicBezTo>
                <a:cubicBezTo>
                  <a:pt x="1624" y="1251"/>
                  <a:pt x="1597" y="1264"/>
                  <a:pt x="1610" y="1230"/>
                </a:cubicBezTo>
                <a:cubicBezTo>
                  <a:pt x="1606" y="1172"/>
                  <a:pt x="1537" y="1163"/>
                  <a:pt x="1492" y="1175"/>
                </a:cubicBezTo>
                <a:cubicBezTo>
                  <a:pt x="1512" y="1165"/>
                  <a:pt x="1493" y="1077"/>
                  <a:pt x="1494" y="1077"/>
                </a:cubicBezTo>
                <a:cubicBezTo>
                  <a:pt x="1492" y="1048"/>
                  <a:pt x="1523" y="1043"/>
                  <a:pt x="1523" y="1013"/>
                </a:cubicBezTo>
                <a:cubicBezTo>
                  <a:pt x="1523" y="999"/>
                  <a:pt x="1529" y="970"/>
                  <a:pt x="1529" y="964"/>
                </a:cubicBezTo>
                <a:cubicBezTo>
                  <a:pt x="1523" y="964"/>
                  <a:pt x="1511" y="969"/>
                  <a:pt x="1511" y="970"/>
                </a:cubicBezTo>
                <a:cubicBezTo>
                  <a:pt x="1503" y="975"/>
                  <a:pt x="1508" y="980"/>
                  <a:pt x="1505" y="991"/>
                </a:cubicBezTo>
                <a:cubicBezTo>
                  <a:pt x="1503" y="999"/>
                  <a:pt x="1509" y="1002"/>
                  <a:pt x="1507" y="1008"/>
                </a:cubicBezTo>
                <a:cubicBezTo>
                  <a:pt x="1500" y="1012"/>
                  <a:pt x="1500" y="1012"/>
                  <a:pt x="1500" y="1012"/>
                </a:cubicBezTo>
                <a:cubicBezTo>
                  <a:pt x="1502" y="1014"/>
                  <a:pt x="1484" y="1002"/>
                  <a:pt x="1484" y="978"/>
                </a:cubicBezTo>
                <a:cubicBezTo>
                  <a:pt x="1484" y="968"/>
                  <a:pt x="1480" y="958"/>
                  <a:pt x="1479" y="948"/>
                </a:cubicBezTo>
                <a:cubicBezTo>
                  <a:pt x="1471" y="940"/>
                  <a:pt x="1486" y="915"/>
                  <a:pt x="1493" y="911"/>
                </a:cubicBezTo>
                <a:cubicBezTo>
                  <a:pt x="1505" y="906"/>
                  <a:pt x="1519" y="911"/>
                  <a:pt x="1531" y="905"/>
                </a:cubicBezTo>
                <a:cubicBezTo>
                  <a:pt x="1536" y="902"/>
                  <a:pt x="1544" y="880"/>
                  <a:pt x="1553" y="865"/>
                </a:cubicBezTo>
                <a:cubicBezTo>
                  <a:pt x="1553" y="865"/>
                  <a:pt x="1553" y="866"/>
                  <a:pt x="1554" y="866"/>
                </a:cubicBezTo>
                <a:cubicBezTo>
                  <a:pt x="1577" y="876"/>
                  <a:pt x="1551" y="925"/>
                  <a:pt x="1547" y="947"/>
                </a:cubicBezTo>
                <a:cubicBezTo>
                  <a:pt x="1546" y="954"/>
                  <a:pt x="1556" y="965"/>
                  <a:pt x="1552" y="972"/>
                </a:cubicBezTo>
                <a:cubicBezTo>
                  <a:pt x="1551" y="973"/>
                  <a:pt x="1534" y="960"/>
                  <a:pt x="1531" y="960"/>
                </a:cubicBezTo>
                <a:cubicBezTo>
                  <a:pt x="1532" y="966"/>
                  <a:pt x="1554" y="983"/>
                  <a:pt x="1552" y="990"/>
                </a:cubicBezTo>
                <a:cubicBezTo>
                  <a:pt x="1543" y="993"/>
                  <a:pt x="1549" y="996"/>
                  <a:pt x="1549" y="996"/>
                </a:cubicBezTo>
                <a:cubicBezTo>
                  <a:pt x="1569" y="993"/>
                  <a:pt x="1557" y="1005"/>
                  <a:pt x="1558" y="1021"/>
                </a:cubicBezTo>
                <a:cubicBezTo>
                  <a:pt x="1562" y="1060"/>
                  <a:pt x="1569" y="1068"/>
                  <a:pt x="1593" y="1094"/>
                </a:cubicBezTo>
                <a:cubicBezTo>
                  <a:pt x="1607" y="1109"/>
                  <a:pt x="1626" y="1109"/>
                  <a:pt x="1645" y="1103"/>
                </a:cubicBezTo>
                <a:cubicBezTo>
                  <a:pt x="1671" y="1094"/>
                  <a:pt x="1661" y="1087"/>
                  <a:pt x="1667" y="1066"/>
                </a:cubicBezTo>
                <a:cubicBezTo>
                  <a:pt x="1673" y="1049"/>
                  <a:pt x="1760" y="987"/>
                  <a:pt x="1763" y="1019"/>
                </a:cubicBezTo>
                <a:cubicBezTo>
                  <a:pt x="1777" y="1021"/>
                  <a:pt x="1779" y="1053"/>
                  <a:pt x="1785" y="1062"/>
                </a:cubicBezTo>
                <a:cubicBezTo>
                  <a:pt x="1798" y="1079"/>
                  <a:pt x="1816" y="1093"/>
                  <a:pt x="1828" y="1110"/>
                </a:cubicBezTo>
                <a:cubicBezTo>
                  <a:pt x="1835" y="1119"/>
                  <a:pt x="1847" y="1121"/>
                  <a:pt x="1854" y="1130"/>
                </a:cubicBezTo>
                <a:cubicBezTo>
                  <a:pt x="1862" y="1140"/>
                  <a:pt x="1858" y="1153"/>
                  <a:pt x="1868" y="1163"/>
                </a:cubicBezTo>
                <a:cubicBezTo>
                  <a:pt x="1882" y="1175"/>
                  <a:pt x="1902" y="1183"/>
                  <a:pt x="1919" y="1187"/>
                </a:cubicBezTo>
                <a:cubicBezTo>
                  <a:pt x="1903" y="1174"/>
                  <a:pt x="1868" y="1170"/>
                  <a:pt x="1865" y="1145"/>
                </a:cubicBezTo>
                <a:cubicBezTo>
                  <a:pt x="1861" y="1121"/>
                  <a:pt x="1845" y="1122"/>
                  <a:pt x="1837" y="1103"/>
                </a:cubicBezTo>
                <a:cubicBezTo>
                  <a:pt x="1867" y="1103"/>
                  <a:pt x="1900" y="1091"/>
                  <a:pt x="1919" y="1067"/>
                </a:cubicBezTo>
                <a:cubicBezTo>
                  <a:pt x="1932" y="1050"/>
                  <a:pt x="1924" y="1024"/>
                  <a:pt x="1938" y="1010"/>
                </a:cubicBezTo>
                <a:cubicBezTo>
                  <a:pt x="1950" y="994"/>
                  <a:pt x="1972" y="996"/>
                  <a:pt x="1986" y="983"/>
                </a:cubicBezTo>
                <a:cubicBezTo>
                  <a:pt x="2005" y="966"/>
                  <a:pt x="2025" y="1006"/>
                  <a:pt x="2032" y="1018"/>
                </a:cubicBezTo>
                <a:cubicBezTo>
                  <a:pt x="2043" y="1036"/>
                  <a:pt x="2071" y="1034"/>
                  <a:pt x="2077" y="1053"/>
                </a:cubicBezTo>
                <a:cubicBezTo>
                  <a:pt x="2073" y="1034"/>
                  <a:pt x="2044" y="1033"/>
                  <a:pt x="2036" y="1014"/>
                </a:cubicBezTo>
                <a:cubicBezTo>
                  <a:pt x="2028" y="997"/>
                  <a:pt x="2018" y="972"/>
                  <a:pt x="1996" y="969"/>
                </a:cubicBezTo>
                <a:cubicBezTo>
                  <a:pt x="2010" y="942"/>
                  <a:pt x="2007" y="913"/>
                  <a:pt x="2040" y="916"/>
                </a:cubicBezTo>
                <a:cubicBezTo>
                  <a:pt x="2024" y="914"/>
                  <a:pt x="2007" y="917"/>
                  <a:pt x="2000" y="934"/>
                </a:cubicBezTo>
                <a:cubicBezTo>
                  <a:pt x="1997" y="926"/>
                  <a:pt x="1966" y="900"/>
                  <a:pt x="1973" y="891"/>
                </a:cubicBezTo>
                <a:cubicBezTo>
                  <a:pt x="1981" y="880"/>
                  <a:pt x="1978" y="868"/>
                  <a:pt x="1985" y="857"/>
                </a:cubicBezTo>
                <a:cubicBezTo>
                  <a:pt x="1993" y="844"/>
                  <a:pt x="2073" y="809"/>
                  <a:pt x="2057" y="852"/>
                </a:cubicBezTo>
                <a:cubicBezTo>
                  <a:pt x="2071" y="852"/>
                  <a:pt x="2094" y="850"/>
                  <a:pt x="2104" y="838"/>
                </a:cubicBezTo>
                <a:close/>
                <a:moveTo>
                  <a:pt x="979" y="558"/>
                </a:moveTo>
                <a:cubicBezTo>
                  <a:pt x="1014" y="550"/>
                  <a:pt x="1029" y="597"/>
                  <a:pt x="1056" y="609"/>
                </a:cubicBezTo>
                <a:cubicBezTo>
                  <a:pt x="1068" y="616"/>
                  <a:pt x="1079" y="627"/>
                  <a:pt x="1093" y="630"/>
                </a:cubicBezTo>
                <a:cubicBezTo>
                  <a:pt x="1109" y="632"/>
                  <a:pt x="1119" y="623"/>
                  <a:pt x="1133" y="631"/>
                </a:cubicBezTo>
                <a:cubicBezTo>
                  <a:pt x="1165" y="649"/>
                  <a:pt x="1200" y="645"/>
                  <a:pt x="1229" y="625"/>
                </a:cubicBezTo>
                <a:cubicBezTo>
                  <a:pt x="1245" y="613"/>
                  <a:pt x="1259" y="608"/>
                  <a:pt x="1278" y="604"/>
                </a:cubicBezTo>
                <a:cubicBezTo>
                  <a:pt x="1294" y="600"/>
                  <a:pt x="1298" y="580"/>
                  <a:pt x="1309" y="578"/>
                </a:cubicBezTo>
                <a:cubicBezTo>
                  <a:pt x="1342" y="570"/>
                  <a:pt x="1368" y="550"/>
                  <a:pt x="1384" y="520"/>
                </a:cubicBezTo>
                <a:cubicBezTo>
                  <a:pt x="1415" y="463"/>
                  <a:pt x="1400" y="410"/>
                  <a:pt x="1406" y="348"/>
                </a:cubicBezTo>
                <a:cubicBezTo>
                  <a:pt x="1413" y="347"/>
                  <a:pt x="1432" y="374"/>
                  <a:pt x="1433" y="380"/>
                </a:cubicBezTo>
                <a:cubicBezTo>
                  <a:pt x="1434" y="401"/>
                  <a:pt x="1440" y="414"/>
                  <a:pt x="1420" y="427"/>
                </a:cubicBezTo>
                <a:cubicBezTo>
                  <a:pt x="1433" y="443"/>
                  <a:pt x="1509" y="449"/>
                  <a:pt x="1509" y="469"/>
                </a:cubicBezTo>
                <a:cubicBezTo>
                  <a:pt x="1524" y="506"/>
                  <a:pt x="1473" y="512"/>
                  <a:pt x="1460" y="537"/>
                </a:cubicBezTo>
                <a:cubicBezTo>
                  <a:pt x="1447" y="556"/>
                  <a:pt x="1460" y="584"/>
                  <a:pt x="1441" y="601"/>
                </a:cubicBezTo>
                <a:cubicBezTo>
                  <a:pt x="1422" y="618"/>
                  <a:pt x="1411" y="615"/>
                  <a:pt x="1391" y="624"/>
                </a:cubicBezTo>
                <a:cubicBezTo>
                  <a:pt x="1363" y="636"/>
                  <a:pt x="1325" y="601"/>
                  <a:pt x="1295" y="623"/>
                </a:cubicBezTo>
                <a:cubicBezTo>
                  <a:pt x="1270" y="636"/>
                  <a:pt x="1266" y="663"/>
                  <a:pt x="1261" y="688"/>
                </a:cubicBezTo>
                <a:cubicBezTo>
                  <a:pt x="1258" y="708"/>
                  <a:pt x="1245" y="714"/>
                  <a:pt x="1234" y="730"/>
                </a:cubicBezTo>
                <a:cubicBezTo>
                  <a:pt x="1228" y="740"/>
                  <a:pt x="1215" y="790"/>
                  <a:pt x="1222" y="796"/>
                </a:cubicBezTo>
                <a:cubicBezTo>
                  <a:pt x="1217" y="810"/>
                  <a:pt x="1189" y="813"/>
                  <a:pt x="1187" y="827"/>
                </a:cubicBezTo>
                <a:cubicBezTo>
                  <a:pt x="1179" y="797"/>
                  <a:pt x="1141" y="787"/>
                  <a:pt x="1139" y="751"/>
                </a:cubicBezTo>
                <a:cubicBezTo>
                  <a:pt x="1139" y="739"/>
                  <a:pt x="1148" y="696"/>
                  <a:pt x="1134" y="687"/>
                </a:cubicBezTo>
                <a:cubicBezTo>
                  <a:pt x="1127" y="663"/>
                  <a:pt x="1071" y="618"/>
                  <a:pt x="1045" y="632"/>
                </a:cubicBezTo>
                <a:cubicBezTo>
                  <a:pt x="1032" y="638"/>
                  <a:pt x="1014" y="638"/>
                  <a:pt x="999" y="642"/>
                </a:cubicBezTo>
                <a:cubicBezTo>
                  <a:pt x="988" y="645"/>
                  <a:pt x="976" y="637"/>
                  <a:pt x="963" y="639"/>
                </a:cubicBezTo>
                <a:cubicBezTo>
                  <a:pt x="964" y="624"/>
                  <a:pt x="950" y="606"/>
                  <a:pt x="957" y="593"/>
                </a:cubicBezTo>
                <a:cubicBezTo>
                  <a:pt x="963" y="595"/>
                  <a:pt x="974" y="552"/>
                  <a:pt x="979" y="558"/>
                </a:cubicBezTo>
                <a:close/>
                <a:moveTo>
                  <a:pt x="1047" y="856"/>
                </a:moveTo>
                <a:cubicBezTo>
                  <a:pt x="1053" y="857"/>
                  <a:pt x="1059" y="857"/>
                  <a:pt x="1064" y="856"/>
                </a:cubicBezTo>
                <a:cubicBezTo>
                  <a:pt x="1066" y="884"/>
                  <a:pt x="1055" y="909"/>
                  <a:pt x="1035" y="921"/>
                </a:cubicBezTo>
                <a:cubicBezTo>
                  <a:pt x="1012" y="909"/>
                  <a:pt x="1033" y="874"/>
                  <a:pt x="1047" y="856"/>
                </a:cubicBezTo>
                <a:close/>
                <a:moveTo>
                  <a:pt x="1068" y="845"/>
                </a:moveTo>
                <a:cubicBezTo>
                  <a:pt x="1066" y="832"/>
                  <a:pt x="1047" y="796"/>
                  <a:pt x="1063" y="788"/>
                </a:cubicBezTo>
                <a:cubicBezTo>
                  <a:pt x="1070" y="784"/>
                  <a:pt x="1076" y="781"/>
                  <a:pt x="1081" y="778"/>
                </a:cubicBezTo>
                <a:cubicBezTo>
                  <a:pt x="1082" y="790"/>
                  <a:pt x="1085" y="801"/>
                  <a:pt x="1095" y="812"/>
                </a:cubicBezTo>
                <a:cubicBezTo>
                  <a:pt x="1115" y="843"/>
                  <a:pt x="1126" y="860"/>
                  <a:pt x="1133" y="897"/>
                </a:cubicBezTo>
                <a:cubicBezTo>
                  <a:pt x="1113" y="899"/>
                  <a:pt x="1099" y="899"/>
                  <a:pt x="1081" y="911"/>
                </a:cubicBezTo>
                <a:cubicBezTo>
                  <a:pt x="1069" y="919"/>
                  <a:pt x="1060" y="927"/>
                  <a:pt x="1046" y="925"/>
                </a:cubicBezTo>
                <a:cubicBezTo>
                  <a:pt x="1069" y="906"/>
                  <a:pt x="1072" y="873"/>
                  <a:pt x="1068" y="845"/>
                </a:cubicBezTo>
                <a:close/>
                <a:moveTo>
                  <a:pt x="908" y="637"/>
                </a:moveTo>
                <a:cubicBezTo>
                  <a:pt x="908" y="638"/>
                  <a:pt x="908" y="638"/>
                  <a:pt x="909" y="639"/>
                </a:cubicBezTo>
                <a:cubicBezTo>
                  <a:pt x="905" y="640"/>
                  <a:pt x="902" y="641"/>
                  <a:pt x="899" y="642"/>
                </a:cubicBezTo>
                <a:cubicBezTo>
                  <a:pt x="899" y="639"/>
                  <a:pt x="898" y="637"/>
                  <a:pt x="898" y="635"/>
                </a:cubicBezTo>
                <a:cubicBezTo>
                  <a:pt x="901" y="634"/>
                  <a:pt x="905" y="634"/>
                  <a:pt x="908" y="637"/>
                </a:cubicBezTo>
                <a:close/>
                <a:moveTo>
                  <a:pt x="998" y="876"/>
                </a:moveTo>
                <a:cubicBezTo>
                  <a:pt x="989" y="850"/>
                  <a:pt x="1023" y="829"/>
                  <a:pt x="980" y="816"/>
                </a:cubicBezTo>
                <a:cubicBezTo>
                  <a:pt x="946" y="805"/>
                  <a:pt x="953" y="771"/>
                  <a:pt x="938" y="745"/>
                </a:cubicBezTo>
                <a:cubicBezTo>
                  <a:pt x="922" y="719"/>
                  <a:pt x="878" y="717"/>
                  <a:pt x="877" y="681"/>
                </a:cubicBezTo>
                <a:cubicBezTo>
                  <a:pt x="877" y="658"/>
                  <a:pt x="893" y="649"/>
                  <a:pt x="912" y="642"/>
                </a:cubicBezTo>
                <a:cubicBezTo>
                  <a:pt x="924" y="656"/>
                  <a:pt x="951" y="686"/>
                  <a:pt x="951" y="686"/>
                </a:cubicBezTo>
                <a:cubicBezTo>
                  <a:pt x="995" y="701"/>
                  <a:pt x="1087" y="658"/>
                  <a:pt x="1085" y="726"/>
                </a:cubicBezTo>
                <a:cubicBezTo>
                  <a:pt x="1085" y="743"/>
                  <a:pt x="1080" y="761"/>
                  <a:pt x="1081" y="778"/>
                </a:cubicBezTo>
                <a:cubicBezTo>
                  <a:pt x="1077" y="780"/>
                  <a:pt x="1073" y="782"/>
                  <a:pt x="1068" y="783"/>
                </a:cubicBezTo>
                <a:cubicBezTo>
                  <a:pt x="1040" y="793"/>
                  <a:pt x="1063" y="829"/>
                  <a:pt x="1064" y="852"/>
                </a:cubicBezTo>
                <a:cubicBezTo>
                  <a:pt x="1064" y="847"/>
                  <a:pt x="1055" y="846"/>
                  <a:pt x="1048" y="846"/>
                </a:cubicBezTo>
                <a:cubicBezTo>
                  <a:pt x="1042" y="834"/>
                  <a:pt x="1044" y="821"/>
                  <a:pt x="1037" y="809"/>
                </a:cubicBezTo>
                <a:cubicBezTo>
                  <a:pt x="1029" y="795"/>
                  <a:pt x="1023" y="804"/>
                  <a:pt x="1017" y="797"/>
                </a:cubicBezTo>
                <a:cubicBezTo>
                  <a:pt x="1016" y="795"/>
                  <a:pt x="1016" y="795"/>
                  <a:pt x="1013" y="792"/>
                </a:cubicBezTo>
                <a:cubicBezTo>
                  <a:pt x="1011" y="803"/>
                  <a:pt x="1034" y="810"/>
                  <a:pt x="1035" y="823"/>
                </a:cubicBezTo>
                <a:cubicBezTo>
                  <a:pt x="1035" y="830"/>
                  <a:pt x="1036" y="838"/>
                  <a:pt x="1036" y="846"/>
                </a:cubicBezTo>
                <a:cubicBezTo>
                  <a:pt x="1022" y="841"/>
                  <a:pt x="1007" y="828"/>
                  <a:pt x="1006" y="816"/>
                </a:cubicBezTo>
                <a:cubicBezTo>
                  <a:pt x="1002" y="785"/>
                  <a:pt x="1000" y="778"/>
                  <a:pt x="1000" y="807"/>
                </a:cubicBezTo>
                <a:cubicBezTo>
                  <a:pt x="1001" y="827"/>
                  <a:pt x="1017" y="845"/>
                  <a:pt x="1036" y="853"/>
                </a:cubicBezTo>
                <a:cubicBezTo>
                  <a:pt x="1035" y="862"/>
                  <a:pt x="1031" y="871"/>
                  <a:pt x="1021" y="876"/>
                </a:cubicBezTo>
                <a:cubicBezTo>
                  <a:pt x="1020" y="877"/>
                  <a:pt x="1013" y="879"/>
                  <a:pt x="1014" y="893"/>
                </a:cubicBezTo>
                <a:cubicBezTo>
                  <a:pt x="1014" y="903"/>
                  <a:pt x="1016" y="907"/>
                  <a:pt x="1019" y="920"/>
                </a:cubicBezTo>
                <a:cubicBezTo>
                  <a:pt x="1019" y="923"/>
                  <a:pt x="1020" y="925"/>
                  <a:pt x="1020" y="928"/>
                </a:cubicBezTo>
                <a:cubicBezTo>
                  <a:pt x="1012" y="930"/>
                  <a:pt x="1003" y="931"/>
                  <a:pt x="994" y="930"/>
                </a:cubicBezTo>
                <a:cubicBezTo>
                  <a:pt x="1019" y="916"/>
                  <a:pt x="1004" y="895"/>
                  <a:pt x="998" y="876"/>
                </a:cubicBezTo>
                <a:close/>
                <a:moveTo>
                  <a:pt x="841" y="961"/>
                </a:moveTo>
                <a:cubicBezTo>
                  <a:pt x="846" y="944"/>
                  <a:pt x="848" y="920"/>
                  <a:pt x="865" y="909"/>
                </a:cubicBezTo>
                <a:cubicBezTo>
                  <a:pt x="871" y="943"/>
                  <a:pt x="908" y="970"/>
                  <a:pt x="942" y="956"/>
                </a:cubicBezTo>
                <a:cubicBezTo>
                  <a:pt x="915" y="976"/>
                  <a:pt x="894" y="1004"/>
                  <a:pt x="858" y="1007"/>
                </a:cubicBezTo>
                <a:cubicBezTo>
                  <a:pt x="850" y="1010"/>
                  <a:pt x="820" y="1021"/>
                  <a:pt x="820" y="1003"/>
                </a:cubicBezTo>
                <a:cubicBezTo>
                  <a:pt x="821" y="991"/>
                  <a:pt x="837" y="973"/>
                  <a:pt x="841" y="961"/>
                </a:cubicBezTo>
                <a:close/>
                <a:moveTo>
                  <a:pt x="639" y="812"/>
                </a:moveTo>
                <a:cubicBezTo>
                  <a:pt x="647" y="818"/>
                  <a:pt x="653" y="825"/>
                  <a:pt x="657" y="833"/>
                </a:cubicBezTo>
                <a:cubicBezTo>
                  <a:pt x="671" y="853"/>
                  <a:pt x="656" y="844"/>
                  <a:pt x="654" y="865"/>
                </a:cubicBezTo>
                <a:cubicBezTo>
                  <a:pt x="653" y="879"/>
                  <a:pt x="664" y="890"/>
                  <a:pt x="676" y="894"/>
                </a:cubicBezTo>
                <a:cubicBezTo>
                  <a:pt x="696" y="902"/>
                  <a:pt x="688" y="907"/>
                  <a:pt x="692" y="927"/>
                </a:cubicBezTo>
                <a:cubicBezTo>
                  <a:pt x="703" y="977"/>
                  <a:pt x="768" y="976"/>
                  <a:pt x="793" y="1012"/>
                </a:cubicBezTo>
                <a:cubicBezTo>
                  <a:pt x="777" y="1017"/>
                  <a:pt x="755" y="1015"/>
                  <a:pt x="739" y="1018"/>
                </a:cubicBezTo>
                <a:cubicBezTo>
                  <a:pt x="732" y="1020"/>
                  <a:pt x="686" y="1034"/>
                  <a:pt x="681" y="1030"/>
                </a:cubicBezTo>
                <a:cubicBezTo>
                  <a:pt x="671" y="1022"/>
                  <a:pt x="659" y="1022"/>
                  <a:pt x="651" y="1010"/>
                </a:cubicBezTo>
                <a:cubicBezTo>
                  <a:pt x="647" y="998"/>
                  <a:pt x="633" y="979"/>
                  <a:pt x="619" y="985"/>
                </a:cubicBezTo>
                <a:cubicBezTo>
                  <a:pt x="629" y="980"/>
                  <a:pt x="593" y="964"/>
                  <a:pt x="589" y="963"/>
                </a:cubicBezTo>
                <a:cubicBezTo>
                  <a:pt x="580" y="961"/>
                  <a:pt x="579" y="942"/>
                  <a:pt x="581" y="934"/>
                </a:cubicBezTo>
                <a:cubicBezTo>
                  <a:pt x="583" y="919"/>
                  <a:pt x="639" y="812"/>
                  <a:pt x="639" y="812"/>
                </a:cubicBezTo>
                <a:close/>
                <a:moveTo>
                  <a:pt x="409" y="666"/>
                </a:moveTo>
                <a:cubicBezTo>
                  <a:pt x="397" y="644"/>
                  <a:pt x="384" y="544"/>
                  <a:pt x="425" y="535"/>
                </a:cubicBezTo>
                <a:cubicBezTo>
                  <a:pt x="467" y="525"/>
                  <a:pt x="437" y="544"/>
                  <a:pt x="448" y="565"/>
                </a:cubicBezTo>
                <a:cubicBezTo>
                  <a:pt x="457" y="583"/>
                  <a:pt x="484" y="572"/>
                  <a:pt x="497" y="586"/>
                </a:cubicBezTo>
                <a:cubicBezTo>
                  <a:pt x="509" y="600"/>
                  <a:pt x="480" y="626"/>
                  <a:pt x="472" y="635"/>
                </a:cubicBezTo>
                <a:cubicBezTo>
                  <a:pt x="454" y="654"/>
                  <a:pt x="422" y="647"/>
                  <a:pt x="409" y="666"/>
                </a:cubicBezTo>
                <a:close/>
                <a:moveTo>
                  <a:pt x="410" y="1037"/>
                </a:moveTo>
                <a:cubicBezTo>
                  <a:pt x="406" y="1061"/>
                  <a:pt x="376" y="1072"/>
                  <a:pt x="387" y="1100"/>
                </a:cubicBezTo>
                <a:cubicBezTo>
                  <a:pt x="400" y="1132"/>
                  <a:pt x="298" y="1113"/>
                  <a:pt x="282" y="1100"/>
                </a:cubicBezTo>
                <a:cubicBezTo>
                  <a:pt x="267" y="1088"/>
                  <a:pt x="259" y="1087"/>
                  <a:pt x="272" y="1064"/>
                </a:cubicBezTo>
                <a:cubicBezTo>
                  <a:pt x="284" y="1040"/>
                  <a:pt x="296" y="1021"/>
                  <a:pt x="295" y="993"/>
                </a:cubicBezTo>
                <a:cubicBezTo>
                  <a:pt x="295" y="977"/>
                  <a:pt x="302" y="958"/>
                  <a:pt x="324" y="963"/>
                </a:cubicBezTo>
                <a:cubicBezTo>
                  <a:pt x="344" y="968"/>
                  <a:pt x="354" y="993"/>
                  <a:pt x="379" y="984"/>
                </a:cubicBezTo>
                <a:cubicBezTo>
                  <a:pt x="398" y="977"/>
                  <a:pt x="395" y="974"/>
                  <a:pt x="415" y="969"/>
                </a:cubicBezTo>
                <a:cubicBezTo>
                  <a:pt x="398" y="993"/>
                  <a:pt x="414" y="1011"/>
                  <a:pt x="410" y="1037"/>
                </a:cubicBezTo>
                <a:close/>
                <a:moveTo>
                  <a:pt x="836" y="1214"/>
                </a:moveTo>
                <a:cubicBezTo>
                  <a:pt x="829" y="1216"/>
                  <a:pt x="805" y="1256"/>
                  <a:pt x="807" y="1261"/>
                </a:cubicBezTo>
                <a:cubicBezTo>
                  <a:pt x="802" y="1245"/>
                  <a:pt x="774" y="1241"/>
                  <a:pt x="779" y="1223"/>
                </a:cubicBezTo>
                <a:cubicBezTo>
                  <a:pt x="760" y="1201"/>
                  <a:pt x="747" y="1190"/>
                  <a:pt x="722" y="1178"/>
                </a:cubicBezTo>
                <a:cubicBezTo>
                  <a:pt x="716" y="1172"/>
                  <a:pt x="704" y="1173"/>
                  <a:pt x="697" y="1170"/>
                </a:cubicBezTo>
                <a:cubicBezTo>
                  <a:pt x="688" y="1164"/>
                  <a:pt x="682" y="1152"/>
                  <a:pt x="677" y="1144"/>
                </a:cubicBezTo>
                <a:cubicBezTo>
                  <a:pt x="658" y="1132"/>
                  <a:pt x="653" y="1129"/>
                  <a:pt x="631" y="1130"/>
                </a:cubicBezTo>
                <a:cubicBezTo>
                  <a:pt x="620" y="1137"/>
                  <a:pt x="599" y="1136"/>
                  <a:pt x="587" y="1134"/>
                </a:cubicBezTo>
                <a:cubicBezTo>
                  <a:pt x="592" y="1124"/>
                  <a:pt x="554" y="1112"/>
                  <a:pt x="544" y="1119"/>
                </a:cubicBezTo>
                <a:cubicBezTo>
                  <a:pt x="523" y="1125"/>
                  <a:pt x="502" y="1129"/>
                  <a:pt x="481" y="1134"/>
                </a:cubicBezTo>
                <a:cubicBezTo>
                  <a:pt x="475" y="1133"/>
                  <a:pt x="463" y="1143"/>
                  <a:pt x="458" y="1138"/>
                </a:cubicBezTo>
                <a:cubicBezTo>
                  <a:pt x="461" y="1125"/>
                  <a:pt x="441" y="1122"/>
                  <a:pt x="434" y="1119"/>
                </a:cubicBezTo>
                <a:cubicBezTo>
                  <a:pt x="415" y="1100"/>
                  <a:pt x="410" y="1100"/>
                  <a:pt x="420" y="1076"/>
                </a:cubicBezTo>
                <a:cubicBezTo>
                  <a:pt x="433" y="1047"/>
                  <a:pt x="433" y="1033"/>
                  <a:pt x="423" y="1003"/>
                </a:cubicBezTo>
                <a:cubicBezTo>
                  <a:pt x="411" y="964"/>
                  <a:pt x="480" y="955"/>
                  <a:pt x="444" y="908"/>
                </a:cubicBezTo>
                <a:cubicBezTo>
                  <a:pt x="433" y="893"/>
                  <a:pt x="413" y="881"/>
                  <a:pt x="399" y="869"/>
                </a:cubicBezTo>
                <a:cubicBezTo>
                  <a:pt x="398" y="855"/>
                  <a:pt x="396" y="827"/>
                  <a:pt x="388" y="816"/>
                </a:cubicBezTo>
                <a:cubicBezTo>
                  <a:pt x="376" y="796"/>
                  <a:pt x="405" y="788"/>
                  <a:pt x="410" y="772"/>
                </a:cubicBezTo>
                <a:cubicBezTo>
                  <a:pt x="417" y="751"/>
                  <a:pt x="403" y="725"/>
                  <a:pt x="413" y="706"/>
                </a:cubicBezTo>
                <a:cubicBezTo>
                  <a:pt x="441" y="740"/>
                  <a:pt x="500" y="703"/>
                  <a:pt x="533" y="727"/>
                </a:cubicBezTo>
                <a:cubicBezTo>
                  <a:pt x="544" y="738"/>
                  <a:pt x="546" y="750"/>
                  <a:pt x="555" y="762"/>
                </a:cubicBezTo>
                <a:cubicBezTo>
                  <a:pt x="567" y="778"/>
                  <a:pt x="583" y="768"/>
                  <a:pt x="598" y="771"/>
                </a:cubicBezTo>
                <a:cubicBezTo>
                  <a:pt x="637" y="780"/>
                  <a:pt x="599" y="849"/>
                  <a:pt x="577" y="819"/>
                </a:cubicBezTo>
                <a:cubicBezTo>
                  <a:pt x="570" y="810"/>
                  <a:pt x="549" y="815"/>
                  <a:pt x="536" y="811"/>
                </a:cubicBezTo>
                <a:cubicBezTo>
                  <a:pt x="527" y="809"/>
                  <a:pt x="518" y="793"/>
                  <a:pt x="528" y="793"/>
                </a:cubicBezTo>
                <a:cubicBezTo>
                  <a:pt x="524" y="793"/>
                  <a:pt x="521" y="794"/>
                  <a:pt x="519" y="797"/>
                </a:cubicBezTo>
                <a:cubicBezTo>
                  <a:pt x="519" y="814"/>
                  <a:pt x="550" y="818"/>
                  <a:pt x="561" y="818"/>
                </a:cubicBezTo>
                <a:cubicBezTo>
                  <a:pt x="571" y="818"/>
                  <a:pt x="589" y="835"/>
                  <a:pt x="596" y="833"/>
                </a:cubicBezTo>
                <a:cubicBezTo>
                  <a:pt x="564" y="866"/>
                  <a:pt x="546" y="928"/>
                  <a:pt x="553" y="972"/>
                </a:cubicBezTo>
                <a:cubicBezTo>
                  <a:pt x="555" y="990"/>
                  <a:pt x="582" y="994"/>
                  <a:pt x="596" y="1000"/>
                </a:cubicBezTo>
                <a:cubicBezTo>
                  <a:pt x="615" y="1010"/>
                  <a:pt x="625" y="1032"/>
                  <a:pt x="640" y="1047"/>
                </a:cubicBezTo>
                <a:cubicBezTo>
                  <a:pt x="673" y="1081"/>
                  <a:pt x="715" y="1049"/>
                  <a:pt x="753" y="1048"/>
                </a:cubicBezTo>
                <a:cubicBezTo>
                  <a:pt x="757" y="1048"/>
                  <a:pt x="792" y="1050"/>
                  <a:pt x="806" y="1051"/>
                </a:cubicBezTo>
                <a:cubicBezTo>
                  <a:pt x="805" y="1056"/>
                  <a:pt x="806" y="1065"/>
                  <a:pt x="810" y="1077"/>
                </a:cubicBezTo>
                <a:cubicBezTo>
                  <a:pt x="811" y="1083"/>
                  <a:pt x="810" y="1095"/>
                  <a:pt x="813" y="1102"/>
                </a:cubicBezTo>
                <a:cubicBezTo>
                  <a:pt x="815" y="1110"/>
                  <a:pt x="817" y="1101"/>
                  <a:pt x="821" y="1110"/>
                </a:cubicBezTo>
                <a:cubicBezTo>
                  <a:pt x="828" y="1130"/>
                  <a:pt x="840" y="1154"/>
                  <a:pt x="852" y="1179"/>
                </a:cubicBezTo>
                <a:cubicBezTo>
                  <a:pt x="852" y="1180"/>
                  <a:pt x="857" y="1183"/>
                  <a:pt x="858" y="1184"/>
                </a:cubicBezTo>
                <a:cubicBezTo>
                  <a:pt x="860" y="1187"/>
                  <a:pt x="858" y="1192"/>
                  <a:pt x="860" y="1196"/>
                </a:cubicBezTo>
                <a:cubicBezTo>
                  <a:pt x="864" y="1205"/>
                  <a:pt x="865" y="1215"/>
                  <a:pt x="868" y="1223"/>
                </a:cubicBezTo>
                <a:cubicBezTo>
                  <a:pt x="853" y="1243"/>
                  <a:pt x="851" y="1208"/>
                  <a:pt x="836" y="1214"/>
                </a:cubicBezTo>
                <a:close/>
                <a:moveTo>
                  <a:pt x="1147" y="1028"/>
                </a:moveTo>
                <a:cubicBezTo>
                  <a:pt x="1120" y="1049"/>
                  <a:pt x="1101" y="1044"/>
                  <a:pt x="1089" y="1076"/>
                </a:cubicBezTo>
                <a:cubicBezTo>
                  <a:pt x="1083" y="1094"/>
                  <a:pt x="1089" y="1109"/>
                  <a:pt x="1089" y="1127"/>
                </a:cubicBezTo>
                <a:cubicBezTo>
                  <a:pt x="1089" y="1145"/>
                  <a:pt x="1118" y="1154"/>
                  <a:pt x="1116" y="1161"/>
                </a:cubicBezTo>
                <a:cubicBezTo>
                  <a:pt x="1122" y="1163"/>
                  <a:pt x="1127" y="1166"/>
                  <a:pt x="1131" y="1170"/>
                </a:cubicBezTo>
                <a:cubicBezTo>
                  <a:pt x="1137" y="1175"/>
                  <a:pt x="1149" y="1185"/>
                  <a:pt x="1147" y="1185"/>
                </a:cubicBezTo>
                <a:cubicBezTo>
                  <a:pt x="1154" y="1185"/>
                  <a:pt x="1142" y="1198"/>
                  <a:pt x="1141" y="1198"/>
                </a:cubicBezTo>
                <a:cubicBezTo>
                  <a:pt x="1129" y="1204"/>
                  <a:pt x="1143" y="1201"/>
                  <a:pt x="1126" y="1199"/>
                </a:cubicBezTo>
                <a:cubicBezTo>
                  <a:pt x="1124" y="1199"/>
                  <a:pt x="1059" y="1227"/>
                  <a:pt x="1039" y="1241"/>
                </a:cubicBezTo>
                <a:cubicBezTo>
                  <a:pt x="1039" y="1242"/>
                  <a:pt x="994" y="1247"/>
                  <a:pt x="994" y="1262"/>
                </a:cubicBezTo>
                <a:cubicBezTo>
                  <a:pt x="993" y="1271"/>
                  <a:pt x="937" y="1191"/>
                  <a:pt x="935" y="1196"/>
                </a:cubicBezTo>
                <a:cubicBezTo>
                  <a:pt x="934" y="1197"/>
                  <a:pt x="919" y="1170"/>
                  <a:pt x="899" y="1137"/>
                </a:cubicBezTo>
                <a:cubicBezTo>
                  <a:pt x="896" y="1133"/>
                  <a:pt x="890" y="1124"/>
                  <a:pt x="892" y="1118"/>
                </a:cubicBezTo>
                <a:cubicBezTo>
                  <a:pt x="890" y="1115"/>
                  <a:pt x="887" y="1118"/>
                  <a:pt x="885" y="1115"/>
                </a:cubicBezTo>
                <a:cubicBezTo>
                  <a:pt x="865" y="1082"/>
                  <a:pt x="844" y="1048"/>
                  <a:pt x="829" y="1029"/>
                </a:cubicBezTo>
                <a:cubicBezTo>
                  <a:pt x="826" y="1026"/>
                  <a:pt x="826" y="1020"/>
                  <a:pt x="828" y="1018"/>
                </a:cubicBezTo>
                <a:cubicBezTo>
                  <a:pt x="835" y="1011"/>
                  <a:pt x="876" y="1017"/>
                  <a:pt x="889" y="1012"/>
                </a:cubicBezTo>
                <a:cubicBezTo>
                  <a:pt x="903" y="1005"/>
                  <a:pt x="960" y="938"/>
                  <a:pt x="976" y="962"/>
                </a:cubicBezTo>
                <a:cubicBezTo>
                  <a:pt x="983" y="973"/>
                  <a:pt x="969" y="990"/>
                  <a:pt x="972" y="1003"/>
                </a:cubicBezTo>
                <a:cubicBezTo>
                  <a:pt x="976" y="1015"/>
                  <a:pt x="1002" y="1013"/>
                  <a:pt x="1011" y="1020"/>
                </a:cubicBezTo>
                <a:cubicBezTo>
                  <a:pt x="1019" y="1026"/>
                  <a:pt x="1030" y="1022"/>
                  <a:pt x="1045" y="1026"/>
                </a:cubicBezTo>
                <a:cubicBezTo>
                  <a:pt x="1058" y="1031"/>
                  <a:pt x="1065" y="1024"/>
                  <a:pt x="1049" y="1022"/>
                </a:cubicBezTo>
                <a:cubicBezTo>
                  <a:pt x="1029" y="1019"/>
                  <a:pt x="1022" y="1022"/>
                  <a:pt x="1014" y="1015"/>
                </a:cubicBezTo>
                <a:cubicBezTo>
                  <a:pt x="1003" y="1005"/>
                  <a:pt x="976" y="1009"/>
                  <a:pt x="981" y="991"/>
                </a:cubicBezTo>
                <a:cubicBezTo>
                  <a:pt x="985" y="975"/>
                  <a:pt x="995" y="951"/>
                  <a:pt x="971" y="947"/>
                </a:cubicBezTo>
                <a:cubicBezTo>
                  <a:pt x="986" y="935"/>
                  <a:pt x="1005" y="939"/>
                  <a:pt x="1022" y="935"/>
                </a:cubicBezTo>
                <a:cubicBezTo>
                  <a:pt x="1024" y="939"/>
                  <a:pt x="1027" y="942"/>
                  <a:pt x="1034" y="943"/>
                </a:cubicBezTo>
                <a:cubicBezTo>
                  <a:pt x="1068" y="948"/>
                  <a:pt x="1072" y="938"/>
                  <a:pt x="1101" y="924"/>
                </a:cubicBezTo>
                <a:cubicBezTo>
                  <a:pt x="1113" y="918"/>
                  <a:pt x="1119" y="919"/>
                  <a:pt x="1131" y="920"/>
                </a:cubicBezTo>
                <a:cubicBezTo>
                  <a:pt x="1147" y="921"/>
                  <a:pt x="1148" y="931"/>
                  <a:pt x="1165" y="935"/>
                </a:cubicBezTo>
                <a:cubicBezTo>
                  <a:pt x="1188" y="941"/>
                  <a:pt x="1217" y="958"/>
                  <a:pt x="1215" y="988"/>
                </a:cubicBezTo>
                <a:cubicBezTo>
                  <a:pt x="1199" y="980"/>
                  <a:pt x="1160" y="1017"/>
                  <a:pt x="1147" y="1028"/>
                </a:cubicBezTo>
                <a:close/>
                <a:moveTo>
                  <a:pt x="1487" y="1036"/>
                </a:moveTo>
                <a:cubicBezTo>
                  <a:pt x="1481" y="1061"/>
                  <a:pt x="1471" y="1063"/>
                  <a:pt x="1470" y="1087"/>
                </a:cubicBezTo>
                <a:cubicBezTo>
                  <a:pt x="1469" y="1106"/>
                  <a:pt x="1469" y="1118"/>
                  <a:pt x="1470" y="1137"/>
                </a:cubicBezTo>
                <a:cubicBezTo>
                  <a:pt x="1471" y="1157"/>
                  <a:pt x="1461" y="1160"/>
                  <a:pt x="1453" y="1177"/>
                </a:cubicBezTo>
                <a:cubicBezTo>
                  <a:pt x="1448" y="1189"/>
                  <a:pt x="1435" y="1198"/>
                  <a:pt x="1431" y="1208"/>
                </a:cubicBezTo>
                <a:cubicBezTo>
                  <a:pt x="1428" y="1213"/>
                  <a:pt x="1400" y="1219"/>
                  <a:pt x="1398" y="1218"/>
                </a:cubicBezTo>
                <a:cubicBezTo>
                  <a:pt x="1389" y="1215"/>
                  <a:pt x="1370" y="1208"/>
                  <a:pt x="1364" y="1202"/>
                </a:cubicBezTo>
                <a:cubicBezTo>
                  <a:pt x="1364" y="1192"/>
                  <a:pt x="1357" y="1196"/>
                  <a:pt x="1354" y="1189"/>
                </a:cubicBezTo>
                <a:cubicBezTo>
                  <a:pt x="1355" y="1185"/>
                  <a:pt x="1356" y="1180"/>
                  <a:pt x="1357" y="1175"/>
                </a:cubicBezTo>
                <a:cubicBezTo>
                  <a:pt x="1354" y="1162"/>
                  <a:pt x="1343" y="1138"/>
                  <a:pt x="1332" y="1129"/>
                </a:cubicBezTo>
                <a:cubicBezTo>
                  <a:pt x="1320" y="1119"/>
                  <a:pt x="1298" y="1123"/>
                  <a:pt x="1287" y="1111"/>
                </a:cubicBezTo>
                <a:cubicBezTo>
                  <a:pt x="1268" y="1098"/>
                  <a:pt x="1329" y="1083"/>
                  <a:pt x="1331" y="1083"/>
                </a:cubicBezTo>
                <a:cubicBezTo>
                  <a:pt x="1352" y="1081"/>
                  <a:pt x="1396" y="1081"/>
                  <a:pt x="1404" y="1055"/>
                </a:cubicBezTo>
                <a:cubicBezTo>
                  <a:pt x="1410" y="1036"/>
                  <a:pt x="1392" y="1036"/>
                  <a:pt x="1415" y="1021"/>
                </a:cubicBezTo>
                <a:cubicBezTo>
                  <a:pt x="1423" y="1015"/>
                  <a:pt x="1434" y="1011"/>
                  <a:pt x="1441" y="1003"/>
                </a:cubicBezTo>
                <a:cubicBezTo>
                  <a:pt x="1453" y="989"/>
                  <a:pt x="1451" y="959"/>
                  <a:pt x="1432" y="955"/>
                </a:cubicBezTo>
                <a:cubicBezTo>
                  <a:pt x="1436" y="947"/>
                  <a:pt x="1445" y="942"/>
                  <a:pt x="1452" y="936"/>
                </a:cubicBezTo>
                <a:cubicBezTo>
                  <a:pt x="1463" y="948"/>
                  <a:pt x="1469" y="972"/>
                  <a:pt x="1469" y="989"/>
                </a:cubicBezTo>
                <a:cubicBezTo>
                  <a:pt x="1470" y="990"/>
                  <a:pt x="1485" y="1034"/>
                  <a:pt x="1487" y="1036"/>
                </a:cubicBezTo>
                <a:close/>
                <a:moveTo>
                  <a:pt x="1551" y="863"/>
                </a:moveTo>
                <a:cubicBezTo>
                  <a:pt x="1545" y="877"/>
                  <a:pt x="1539" y="895"/>
                  <a:pt x="1530" y="899"/>
                </a:cubicBezTo>
                <a:cubicBezTo>
                  <a:pt x="1501" y="911"/>
                  <a:pt x="1467" y="898"/>
                  <a:pt x="1468" y="945"/>
                </a:cubicBezTo>
                <a:cubicBezTo>
                  <a:pt x="1465" y="939"/>
                  <a:pt x="1460" y="935"/>
                  <a:pt x="1455" y="933"/>
                </a:cubicBezTo>
                <a:cubicBezTo>
                  <a:pt x="1459" y="929"/>
                  <a:pt x="1461" y="923"/>
                  <a:pt x="1461" y="915"/>
                </a:cubicBezTo>
                <a:cubicBezTo>
                  <a:pt x="1459" y="892"/>
                  <a:pt x="1442" y="869"/>
                  <a:pt x="1471" y="853"/>
                </a:cubicBezTo>
                <a:cubicBezTo>
                  <a:pt x="1484" y="831"/>
                  <a:pt x="1460" y="852"/>
                  <a:pt x="1447" y="864"/>
                </a:cubicBezTo>
                <a:cubicBezTo>
                  <a:pt x="1435" y="876"/>
                  <a:pt x="1460" y="905"/>
                  <a:pt x="1446" y="928"/>
                </a:cubicBezTo>
                <a:cubicBezTo>
                  <a:pt x="1444" y="927"/>
                  <a:pt x="1442" y="925"/>
                  <a:pt x="1440" y="923"/>
                </a:cubicBezTo>
                <a:cubicBezTo>
                  <a:pt x="1437" y="916"/>
                  <a:pt x="1440" y="906"/>
                  <a:pt x="1439" y="899"/>
                </a:cubicBezTo>
                <a:cubicBezTo>
                  <a:pt x="1436" y="888"/>
                  <a:pt x="1434" y="861"/>
                  <a:pt x="1438" y="852"/>
                </a:cubicBezTo>
                <a:cubicBezTo>
                  <a:pt x="1429" y="870"/>
                  <a:pt x="1428" y="908"/>
                  <a:pt x="1436" y="929"/>
                </a:cubicBezTo>
                <a:cubicBezTo>
                  <a:pt x="1439" y="929"/>
                  <a:pt x="1442" y="929"/>
                  <a:pt x="1445" y="931"/>
                </a:cubicBezTo>
                <a:cubicBezTo>
                  <a:pt x="1445" y="931"/>
                  <a:pt x="1444" y="931"/>
                  <a:pt x="1444" y="932"/>
                </a:cubicBezTo>
                <a:cubicBezTo>
                  <a:pt x="1431" y="948"/>
                  <a:pt x="1389" y="966"/>
                  <a:pt x="1367" y="964"/>
                </a:cubicBezTo>
                <a:cubicBezTo>
                  <a:pt x="1364" y="963"/>
                  <a:pt x="1355" y="957"/>
                  <a:pt x="1353" y="956"/>
                </a:cubicBezTo>
                <a:cubicBezTo>
                  <a:pt x="1351" y="957"/>
                  <a:pt x="1332" y="944"/>
                  <a:pt x="1326" y="943"/>
                </a:cubicBezTo>
                <a:cubicBezTo>
                  <a:pt x="1318" y="941"/>
                  <a:pt x="1323" y="949"/>
                  <a:pt x="1320" y="951"/>
                </a:cubicBezTo>
                <a:cubicBezTo>
                  <a:pt x="1325" y="954"/>
                  <a:pt x="1365" y="972"/>
                  <a:pt x="1373" y="974"/>
                </a:cubicBezTo>
                <a:cubicBezTo>
                  <a:pt x="1349" y="989"/>
                  <a:pt x="1347" y="978"/>
                  <a:pt x="1325" y="967"/>
                </a:cubicBezTo>
                <a:cubicBezTo>
                  <a:pt x="1318" y="964"/>
                  <a:pt x="1312" y="964"/>
                  <a:pt x="1307" y="964"/>
                </a:cubicBezTo>
                <a:cubicBezTo>
                  <a:pt x="1307" y="966"/>
                  <a:pt x="1307" y="967"/>
                  <a:pt x="1307" y="969"/>
                </a:cubicBezTo>
                <a:cubicBezTo>
                  <a:pt x="1323" y="971"/>
                  <a:pt x="1328" y="983"/>
                  <a:pt x="1346" y="992"/>
                </a:cubicBezTo>
                <a:cubicBezTo>
                  <a:pt x="1363" y="1000"/>
                  <a:pt x="1377" y="981"/>
                  <a:pt x="1391" y="973"/>
                </a:cubicBezTo>
                <a:cubicBezTo>
                  <a:pt x="1407" y="964"/>
                  <a:pt x="1447" y="967"/>
                  <a:pt x="1422" y="990"/>
                </a:cubicBezTo>
                <a:cubicBezTo>
                  <a:pt x="1406" y="1006"/>
                  <a:pt x="1386" y="1027"/>
                  <a:pt x="1362" y="1030"/>
                </a:cubicBezTo>
                <a:cubicBezTo>
                  <a:pt x="1369" y="1036"/>
                  <a:pt x="1376" y="1042"/>
                  <a:pt x="1382" y="1049"/>
                </a:cubicBezTo>
                <a:cubicBezTo>
                  <a:pt x="1344" y="1077"/>
                  <a:pt x="1279" y="1036"/>
                  <a:pt x="1260" y="1097"/>
                </a:cubicBezTo>
                <a:cubicBezTo>
                  <a:pt x="1244" y="1149"/>
                  <a:pt x="1303" y="1135"/>
                  <a:pt x="1313" y="1172"/>
                </a:cubicBezTo>
                <a:cubicBezTo>
                  <a:pt x="1293" y="1172"/>
                  <a:pt x="1262" y="1183"/>
                  <a:pt x="1252" y="1184"/>
                </a:cubicBezTo>
                <a:cubicBezTo>
                  <a:pt x="1239" y="1175"/>
                  <a:pt x="1243" y="1150"/>
                  <a:pt x="1236" y="1136"/>
                </a:cubicBezTo>
                <a:cubicBezTo>
                  <a:pt x="1226" y="1122"/>
                  <a:pt x="1213" y="1110"/>
                  <a:pt x="1199" y="1100"/>
                </a:cubicBezTo>
                <a:cubicBezTo>
                  <a:pt x="1225" y="1066"/>
                  <a:pt x="1336" y="1034"/>
                  <a:pt x="1294" y="968"/>
                </a:cubicBezTo>
                <a:cubicBezTo>
                  <a:pt x="1292" y="964"/>
                  <a:pt x="1288" y="961"/>
                  <a:pt x="1285" y="946"/>
                </a:cubicBezTo>
                <a:cubicBezTo>
                  <a:pt x="1279" y="922"/>
                  <a:pt x="1280" y="897"/>
                  <a:pt x="1274" y="873"/>
                </a:cubicBezTo>
                <a:cubicBezTo>
                  <a:pt x="1263" y="850"/>
                  <a:pt x="1256" y="850"/>
                  <a:pt x="1268" y="825"/>
                </a:cubicBezTo>
                <a:cubicBezTo>
                  <a:pt x="1280" y="803"/>
                  <a:pt x="1265" y="768"/>
                  <a:pt x="1282" y="750"/>
                </a:cubicBezTo>
                <a:cubicBezTo>
                  <a:pt x="1295" y="737"/>
                  <a:pt x="1299" y="730"/>
                  <a:pt x="1306" y="713"/>
                </a:cubicBezTo>
                <a:cubicBezTo>
                  <a:pt x="1316" y="703"/>
                  <a:pt x="1298" y="643"/>
                  <a:pt x="1329" y="655"/>
                </a:cubicBezTo>
                <a:cubicBezTo>
                  <a:pt x="1350" y="664"/>
                  <a:pt x="1390" y="672"/>
                  <a:pt x="1416" y="670"/>
                </a:cubicBezTo>
                <a:cubicBezTo>
                  <a:pt x="1429" y="669"/>
                  <a:pt x="1447" y="664"/>
                  <a:pt x="1460" y="667"/>
                </a:cubicBezTo>
                <a:cubicBezTo>
                  <a:pt x="1476" y="672"/>
                  <a:pt x="1483" y="688"/>
                  <a:pt x="1496" y="696"/>
                </a:cubicBezTo>
                <a:cubicBezTo>
                  <a:pt x="1500" y="699"/>
                  <a:pt x="1502" y="702"/>
                  <a:pt x="1504" y="706"/>
                </a:cubicBezTo>
                <a:cubicBezTo>
                  <a:pt x="1503" y="707"/>
                  <a:pt x="1503" y="707"/>
                  <a:pt x="1504" y="707"/>
                </a:cubicBezTo>
                <a:cubicBezTo>
                  <a:pt x="1508" y="717"/>
                  <a:pt x="1505" y="729"/>
                  <a:pt x="1507" y="741"/>
                </a:cubicBezTo>
                <a:cubicBezTo>
                  <a:pt x="1511" y="756"/>
                  <a:pt x="1525" y="760"/>
                  <a:pt x="1540" y="763"/>
                </a:cubicBezTo>
                <a:cubicBezTo>
                  <a:pt x="1551" y="764"/>
                  <a:pt x="1572" y="766"/>
                  <a:pt x="1580" y="772"/>
                </a:cubicBezTo>
                <a:cubicBezTo>
                  <a:pt x="1587" y="777"/>
                  <a:pt x="1595" y="797"/>
                  <a:pt x="1582" y="799"/>
                </a:cubicBezTo>
                <a:cubicBezTo>
                  <a:pt x="1578" y="811"/>
                  <a:pt x="1527" y="842"/>
                  <a:pt x="1551" y="863"/>
                </a:cubicBezTo>
                <a:close/>
                <a:moveTo>
                  <a:pt x="1505" y="706"/>
                </a:moveTo>
                <a:cubicBezTo>
                  <a:pt x="1505" y="706"/>
                  <a:pt x="1505" y="706"/>
                  <a:pt x="1505" y="706"/>
                </a:cubicBezTo>
                <a:cubicBezTo>
                  <a:pt x="1504" y="706"/>
                  <a:pt x="1504" y="706"/>
                  <a:pt x="1505" y="706"/>
                </a:cubicBezTo>
                <a:close/>
                <a:moveTo>
                  <a:pt x="1505" y="706"/>
                </a:moveTo>
                <a:cubicBezTo>
                  <a:pt x="1507" y="707"/>
                  <a:pt x="1506" y="706"/>
                  <a:pt x="1505" y="706"/>
                </a:cubicBezTo>
                <a:cubicBezTo>
                  <a:pt x="1505" y="706"/>
                  <a:pt x="1505" y="706"/>
                  <a:pt x="1505" y="706"/>
                </a:cubicBezTo>
                <a:close/>
                <a:moveTo>
                  <a:pt x="1765" y="1000"/>
                </a:moveTo>
                <a:cubicBezTo>
                  <a:pt x="1735" y="999"/>
                  <a:pt x="1731" y="996"/>
                  <a:pt x="1701" y="1009"/>
                </a:cubicBezTo>
                <a:cubicBezTo>
                  <a:pt x="1688" y="1017"/>
                  <a:pt x="1661" y="1034"/>
                  <a:pt x="1654" y="1047"/>
                </a:cubicBezTo>
                <a:cubicBezTo>
                  <a:pt x="1648" y="1056"/>
                  <a:pt x="1651" y="1079"/>
                  <a:pt x="1641" y="1085"/>
                </a:cubicBezTo>
                <a:cubicBezTo>
                  <a:pt x="1628" y="1092"/>
                  <a:pt x="1604" y="1078"/>
                  <a:pt x="1596" y="1068"/>
                </a:cubicBezTo>
                <a:cubicBezTo>
                  <a:pt x="1561" y="1008"/>
                  <a:pt x="1582" y="966"/>
                  <a:pt x="1579" y="967"/>
                </a:cubicBezTo>
                <a:cubicBezTo>
                  <a:pt x="1563" y="942"/>
                  <a:pt x="1603" y="901"/>
                  <a:pt x="1597" y="875"/>
                </a:cubicBezTo>
                <a:cubicBezTo>
                  <a:pt x="1593" y="862"/>
                  <a:pt x="1570" y="844"/>
                  <a:pt x="1584" y="836"/>
                </a:cubicBezTo>
                <a:cubicBezTo>
                  <a:pt x="1596" y="829"/>
                  <a:pt x="1605" y="823"/>
                  <a:pt x="1616" y="812"/>
                </a:cubicBezTo>
                <a:cubicBezTo>
                  <a:pt x="1650" y="777"/>
                  <a:pt x="1591" y="739"/>
                  <a:pt x="1563" y="733"/>
                </a:cubicBezTo>
                <a:cubicBezTo>
                  <a:pt x="1532" y="726"/>
                  <a:pt x="1545" y="712"/>
                  <a:pt x="1537" y="687"/>
                </a:cubicBezTo>
                <a:cubicBezTo>
                  <a:pt x="1532" y="672"/>
                  <a:pt x="1515" y="654"/>
                  <a:pt x="1502" y="645"/>
                </a:cubicBezTo>
                <a:cubicBezTo>
                  <a:pt x="1530" y="616"/>
                  <a:pt x="1587" y="653"/>
                  <a:pt x="1610" y="620"/>
                </a:cubicBezTo>
                <a:cubicBezTo>
                  <a:pt x="1625" y="600"/>
                  <a:pt x="1624" y="579"/>
                  <a:pt x="1622" y="554"/>
                </a:cubicBezTo>
                <a:cubicBezTo>
                  <a:pt x="1619" y="516"/>
                  <a:pt x="1659" y="539"/>
                  <a:pt x="1675" y="550"/>
                </a:cubicBezTo>
                <a:cubicBezTo>
                  <a:pt x="1697" y="563"/>
                  <a:pt x="1699" y="579"/>
                  <a:pt x="1708" y="600"/>
                </a:cubicBezTo>
                <a:cubicBezTo>
                  <a:pt x="1731" y="622"/>
                  <a:pt x="1727" y="620"/>
                  <a:pt x="1757" y="617"/>
                </a:cubicBezTo>
                <a:cubicBezTo>
                  <a:pt x="1766" y="616"/>
                  <a:pt x="1805" y="616"/>
                  <a:pt x="1807" y="627"/>
                </a:cubicBezTo>
                <a:cubicBezTo>
                  <a:pt x="1815" y="643"/>
                  <a:pt x="1798" y="664"/>
                  <a:pt x="1826" y="669"/>
                </a:cubicBezTo>
                <a:cubicBezTo>
                  <a:pt x="1785" y="697"/>
                  <a:pt x="1733" y="663"/>
                  <a:pt x="1692" y="690"/>
                </a:cubicBezTo>
                <a:cubicBezTo>
                  <a:pt x="1692" y="660"/>
                  <a:pt x="1701" y="629"/>
                  <a:pt x="1702" y="599"/>
                </a:cubicBezTo>
                <a:cubicBezTo>
                  <a:pt x="1696" y="604"/>
                  <a:pt x="1691" y="611"/>
                  <a:pt x="1687" y="618"/>
                </a:cubicBezTo>
                <a:cubicBezTo>
                  <a:pt x="1689" y="617"/>
                  <a:pt x="1694" y="613"/>
                  <a:pt x="1697" y="609"/>
                </a:cubicBezTo>
                <a:cubicBezTo>
                  <a:pt x="1692" y="625"/>
                  <a:pt x="1687" y="644"/>
                  <a:pt x="1689" y="659"/>
                </a:cubicBezTo>
                <a:cubicBezTo>
                  <a:pt x="1688" y="667"/>
                  <a:pt x="1677" y="673"/>
                  <a:pt x="1680" y="680"/>
                </a:cubicBezTo>
                <a:cubicBezTo>
                  <a:pt x="1683" y="685"/>
                  <a:pt x="1683" y="691"/>
                  <a:pt x="1682" y="697"/>
                </a:cubicBezTo>
                <a:cubicBezTo>
                  <a:pt x="1675" y="713"/>
                  <a:pt x="1652" y="733"/>
                  <a:pt x="1667" y="752"/>
                </a:cubicBezTo>
                <a:cubicBezTo>
                  <a:pt x="1668" y="772"/>
                  <a:pt x="1662" y="777"/>
                  <a:pt x="1655" y="796"/>
                </a:cubicBezTo>
                <a:cubicBezTo>
                  <a:pt x="1647" y="819"/>
                  <a:pt x="1694" y="904"/>
                  <a:pt x="1723" y="899"/>
                </a:cubicBezTo>
                <a:cubicBezTo>
                  <a:pt x="1761" y="906"/>
                  <a:pt x="1799" y="894"/>
                  <a:pt x="1836" y="904"/>
                </a:cubicBezTo>
                <a:cubicBezTo>
                  <a:pt x="1867" y="913"/>
                  <a:pt x="1869" y="960"/>
                  <a:pt x="1844" y="979"/>
                </a:cubicBezTo>
                <a:cubicBezTo>
                  <a:pt x="1824" y="979"/>
                  <a:pt x="1780" y="987"/>
                  <a:pt x="1765" y="1000"/>
                </a:cubicBezTo>
                <a:close/>
                <a:moveTo>
                  <a:pt x="1982" y="977"/>
                </a:moveTo>
                <a:cubicBezTo>
                  <a:pt x="1969" y="987"/>
                  <a:pt x="1952" y="989"/>
                  <a:pt x="1939" y="998"/>
                </a:cubicBezTo>
                <a:cubicBezTo>
                  <a:pt x="1924" y="1009"/>
                  <a:pt x="1927" y="1027"/>
                  <a:pt x="1922" y="1043"/>
                </a:cubicBezTo>
                <a:cubicBezTo>
                  <a:pt x="1918" y="1061"/>
                  <a:pt x="1897" y="1078"/>
                  <a:pt x="1881" y="1085"/>
                </a:cubicBezTo>
                <a:cubicBezTo>
                  <a:pt x="1876" y="1087"/>
                  <a:pt x="1848" y="1082"/>
                  <a:pt x="1846" y="1085"/>
                </a:cubicBezTo>
                <a:cubicBezTo>
                  <a:pt x="1828" y="1109"/>
                  <a:pt x="1795" y="1045"/>
                  <a:pt x="1789" y="1033"/>
                </a:cubicBezTo>
                <a:cubicBezTo>
                  <a:pt x="1815" y="1021"/>
                  <a:pt x="1854" y="1020"/>
                  <a:pt x="1875" y="998"/>
                </a:cubicBezTo>
                <a:cubicBezTo>
                  <a:pt x="1894" y="978"/>
                  <a:pt x="1907" y="949"/>
                  <a:pt x="1892" y="924"/>
                </a:cubicBezTo>
                <a:cubicBezTo>
                  <a:pt x="1910" y="912"/>
                  <a:pt x="1925" y="923"/>
                  <a:pt x="1940" y="900"/>
                </a:cubicBezTo>
                <a:cubicBezTo>
                  <a:pt x="1943" y="886"/>
                  <a:pt x="1956" y="892"/>
                  <a:pt x="1966" y="891"/>
                </a:cubicBezTo>
                <a:cubicBezTo>
                  <a:pt x="1965" y="898"/>
                  <a:pt x="1966" y="904"/>
                  <a:pt x="1970" y="909"/>
                </a:cubicBezTo>
                <a:cubicBezTo>
                  <a:pt x="1984" y="930"/>
                  <a:pt x="2006" y="958"/>
                  <a:pt x="1982" y="977"/>
                </a:cubicBezTo>
                <a:close/>
                <a:moveTo>
                  <a:pt x="1997" y="839"/>
                </a:moveTo>
                <a:cubicBezTo>
                  <a:pt x="1980" y="841"/>
                  <a:pt x="1969" y="849"/>
                  <a:pt x="1969" y="867"/>
                </a:cubicBezTo>
                <a:cubicBezTo>
                  <a:pt x="1951" y="848"/>
                  <a:pt x="1944" y="845"/>
                  <a:pt x="1947" y="818"/>
                </a:cubicBezTo>
                <a:cubicBezTo>
                  <a:pt x="1946" y="823"/>
                  <a:pt x="1940" y="810"/>
                  <a:pt x="1941" y="814"/>
                </a:cubicBezTo>
                <a:cubicBezTo>
                  <a:pt x="1941" y="814"/>
                  <a:pt x="1941" y="814"/>
                  <a:pt x="1941" y="814"/>
                </a:cubicBezTo>
                <a:cubicBezTo>
                  <a:pt x="1944" y="816"/>
                  <a:pt x="1945" y="820"/>
                  <a:pt x="1945" y="825"/>
                </a:cubicBezTo>
                <a:cubicBezTo>
                  <a:pt x="1947" y="839"/>
                  <a:pt x="1939" y="842"/>
                  <a:pt x="1951" y="855"/>
                </a:cubicBezTo>
                <a:cubicBezTo>
                  <a:pt x="1957" y="861"/>
                  <a:pt x="1963" y="867"/>
                  <a:pt x="1968" y="874"/>
                </a:cubicBezTo>
                <a:cubicBezTo>
                  <a:pt x="1941" y="880"/>
                  <a:pt x="1932" y="870"/>
                  <a:pt x="1914" y="896"/>
                </a:cubicBezTo>
                <a:cubicBezTo>
                  <a:pt x="1907" y="908"/>
                  <a:pt x="1874" y="895"/>
                  <a:pt x="1868" y="886"/>
                </a:cubicBezTo>
                <a:cubicBezTo>
                  <a:pt x="1849" y="877"/>
                  <a:pt x="1823" y="861"/>
                  <a:pt x="1801" y="874"/>
                </a:cubicBezTo>
                <a:cubicBezTo>
                  <a:pt x="1785" y="882"/>
                  <a:pt x="1762" y="885"/>
                  <a:pt x="1744" y="881"/>
                </a:cubicBezTo>
                <a:cubicBezTo>
                  <a:pt x="1702" y="870"/>
                  <a:pt x="1664" y="823"/>
                  <a:pt x="1682" y="784"/>
                </a:cubicBezTo>
                <a:cubicBezTo>
                  <a:pt x="1686" y="777"/>
                  <a:pt x="1678" y="734"/>
                  <a:pt x="1677" y="734"/>
                </a:cubicBezTo>
                <a:cubicBezTo>
                  <a:pt x="1694" y="730"/>
                  <a:pt x="1708" y="739"/>
                  <a:pt x="1716" y="752"/>
                </a:cubicBezTo>
                <a:cubicBezTo>
                  <a:pt x="1728" y="746"/>
                  <a:pt x="1766" y="710"/>
                  <a:pt x="1776" y="737"/>
                </a:cubicBezTo>
                <a:cubicBezTo>
                  <a:pt x="1781" y="731"/>
                  <a:pt x="1788" y="728"/>
                  <a:pt x="1794" y="728"/>
                </a:cubicBezTo>
                <a:cubicBezTo>
                  <a:pt x="1780" y="723"/>
                  <a:pt x="1761" y="722"/>
                  <a:pt x="1751" y="725"/>
                </a:cubicBezTo>
                <a:cubicBezTo>
                  <a:pt x="1717" y="754"/>
                  <a:pt x="1711" y="713"/>
                  <a:pt x="1680" y="722"/>
                </a:cubicBezTo>
                <a:cubicBezTo>
                  <a:pt x="1691" y="714"/>
                  <a:pt x="1690" y="701"/>
                  <a:pt x="1705" y="694"/>
                </a:cubicBezTo>
                <a:cubicBezTo>
                  <a:pt x="1719" y="687"/>
                  <a:pt x="1734" y="686"/>
                  <a:pt x="1749" y="685"/>
                </a:cubicBezTo>
                <a:cubicBezTo>
                  <a:pt x="1777" y="685"/>
                  <a:pt x="1802" y="686"/>
                  <a:pt x="1827" y="673"/>
                </a:cubicBezTo>
                <a:cubicBezTo>
                  <a:pt x="1863" y="655"/>
                  <a:pt x="1851" y="751"/>
                  <a:pt x="1897" y="724"/>
                </a:cubicBezTo>
                <a:cubicBezTo>
                  <a:pt x="1899" y="742"/>
                  <a:pt x="1890" y="759"/>
                  <a:pt x="1891" y="778"/>
                </a:cubicBezTo>
                <a:cubicBezTo>
                  <a:pt x="1904" y="778"/>
                  <a:pt x="1917" y="778"/>
                  <a:pt x="1930" y="781"/>
                </a:cubicBezTo>
                <a:cubicBezTo>
                  <a:pt x="1926" y="790"/>
                  <a:pt x="1926" y="796"/>
                  <a:pt x="1928" y="801"/>
                </a:cubicBezTo>
                <a:cubicBezTo>
                  <a:pt x="1928" y="794"/>
                  <a:pt x="1932" y="785"/>
                  <a:pt x="1936" y="778"/>
                </a:cubicBezTo>
                <a:cubicBezTo>
                  <a:pt x="1923" y="774"/>
                  <a:pt x="1910" y="772"/>
                  <a:pt x="1897" y="772"/>
                </a:cubicBezTo>
                <a:cubicBezTo>
                  <a:pt x="1900" y="758"/>
                  <a:pt x="1901" y="727"/>
                  <a:pt x="1907" y="716"/>
                </a:cubicBezTo>
                <a:cubicBezTo>
                  <a:pt x="1911" y="710"/>
                  <a:pt x="1928" y="728"/>
                  <a:pt x="1933" y="729"/>
                </a:cubicBezTo>
                <a:cubicBezTo>
                  <a:pt x="1948" y="731"/>
                  <a:pt x="1963" y="719"/>
                  <a:pt x="1975" y="712"/>
                </a:cubicBezTo>
                <a:cubicBezTo>
                  <a:pt x="1989" y="706"/>
                  <a:pt x="1999" y="720"/>
                  <a:pt x="2013" y="719"/>
                </a:cubicBezTo>
                <a:cubicBezTo>
                  <a:pt x="2009" y="740"/>
                  <a:pt x="1993" y="757"/>
                  <a:pt x="1996" y="779"/>
                </a:cubicBezTo>
                <a:cubicBezTo>
                  <a:pt x="1998" y="792"/>
                  <a:pt x="2016" y="794"/>
                  <a:pt x="2023" y="803"/>
                </a:cubicBezTo>
                <a:cubicBezTo>
                  <a:pt x="2019" y="817"/>
                  <a:pt x="2015" y="837"/>
                  <a:pt x="1997" y="8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0" y="2745198"/>
            <a:ext cx="9144000" cy="23983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0" name="Pumpkin2"/>
          <p:cNvGrpSpPr>
            <a:grpSpLocks noChangeAspect="1"/>
          </p:cNvGrpSpPr>
          <p:nvPr/>
        </p:nvGrpSpPr>
        <p:grpSpPr bwMode="auto">
          <a:xfrm rot="359732">
            <a:off x="6863976" y="1662903"/>
            <a:ext cx="1967776" cy="2067687"/>
            <a:chOff x="543" y="0"/>
            <a:chExt cx="3230" cy="3394"/>
          </a:xfrm>
        </p:grpSpPr>
        <p:sp>
          <p:nvSpPr>
            <p:cNvPr id="4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29"/>
            <p:cNvSpPr>
              <a:spLocks/>
            </p:cNvSpPr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67" name="Pumpkin3"/>
          <p:cNvGrpSpPr/>
          <p:nvPr/>
        </p:nvGrpSpPr>
        <p:grpSpPr>
          <a:xfrm rot="20990070">
            <a:off x="301709" y="1807434"/>
            <a:ext cx="1875967" cy="1970053"/>
            <a:chOff x="4095811" y="1177730"/>
            <a:chExt cx="2389289" cy="2509121"/>
          </a:xfrm>
        </p:grpSpPr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7" name="Freeform 42"/>
            <p:cNvSpPr>
              <a:spLocks/>
            </p:cNvSpPr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8" name="Freeform 43"/>
            <p:cNvSpPr>
              <a:spLocks/>
            </p:cNvSpPr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9" name="Freeform 44"/>
            <p:cNvSpPr>
              <a:spLocks/>
            </p:cNvSpPr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46"/>
            <p:cNvSpPr>
              <a:spLocks/>
            </p:cNvSpPr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Freeform 47"/>
            <p:cNvSpPr>
              <a:spLocks/>
            </p:cNvSpPr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3" name="Freeform 48"/>
            <p:cNvSpPr>
              <a:spLocks/>
            </p:cNvSpPr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Freeform 49"/>
            <p:cNvSpPr>
              <a:spLocks/>
            </p:cNvSpPr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13059 w 23276"/>
                <a:gd name="connsiteY4" fmla="*/ 7870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13213 w 23276"/>
                <a:gd name="connsiteY4" fmla="*/ 8232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32"/>
                <a:gd name="connsiteX1" fmla="*/ 2480 w 23276"/>
                <a:gd name="connsiteY1" fmla="*/ 849 h 10032"/>
                <a:gd name="connsiteX2" fmla="*/ 4800 w 23276"/>
                <a:gd name="connsiteY2" fmla="*/ 7925 h 10032"/>
                <a:gd name="connsiteX3" fmla="*/ 23276 w 23276"/>
                <a:gd name="connsiteY3" fmla="*/ 3365 h 10032"/>
                <a:gd name="connsiteX4" fmla="*/ 3920 w 23276"/>
                <a:gd name="connsiteY4" fmla="*/ 10000 h 10032"/>
                <a:gd name="connsiteX5" fmla="*/ 0 w 23276"/>
                <a:gd name="connsiteY5" fmla="*/ 0 h 10032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3920 w 23276"/>
                <a:gd name="connsiteY4" fmla="*/ 10000 h 10000"/>
                <a:gd name="connsiteX5" fmla="*/ 0 w 23276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Freeform 50"/>
            <p:cNvSpPr>
              <a:spLocks/>
            </p:cNvSpPr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51"/>
            <p:cNvSpPr>
              <a:spLocks/>
            </p:cNvSpPr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7" name="Freeform 52"/>
            <p:cNvSpPr>
              <a:spLocks/>
            </p:cNvSpPr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8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" fmla="*/ 0 w 231239"/>
                <a:gd name="connsiteY0" fmla="*/ 0 h 108597"/>
                <a:gd name="connsiteX1" fmla="*/ 231239 w 231239"/>
                <a:gd name="connsiteY1" fmla="*/ 73819 h 108597"/>
                <a:gd name="connsiteX2" fmla="*/ 224095 w 231239"/>
                <a:gd name="connsiteY2" fmla="*/ 108597 h 108597"/>
                <a:gd name="connsiteX3" fmla="*/ 0 w 231239"/>
                <a:gd name="connsiteY3" fmla="*/ 108597 h 108597"/>
                <a:gd name="connsiteX4" fmla="*/ 0 w 231239"/>
                <a:gd name="connsiteY4" fmla="*/ 0 h 108597"/>
                <a:gd name="connsiteX0" fmla="*/ 0 w 231239"/>
                <a:gd name="connsiteY0" fmla="*/ 0 h 118122"/>
                <a:gd name="connsiteX1" fmla="*/ 231239 w 231239"/>
                <a:gd name="connsiteY1" fmla="*/ 73819 h 118122"/>
                <a:gd name="connsiteX2" fmla="*/ 197901 w 231239"/>
                <a:gd name="connsiteY2" fmla="*/ 118122 h 118122"/>
                <a:gd name="connsiteX3" fmla="*/ 0 w 231239"/>
                <a:gd name="connsiteY3" fmla="*/ 108597 h 118122"/>
                <a:gd name="connsiteX4" fmla="*/ 0 w 231239"/>
                <a:gd name="connsiteY4" fmla="*/ 0 h 118122"/>
                <a:gd name="connsiteX0" fmla="*/ 0 w 216952"/>
                <a:gd name="connsiteY0" fmla="*/ 0 h 118122"/>
                <a:gd name="connsiteX1" fmla="*/ 216952 w 216952"/>
                <a:gd name="connsiteY1" fmla="*/ 90487 h 118122"/>
                <a:gd name="connsiteX2" fmla="*/ 197901 w 216952"/>
                <a:gd name="connsiteY2" fmla="*/ 118122 h 118122"/>
                <a:gd name="connsiteX3" fmla="*/ 0 w 216952"/>
                <a:gd name="connsiteY3" fmla="*/ 108597 h 118122"/>
                <a:gd name="connsiteX4" fmla="*/ 0 w 216952"/>
                <a:gd name="connsiteY4" fmla="*/ 0 h 118122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14287 w 231239"/>
                <a:gd name="connsiteY3" fmla="*/ 80022 h 89547"/>
                <a:gd name="connsiteX4" fmla="*/ 0 w 231239"/>
                <a:gd name="connsiteY4" fmla="*/ 0 h 89547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42862 w 231239"/>
                <a:gd name="connsiteY3" fmla="*/ 68116 h 89547"/>
                <a:gd name="connsiteX4" fmla="*/ 0 w 231239"/>
                <a:gd name="connsiteY4" fmla="*/ 0 h 89547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0 w 231239"/>
                <a:gd name="connsiteY3" fmla="*/ 0 h 89547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9" name="Pumpkin3"/>
          <p:cNvGrpSpPr/>
          <p:nvPr/>
        </p:nvGrpSpPr>
        <p:grpSpPr>
          <a:xfrm>
            <a:off x="5414665" y="1511936"/>
            <a:ext cx="1990400" cy="2090225"/>
            <a:chOff x="4095811" y="1177730"/>
            <a:chExt cx="2389289" cy="2509121"/>
          </a:xfrm>
        </p:grpSpPr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4955363" y="1537233"/>
              <a:ext cx="614706" cy="309202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297754" y="1631176"/>
              <a:ext cx="993441" cy="647253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4095811" y="1643012"/>
              <a:ext cx="1089604" cy="1611844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456054" y="1822764"/>
              <a:ext cx="729362" cy="1722802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5291195" y="1614903"/>
              <a:ext cx="992701" cy="647992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5396975" y="1627478"/>
              <a:ext cx="1088125" cy="1611844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5089992" y="1177730"/>
              <a:ext cx="565884" cy="776703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5396975" y="1807230"/>
              <a:ext cx="729362" cy="1722802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4728270" y="1756929"/>
              <a:ext cx="1136946" cy="1929922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4749542" y="2134696"/>
              <a:ext cx="503099" cy="454451"/>
            </a:xfrm>
            <a:custGeom>
              <a:avLst/>
              <a:gdLst>
                <a:gd name="T0" fmla="*/ 348 w 406"/>
                <a:gd name="T1" fmla="*/ 164 h 367"/>
                <a:gd name="T2" fmla="*/ 260 w 406"/>
                <a:gd name="T3" fmla="*/ 223 h 367"/>
                <a:gd name="T4" fmla="*/ 165 w 406"/>
                <a:gd name="T5" fmla="*/ 129 h 367"/>
                <a:gd name="T6" fmla="*/ 199 w 406"/>
                <a:gd name="T7" fmla="*/ 56 h 367"/>
                <a:gd name="T8" fmla="*/ 94 w 406"/>
                <a:gd name="T9" fmla="*/ 3 h 367"/>
                <a:gd name="T10" fmla="*/ 36 w 406"/>
                <a:gd name="T11" fmla="*/ 14 h 367"/>
                <a:gd name="T12" fmla="*/ 2 w 406"/>
                <a:gd name="T13" fmla="*/ 182 h 367"/>
                <a:gd name="T14" fmla="*/ 45 w 406"/>
                <a:gd name="T15" fmla="*/ 309 h 367"/>
                <a:gd name="T16" fmla="*/ 366 w 406"/>
                <a:gd name="T17" fmla="*/ 353 h 367"/>
                <a:gd name="T18" fmla="*/ 392 w 406"/>
                <a:gd name="T19" fmla="*/ 232 h 367"/>
                <a:gd name="T20" fmla="*/ 348 w 406"/>
                <a:gd name="T21" fmla="*/ 16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367">
                  <a:moveTo>
                    <a:pt x="348" y="164"/>
                  </a:moveTo>
                  <a:cubicBezTo>
                    <a:pt x="333" y="199"/>
                    <a:pt x="300" y="223"/>
                    <a:pt x="260" y="223"/>
                  </a:cubicBezTo>
                  <a:cubicBezTo>
                    <a:pt x="208" y="223"/>
                    <a:pt x="165" y="181"/>
                    <a:pt x="165" y="129"/>
                  </a:cubicBezTo>
                  <a:cubicBezTo>
                    <a:pt x="165" y="99"/>
                    <a:pt x="179" y="74"/>
                    <a:pt x="199" y="56"/>
                  </a:cubicBezTo>
                  <a:cubicBezTo>
                    <a:pt x="149" y="26"/>
                    <a:pt x="105" y="4"/>
                    <a:pt x="94" y="3"/>
                  </a:cubicBezTo>
                  <a:cubicBezTo>
                    <a:pt x="66" y="2"/>
                    <a:pt x="55" y="0"/>
                    <a:pt x="36" y="14"/>
                  </a:cubicBezTo>
                  <a:cubicBezTo>
                    <a:pt x="2" y="39"/>
                    <a:pt x="0" y="152"/>
                    <a:pt x="2" y="182"/>
                  </a:cubicBezTo>
                  <a:cubicBezTo>
                    <a:pt x="4" y="211"/>
                    <a:pt x="6" y="281"/>
                    <a:pt x="45" y="309"/>
                  </a:cubicBezTo>
                  <a:cubicBezTo>
                    <a:pt x="99" y="347"/>
                    <a:pt x="293" y="367"/>
                    <a:pt x="366" y="353"/>
                  </a:cubicBezTo>
                  <a:cubicBezTo>
                    <a:pt x="406" y="345"/>
                    <a:pt x="393" y="298"/>
                    <a:pt x="392" y="232"/>
                  </a:cubicBezTo>
                  <a:cubicBezTo>
                    <a:pt x="392" y="213"/>
                    <a:pt x="374" y="189"/>
                    <a:pt x="348" y="164"/>
                  </a:cubicBezTo>
                  <a:close/>
                </a:path>
              </a:pathLst>
            </a:custGeom>
            <a:gradFill>
              <a:gsLst>
                <a:gs pos="33000">
                  <a:schemeClr val="accent4"/>
                </a:gs>
                <a:gs pos="100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5330954" y="2146561"/>
              <a:ext cx="479368" cy="441398"/>
            </a:xfrm>
            <a:custGeom>
              <a:avLst/>
              <a:gdLst>
                <a:gd name="T0" fmla="*/ 381 w 387"/>
                <a:gd name="T1" fmla="*/ 84 h 356"/>
                <a:gd name="T2" fmla="*/ 291 w 387"/>
                <a:gd name="T3" fmla="*/ 19 h 356"/>
                <a:gd name="T4" fmla="*/ 207 w 387"/>
                <a:gd name="T5" fmla="*/ 52 h 356"/>
                <a:gd name="T6" fmla="*/ 227 w 387"/>
                <a:gd name="T7" fmla="*/ 109 h 356"/>
                <a:gd name="T8" fmla="*/ 132 w 387"/>
                <a:gd name="T9" fmla="*/ 204 h 356"/>
                <a:gd name="T10" fmla="*/ 48 w 387"/>
                <a:gd name="T11" fmla="*/ 152 h 356"/>
                <a:gd name="T12" fmla="*/ 27 w 387"/>
                <a:gd name="T13" fmla="*/ 171 h 356"/>
                <a:gd name="T14" fmla="*/ 9 w 387"/>
                <a:gd name="T15" fmla="*/ 307 h 356"/>
                <a:gd name="T16" fmla="*/ 70 w 387"/>
                <a:gd name="T17" fmla="*/ 352 h 356"/>
                <a:gd name="T18" fmla="*/ 306 w 387"/>
                <a:gd name="T19" fmla="*/ 319 h 356"/>
                <a:gd name="T20" fmla="*/ 372 w 387"/>
                <a:gd name="T21" fmla="*/ 242 h 356"/>
                <a:gd name="T22" fmla="*/ 381 w 387"/>
                <a:gd name="T23" fmla="*/ 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56">
                  <a:moveTo>
                    <a:pt x="381" y="84"/>
                  </a:moveTo>
                  <a:cubicBezTo>
                    <a:pt x="375" y="30"/>
                    <a:pt x="362" y="0"/>
                    <a:pt x="291" y="19"/>
                  </a:cubicBezTo>
                  <a:cubicBezTo>
                    <a:pt x="266" y="25"/>
                    <a:pt x="237" y="38"/>
                    <a:pt x="207" y="52"/>
                  </a:cubicBezTo>
                  <a:cubicBezTo>
                    <a:pt x="219" y="68"/>
                    <a:pt x="227" y="88"/>
                    <a:pt x="227" y="109"/>
                  </a:cubicBezTo>
                  <a:cubicBezTo>
                    <a:pt x="227" y="162"/>
                    <a:pt x="184" y="204"/>
                    <a:pt x="132" y="204"/>
                  </a:cubicBezTo>
                  <a:cubicBezTo>
                    <a:pt x="95" y="204"/>
                    <a:pt x="64" y="183"/>
                    <a:pt x="48" y="152"/>
                  </a:cubicBezTo>
                  <a:cubicBezTo>
                    <a:pt x="39" y="160"/>
                    <a:pt x="32" y="166"/>
                    <a:pt x="27" y="171"/>
                  </a:cubicBezTo>
                  <a:cubicBezTo>
                    <a:pt x="0" y="203"/>
                    <a:pt x="11" y="280"/>
                    <a:pt x="9" y="307"/>
                  </a:cubicBezTo>
                  <a:cubicBezTo>
                    <a:pt x="5" y="353"/>
                    <a:pt x="37" y="356"/>
                    <a:pt x="70" y="352"/>
                  </a:cubicBezTo>
                  <a:cubicBezTo>
                    <a:pt x="103" y="347"/>
                    <a:pt x="272" y="328"/>
                    <a:pt x="306" y="319"/>
                  </a:cubicBezTo>
                  <a:cubicBezTo>
                    <a:pt x="340" y="309"/>
                    <a:pt x="369" y="276"/>
                    <a:pt x="372" y="242"/>
                  </a:cubicBezTo>
                  <a:cubicBezTo>
                    <a:pt x="375" y="208"/>
                    <a:pt x="387" y="138"/>
                    <a:pt x="381" y="84"/>
                  </a:cubicBezTo>
                  <a:close/>
                </a:path>
              </a:pathLst>
            </a:custGeom>
            <a:gradFill>
              <a:gsLst>
                <a:gs pos="31000">
                  <a:schemeClr val="accent4"/>
                </a:gs>
                <a:gs pos="100000">
                  <a:schemeClr val="accent6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5390282" y="2211822"/>
              <a:ext cx="221886" cy="187476"/>
            </a:xfrm>
            <a:custGeom>
              <a:avLst/>
              <a:gdLst>
                <a:gd name="T0" fmla="*/ 84 w 179"/>
                <a:gd name="T1" fmla="*/ 152 h 152"/>
                <a:gd name="T2" fmla="*/ 179 w 179"/>
                <a:gd name="T3" fmla="*/ 57 h 152"/>
                <a:gd name="T4" fmla="*/ 159 w 179"/>
                <a:gd name="T5" fmla="*/ 0 h 152"/>
                <a:gd name="T6" fmla="*/ 0 w 179"/>
                <a:gd name="T7" fmla="*/ 100 h 152"/>
                <a:gd name="T8" fmla="*/ 84 w 1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2">
                  <a:moveTo>
                    <a:pt x="84" y="152"/>
                  </a:moveTo>
                  <a:cubicBezTo>
                    <a:pt x="136" y="152"/>
                    <a:pt x="179" y="110"/>
                    <a:pt x="179" y="57"/>
                  </a:cubicBezTo>
                  <a:cubicBezTo>
                    <a:pt x="179" y="36"/>
                    <a:pt x="171" y="16"/>
                    <a:pt x="159" y="0"/>
                  </a:cubicBezTo>
                  <a:cubicBezTo>
                    <a:pt x="97" y="31"/>
                    <a:pt x="34" y="73"/>
                    <a:pt x="0" y="100"/>
                  </a:cubicBezTo>
                  <a:cubicBezTo>
                    <a:pt x="16" y="131"/>
                    <a:pt x="47" y="152"/>
                    <a:pt x="84" y="15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2" name="Freeform 45"/>
            <p:cNvSpPr>
              <a:spLocks/>
            </p:cNvSpPr>
            <p:nvPr/>
          </p:nvSpPr>
          <p:spPr bwMode="auto">
            <a:xfrm>
              <a:off x="4953629" y="2203516"/>
              <a:ext cx="226632" cy="207648"/>
            </a:xfrm>
            <a:custGeom>
              <a:avLst/>
              <a:gdLst>
                <a:gd name="T0" fmla="*/ 0 w 183"/>
                <a:gd name="T1" fmla="*/ 73 h 167"/>
                <a:gd name="T2" fmla="*/ 95 w 183"/>
                <a:gd name="T3" fmla="*/ 167 h 167"/>
                <a:gd name="T4" fmla="*/ 183 w 183"/>
                <a:gd name="T5" fmla="*/ 108 h 167"/>
                <a:gd name="T6" fmla="*/ 34 w 183"/>
                <a:gd name="T7" fmla="*/ 0 h 167"/>
                <a:gd name="T8" fmla="*/ 0 w 183"/>
                <a:gd name="T9" fmla="*/ 7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7">
                  <a:moveTo>
                    <a:pt x="0" y="73"/>
                  </a:moveTo>
                  <a:cubicBezTo>
                    <a:pt x="0" y="125"/>
                    <a:pt x="43" y="167"/>
                    <a:pt x="95" y="167"/>
                  </a:cubicBezTo>
                  <a:cubicBezTo>
                    <a:pt x="135" y="167"/>
                    <a:pt x="168" y="143"/>
                    <a:pt x="183" y="108"/>
                  </a:cubicBezTo>
                  <a:cubicBezTo>
                    <a:pt x="144" y="71"/>
                    <a:pt x="85" y="31"/>
                    <a:pt x="34" y="0"/>
                  </a:cubicBezTo>
                  <a:cubicBezTo>
                    <a:pt x="14" y="18"/>
                    <a:pt x="0" y="43"/>
                    <a:pt x="0" y="7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3" name="Freeform 46"/>
            <p:cNvSpPr>
              <a:spLocks/>
            </p:cNvSpPr>
            <p:nvPr/>
          </p:nvSpPr>
          <p:spPr bwMode="auto">
            <a:xfrm>
              <a:off x="4732930" y="2692377"/>
              <a:ext cx="1128414" cy="545815"/>
            </a:xfrm>
            <a:custGeom>
              <a:avLst/>
              <a:gdLst>
                <a:gd name="T0" fmla="*/ 226 w 911"/>
                <a:gd name="T1" fmla="*/ 405 h 441"/>
                <a:gd name="T2" fmla="*/ 300 w 911"/>
                <a:gd name="T3" fmla="*/ 290 h 441"/>
                <a:gd name="T4" fmla="*/ 337 w 911"/>
                <a:gd name="T5" fmla="*/ 430 h 441"/>
                <a:gd name="T6" fmla="*/ 469 w 911"/>
                <a:gd name="T7" fmla="*/ 429 h 441"/>
                <a:gd name="T8" fmla="*/ 532 w 911"/>
                <a:gd name="T9" fmla="*/ 318 h 441"/>
                <a:gd name="T10" fmla="*/ 581 w 911"/>
                <a:gd name="T11" fmla="*/ 424 h 441"/>
                <a:gd name="T12" fmla="*/ 647 w 911"/>
                <a:gd name="T13" fmla="*/ 411 h 441"/>
                <a:gd name="T14" fmla="*/ 863 w 911"/>
                <a:gd name="T15" fmla="*/ 318 h 441"/>
                <a:gd name="T16" fmla="*/ 890 w 911"/>
                <a:gd name="T17" fmla="*/ 35 h 441"/>
                <a:gd name="T18" fmla="*/ 865 w 911"/>
                <a:gd name="T19" fmla="*/ 15 h 441"/>
                <a:gd name="T20" fmla="*/ 643 w 911"/>
                <a:gd name="T21" fmla="*/ 123 h 441"/>
                <a:gd name="T22" fmla="*/ 552 w 911"/>
                <a:gd name="T23" fmla="*/ 270 h 441"/>
                <a:gd name="T24" fmla="*/ 520 w 911"/>
                <a:gd name="T25" fmla="*/ 177 h 441"/>
                <a:gd name="T26" fmla="*/ 312 w 911"/>
                <a:gd name="T27" fmla="*/ 166 h 441"/>
                <a:gd name="T28" fmla="*/ 263 w 911"/>
                <a:gd name="T29" fmla="*/ 258 h 441"/>
                <a:gd name="T30" fmla="*/ 200 w 911"/>
                <a:gd name="T31" fmla="*/ 114 h 441"/>
                <a:gd name="T32" fmla="*/ 13 w 911"/>
                <a:gd name="T33" fmla="*/ 16 h 441"/>
                <a:gd name="T34" fmla="*/ 61 w 911"/>
                <a:gd name="T35" fmla="*/ 335 h 441"/>
                <a:gd name="T36" fmla="*/ 226 w 911"/>
                <a:gd name="T37" fmla="*/ 4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441">
                  <a:moveTo>
                    <a:pt x="226" y="405"/>
                  </a:moveTo>
                  <a:cubicBezTo>
                    <a:pt x="238" y="384"/>
                    <a:pt x="282" y="318"/>
                    <a:pt x="300" y="290"/>
                  </a:cubicBezTo>
                  <a:cubicBezTo>
                    <a:pt x="308" y="313"/>
                    <a:pt x="321" y="367"/>
                    <a:pt x="337" y="430"/>
                  </a:cubicBezTo>
                  <a:cubicBezTo>
                    <a:pt x="365" y="440"/>
                    <a:pt x="423" y="441"/>
                    <a:pt x="469" y="429"/>
                  </a:cubicBezTo>
                  <a:cubicBezTo>
                    <a:pt x="480" y="404"/>
                    <a:pt x="508" y="354"/>
                    <a:pt x="532" y="318"/>
                  </a:cubicBezTo>
                  <a:cubicBezTo>
                    <a:pt x="539" y="338"/>
                    <a:pt x="543" y="345"/>
                    <a:pt x="581" y="424"/>
                  </a:cubicBezTo>
                  <a:cubicBezTo>
                    <a:pt x="601" y="418"/>
                    <a:pt x="622" y="421"/>
                    <a:pt x="647" y="411"/>
                  </a:cubicBezTo>
                  <a:cubicBezTo>
                    <a:pt x="655" y="408"/>
                    <a:pt x="831" y="373"/>
                    <a:pt x="863" y="318"/>
                  </a:cubicBezTo>
                  <a:cubicBezTo>
                    <a:pt x="911" y="233"/>
                    <a:pt x="892" y="65"/>
                    <a:pt x="890" y="35"/>
                  </a:cubicBezTo>
                  <a:cubicBezTo>
                    <a:pt x="889" y="18"/>
                    <a:pt x="888" y="0"/>
                    <a:pt x="865" y="15"/>
                  </a:cubicBezTo>
                  <a:cubicBezTo>
                    <a:pt x="855" y="23"/>
                    <a:pt x="667" y="117"/>
                    <a:pt x="643" y="123"/>
                  </a:cubicBezTo>
                  <a:cubicBezTo>
                    <a:pt x="631" y="165"/>
                    <a:pt x="598" y="223"/>
                    <a:pt x="552" y="270"/>
                  </a:cubicBezTo>
                  <a:cubicBezTo>
                    <a:pt x="548" y="256"/>
                    <a:pt x="534" y="216"/>
                    <a:pt x="520" y="177"/>
                  </a:cubicBezTo>
                  <a:cubicBezTo>
                    <a:pt x="489" y="168"/>
                    <a:pt x="364" y="158"/>
                    <a:pt x="312" y="166"/>
                  </a:cubicBezTo>
                  <a:cubicBezTo>
                    <a:pt x="304" y="176"/>
                    <a:pt x="278" y="222"/>
                    <a:pt x="263" y="258"/>
                  </a:cubicBezTo>
                  <a:cubicBezTo>
                    <a:pt x="244" y="233"/>
                    <a:pt x="214" y="154"/>
                    <a:pt x="200" y="114"/>
                  </a:cubicBezTo>
                  <a:cubicBezTo>
                    <a:pt x="186" y="110"/>
                    <a:pt x="25" y="22"/>
                    <a:pt x="13" y="16"/>
                  </a:cubicBezTo>
                  <a:cubicBezTo>
                    <a:pt x="0" y="10"/>
                    <a:pt x="14" y="272"/>
                    <a:pt x="61" y="335"/>
                  </a:cubicBezTo>
                  <a:cubicBezTo>
                    <a:pt x="95" y="379"/>
                    <a:pt x="202" y="406"/>
                    <a:pt x="226" y="4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4" name="Freeform 47"/>
            <p:cNvSpPr>
              <a:spLocks/>
            </p:cNvSpPr>
            <p:nvPr/>
          </p:nvSpPr>
          <p:spPr bwMode="auto">
            <a:xfrm>
              <a:off x="5058046" y="2895278"/>
              <a:ext cx="87805" cy="134081"/>
            </a:xfrm>
            <a:custGeom>
              <a:avLst/>
              <a:gdLst>
                <a:gd name="T0" fmla="*/ 49 w 71"/>
                <a:gd name="T1" fmla="*/ 2 h 109"/>
                <a:gd name="T2" fmla="*/ 71 w 71"/>
                <a:gd name="T3" fmla="*/ 0 h 109"/>
                <a:gd name="T4" fmla="*/ 13 w 71"/>
                <a:gd name="T5" fmla="*/ 109 h 109"/>
                <a:gd name="T6" fmla="*/ 0 w 71"/>
                <a:gd name="T7" fmla="*/ 94 h 109"/>
                <a:gd name="T8" fmla="*/ 49 w 71"/>
                <a:gd name="T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9">
                  <a:moveTo>
                    <a:pt x="49" y="2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23" y="86"/>
                    <a:pt x="13" y="109"/>
                  </a:cubicBezTo>
                  <a:cubicBezTo>
                    <a:pt x="9" y="103"/>
                    <a:pt x="3" y="99"/>
                    <a:pt x="0" y="94"/>
                  </a:cubicBezTo>
                  <a:cubicBezTo>
                    <a:pt x="15" y="62"/>
                    <a:pt x="49" y="2"/>
                    <a:pt x="49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77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5" name="Freeform 48"/>
            <p:cNvSpPr>
              <a:spLocks/>
            </p:cNvSpPr>
            <p:nvPr/>
          </p:nvSpPr>
          <p:spPr bwMode="auto">
            <a:xfrm>
              <a:off x="5416386" y="2833577"/>
              <a:ext cx="143574" cy="192222"/>
            </a:xfrm>
            <a:custGeom>
              <a:avLst/>
              <a:gdLst>
                <a:gd name="T0" fmla="*/ 0 w 116"/>
                <a:gd name="T1" fmla="*/ 156 h 156"/>
                <a:gd name="T2" fmla="*/ 32 w 116"/>
                <a:gd name="T3" fmla="*/ 148 h 156"/>
                <a:gd name="T4" fmla="*/ 116 w 116"/>
                <a:gd name="T5" fmla="*/ 0 h 156"/>
                <a:gd name="T6" fmla="*/ 91 w 116"/>
                <a:gd name="T7" fmla="*/ 9 h 156"/>
                <a:gd name="T8" fmla="*/ 0 w 11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56">
                  <a:moveTo>
                    <a:pt x="0" y="156"/>
                  </a:moveTo>
                  <a:cubicBezTo>
                    <a:pt x="10" y="156"/>
                    <a:pt x="16" y="153"/>
                    <a:pt x="32" y="148"/>
                  </a:cubicBezTo>
                  <a:cubicBezTo>
                    <a:pt x="66" y="117"/>
                    <a:pt x="111" y="30"/>
                    <a:pt x="116" y="0"/>
                  </a:cubicBezTo>
                  <a:cubicBezTo>
                    <a:pt x="108" y="3"/>
                    <a:pt x="98" y="7"/>
                    <a:pt x="91" y="9"/>
                  </a:cubicBezTo>
                  <a:cubicBezTo>
                    <a:pt x="75" y="72"/>
                    <a:pt x="22" y="132"/>
                    <a:pt x="0" y="1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3000">
                  <a:schemeClr val="accent6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6" name="Freeform 49"/>
            <p:cNvSpPr>
              <a:spLocks/>
            </p:cNvSpPr>
            <p:nvPr/>
          </p:nvSpPr>
          <p:spPr bwMode="auto">
            <a:xfrm>
              <a:off x="5391469" y="3085127"/>
              <a:ext cx="359037" cy="131708"/>
            </a:xfrm>
            <a:custGeom>
              <a:avLst/>
              <a:gdLst>
                <a:gd name="T0" fmla="*/ 0 w 125"/>
                <a:gd name="T1" fmla="*/ 0 h 106"/>
                <a:gd name="T2" fmla="*/ 31 w 125"/>
                <a:gd name="T3" fmla="*/ 9 h 106"/>
                <a:gd name="T4" fmla="*/ 60 w 125"/>
                <a:gd name="T5" fmla="*/ 84 h 106"/>
                <a:gd name="T6" fmla="*/ 125 w 125"/>
                <a:gd name="T7" fmla="*/ 74 h 106"/>
                <a:gd name="T8" fmla="*/ 115 w 125"/>
                <a:gd name="T9" fmla="*/ 93 h 106"/>
                <a:gd name="T10" fmla="*/ 49 w 125"/>
                <a:gd name="T11" fmla="*/ 106 h 106"/>
                <a:gd name="T12" fmla="*/ 0 w 125"/>
                <a:gd name="T13" fmla="*/ 0 h 106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9200 w 23276"/>
                <a:gd name="connsiteY4" fmla="*/ 8774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13059 w 23276"/>
                <a:gd name="connsiteY4" fmla="*/ 7870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13213 w 23276"/>
                <a:gd name="connsiteY4" fmla="*/ 8232 h 10000"/>
                <a:gd name="connsiteX5" fmla="*/ 3920 w 23276"/>
                <a:gd name="connsiteY5" fmla="*/ 10000 h 10000"/>
                <a:gd name="connsiteX6" fmla="*/ 0 w 23276"/>
                <a:gd name="connsiteY6" fmla="*/ 0 h 10000"/>
                <a:gd name="connsiteX0" fmla="*/ 0 w 23276"/>
                <a:gd name="connsiteY0" fmla="*/ 0 h 10032"/>
                <a:gd name="connsiteX1" fmla="*/ 2480 w 23276"/>
                <a:gd name="connsiteY1" fmla="*/ 849 h 10032"/>
                <a:gd name="connsiteX2" fmla="*/ 4800 w 23276"/>
                <a:gd name="connsiteY2" fmla="*/ 7925 h 10032"/>
                <a:gd name="connsiteX3" fmla="*/ 23276 w 23276"/>
                <a:gd name="connsiteY3" fmla="*/ 3365 h 10032"/>
                <a:gd name="connsiteX4" fmla="*/ 3920 w 23276"/>
                <a:gd name="connsiteY4" fmla="*/ 10000 h 10032"/>
                <a:gd name="connsiteX5" fmla="*/ 0 w 23276"/>
                <a:gd name="connsiteY5" fmla="*/ 0 h 10032"/>
                <a:gd name="connsiteX0" fmla="*/ 0 w 23276"/>
                <a:gd name="connsiteY0" fmla="*/ 0 h 10000"/>
                <a:gd name="connsiteX1" fmla="*/ 2480 w 23276"/>
                <a:gd name="connsiteY1" fmla="*/ 849 h 10000"/>
                <a:gd name="connsiteX2" fmla="*/ 4800 w 23276"/>
                <a:gd name="connsiteY2" fmla="*/ 7925 h 10000"/>
                <a:gd name="connsiteX3" fmla="*/ 23276 w 23276"/>
                <a:gd name="connsiteY3" fmla="*/ 3365 h 10000"/>
                <a:gd name="connsiteX4" fmla="*/ 3920 w 23276"/>
                <a:gd name="connsiteY4" fmla="*/ 10000 h 10000"/>
                <a:gd name="connsiteX5" fmla="*/ 0 w 23276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6" h="10000">
                  <a:moveTo>
                    <a:pt x="0" y="0"/>
                  </a:moveTo>
                  <a:cubicBezTo>
                    <a:pt x="960" y="283"/>
                    <a:pt x="2160" y="943"/>
                    <a:pt x="2480" y="849"/>
                  </a:cubicBezTo>
                  <a:cubicBezTo>
                    <a:pt x="2960" y="2642"/>
                    <a:pt x="4480" y="6981"/>
                    <a:pt x="4800" y="7925"/>
                  </a:cubicBezTo>
                  <a:cubicBezTo>
                    <a:pt x="6720" y="7642"/>
                    <a:pt x="22716" y="3554"/>
                    <a:pt x="23276" y="3365"/>
                  </a:cubicBezTo>
                  <a:cubicBezTo>
                    <a:pt x="23129" y="3711"/>
                    <a:pt x="11658" y="9295"/>
                    <a:pt x="3920" y="10000"/>
                  </a:cubicBezTo>
                  <a:cubicBezTo>
                    <a:pt x="3360" y="8585"/>
                    <a:pt x="400" y="1792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7" name="Freeform 50"/>
            <p:cNvSpPr>
              <a:spLocks/>
            </p:cNvSpPr>
            <p:nvPr/>
          </p:nvSpPr>
          <p:spPr bwMode="auto">
            <a:xfrm>
              <a:off x="4732930" y="2140629"/>
              <a:ext cx="454451" cy="442585"/>
            </a:xfrm>
            <a:custGeom>
              <a:avLst/>
              <a:gdLst>
                <a:gd name="T0" fmla="*/ 62 w 367"/>
                <a:gd name="T1" fmla="*/ 0 h 357"/>
                <a:gd name="T2" fmla="*/ 44 w 367"/>
                <a:gd name="T3" fmla="*/ 221 h 357"/>
                <a:gd name="T4" fmla="*/ 102 w 367"/>
                <a:gd name="T5" fmla="*/ 298 h 357"/>
                <a:gd name="T6" fmla="*/ 367 w 367"/>
                <a:gd name="T7" fmla="*/ 350 h 357"/>
                <a:gd name="T8" fmla="*/ 98 w 367"/>
                <a:gd name="T9" fmla="*/ 321 h 357"/>
                <a:gd name="T10" fmla="*/ 32 w 367"/>
                <a:gd name="T11" fmla="*/ 270 h 357"/>
                <a:gd name="T12" fmla="*/ 33 w 367"/>
                <a:gd name="T13" fmla="*/ 30 h 357"/>
                <a:gd name="T14" fmla="*/ 62 w 367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357">
                  <a:moveTo>
                    <a:pt x="62" y="0"/>
                  </a:moveTo>
                  <a:cubicBezTo>
                    <a:pt x="46" y="42"/>
                    <a:pt x="40" y="181"/>
                    <a:pt x="44" y="221"/>
                  </a:cubicBezTo>
                  <a:cubicBezTo>
                    <a:pt x="49" y="267"/>
                    <a:pt x="80" y="289"/>
                    <a:pt x="102" y="298"/>
                  </a:cubicBezTo>
                  <a:cubicBezTo>
                    <a:pt x="170" y="325"/>
                    <a:pt x="271" y="341"/>
                    <a:pt x="367" y="350"/>
                  </a:cubicBezTo>
                  <a:cubicBezTo>
                    <a:pt x="309" y="357"/>
                    <a:pt x="177" y="348"/>
                    <a:pt x="98" y="321"/>
                  </a:cubicBezTo>
                  <a:cubicBezTo>
                    <a:pt x="51" y="305"/>
                    <a:pt x="41" y="292"/>
                    <a:pt x="32" y="270"/>
                  </a:cubicBezTo>
                  <a:cubicBezTo>
                    <a:pt x="0" y="188"/>
                    <a:pt x="23" y="46"/>
                    <a:pt x="33" y="30"/>
                  </a:cubicBezTo>
                  <a:cubicBezTo>
                    <a:pt x="44" y="14"/>
                    <a:pt x="50" y="8"/>
                    <a:pt x="6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8" name="Freeform 51"/>
            <p:cNvSpPr>
              <a:spLocks/>
            </p:cNvSpPr>
            <p:nvPr/>
          </p:nvSpPr>
          <p:spPr bwMode="auto">
            <a:xfrm>
              <a:off x="5340446" y="2494222"/>
              <a:ext cx="434279" cy="100858"/>
            </a:xfrm>
            <a:custGeom>
              <a:avLst/>
              <a:gdLst>
                <a:gd name="T0" fmla="*/ 1 w 350"/>
                <a:gd name="T1" fmla="*/ 41 h 82"/>
                <a:gd name="T2" fmla="*/ 188 w 350"/>
                <a:gd name="T3" fmla="*/ 35 h 82"/>
                <a:gd name="T4" fmla="*/ 350 w 350"/>
                <a:gd name="T5" fmla="*/ 0 h 82"/>
                <a:gd name="T6" fmla="*/ 282 w 350"/>
                <a:gd name="T7" fmla="*/ 42 h 82"/>
                <a:gd name="T8" fmla="*/ 26 w 350"/>
                <a:gd name="T9" fmla="*/ 73 h 82"/>
                <a:gd name="T10" fmla="*/ 1 w 350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82">
                  <a:moveTo>
                    <a:pt x="1" y="41"/>
                  </a:moveTo>
                  <a:cubicBezTo>
                    <a:pt x="49" y="55"/>
                    <a:pt x="117" y="46"/>
                    <a:pt x="188" y="35"/>
                  </a:cubicBezTo>
                  <a:cubicBezTo>
                    <a:pt x="259" y="24"/>
                    <a:pt x="334" y="11"/>
                    <a:pt x="350" y="0"/>
                  </a:cubicBezTo>
                  <a:cubicBezTo>
                    <a:pt x="332" y="31"/>
                    <a:pt x="303" y="38"/>
                    <a:pt x="282" y="42"/>
                  </a:cubicBezTo>
                  <a:cubicBezTo>
                    <a:pt x="255" y="46"/>
                    <a:pt x="55" y="82"/>
                    <a:pt x="26" y="73"/>
                  </a:cubicBezTo>
                  <a:cubicBezTo>
                    <a:pt x="5" y="66"/>
                    <a:pt x="0" y="54"/>
                    <a:pt x="1" y="41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9" name="Freeform 52"/>
            <p:cNvSpPr>
              <a:spLocks/>
            </p:cNvSpPr>
            <p:nvPr/>
          </p:nvSpPr>
          <p:spPr bwMode="auto">
            <a:xfrm>
              <a:off x="5104322" y="3050716"/>
              <a:ext cx="217140" cy="189849"/>
            </a:xfrm>
            <a:custGeom>
              <a:avLst/>
              <a:gdLst>
                <a:gd name="T0" fmla="*/ 0 w 176"/>
                <a:gd name="T1" fmla="*/ 0 h 153"/>
                <a:gd name="T2" fmla="*/ 27 w 176"/>
                <a:gd name="T3" fmla="*/ 18 h 153"/>
                <a:gd name="T4" fmla="*/ 55 w 176"/>
                <a:gd name="T5" fmla="*/ 122 h 153"/>
                <a:gd name="T6" fmla="*/ 176 w 176"/>
                <a:gd name="T7" fmla="*/ 123 h 153"/>
                <a:gd name="T8" fmla="*/ 168 w 176"/>
                <a:gd name="T9" fmla="*/ 139 h 153"/>
                <a:gd name="T10" fmla="*/ 37 w 176"/>
                <a:gd name="T11" fmla="*/ 140 h 153"/>
                <a:gd name="T12" fmla="*/ 0 w 176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53">
                  <a:moveTo>
                    <a:pt x="0" y="0"/>
                  </a:moveTo>
                  <a:cubicBezTo>
                    <a:pt x="0" y="0"/>
                    <a:pt x="20" y="13"/>
                    <a:pt x="27" y="18"/>
                  </a:cubicBezTo>
                  <a:cubicBezTo>
                    <a:pt x="35" y="50"/>
                    <a:pt x="52" y="112"/>
                    <a:pt x="55" y="122"/>
                  </a:cubicBezTo>
                  <a:cubicBezTo>
                    <a:pt x="72" y="126"/>
                    <a:pt x="142" y="130"/>
                    <a:pt x="176" y="123"/>
                  </a:cubicBezTo>
                  <a:cubicBezTo>
                    <a:pt x="173" y="129"/>
                    <a:pt x="171" y="134"/>
                    <a:pt x="168" y="139"/>
                  </a:cubicBezTo>
                  <a:cubicBezTo>
                    <a:pt x="125" y="153"/>
                    <a:pt x="56" y="148"/>
                    <a:pt x="37" y="140"/>
                  </a:cubicBezTo>
                  <a:cubicBezTo>
                    <a:pt x="30" y="11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0" name="Rectangle 701"/>
            <p:cNvSpPr/>
            <p:nvPr/>
          </p:nvSpPr>
          <p:spPr>
            <a:xfrm>
              <a:off x="4806765" y="3101498"/>
              <a:ext cx="224095" cy="91928"/>
            </a:xfrm>
            <a:custGeom>
              <a:avLst/>
              <a:gdLst>
                <a:gd name="connsiteX0" fmla="*/ 0 w 224095"/>
                <a:gd name="connsiteY0" fmla="*/ 0 h 108597"/>
                <a:gd name="connsiteX1" fmla="*/ 224095 w 224095"/>
                <a:gd name="connsiteY1" fmla="*/ 0 h 108597"/>
                <a:gd name="connsiteX2" fmla="*/ 224095 w 224095"/>
                <a:gd name="connsiteY2" fmla="*/ 108597 h 108597"/>
                <a:gd name="connsiteX3" fmla="*/ 0 w 224095"/>
                <a:gd name="connsiteY3" fmla="*/ 108597 h 108597"/>
                <a:gd name="connsiteX4" fmla="*/ 0 w 224095"/>
                <a:gd name="connsiteY4" fmla="*/ 0 h 108597"/>
                <a:gd name="connsiteX0" fmla="*/ 0 w 231239"/>
                <a:gd name="connsiteY0" fmla="*/ 0 h 108597"/>
                <a:gd name="connsiteX1" fmla="*/ 231239 w 231239"/>
                <a:gd name="connsiteY1" fmla="*/ 73819 h 108597"/>
                <a:gd name="connsiteX2" fmla="*/ 224095 w 231239"/>
                <a:gd name="connsiteY2" fmla="*/ 108597 h 108597"/>
                <a:gd name="connsiteX3" fmla="*/ 0 w 231239"/>
                <a:gd name="connsiteY3" fmla="*/ 108597 h 108597"/>
                <a:gd name="connsiteX4" fmla="*/ 0 w 231239"/>
                <a:gd name="connsiteY4" fmla="*/ 0 h 108597"/>
                <a:gd name="connsiteX0" fmla="*/ 0 w 231239"/>
                <a:gd name="connsiteY0" fmla="*/ 0 h 118122"/>
                <a:gd name="connsiteX1" fmla="*/ 231239 w 231239"/>
                <a:gd name="connsiteY1" fmla="*/ 73819 h 118122"/>
                <a:gd name="connsiteX2" fmla="*/ 197901 w 231239"/>
                <a:gd name="connsiteY2" fmla="*/ 118122 h 118122"/>
                <a:gd name="connsiteX3" fmla="*/ 0 w 231239"/>
                <a:gd name="connsiteY3" fmla="*/ 108597 h 118122"/>
                <a:gd name="connsiteX4" fmla="*/ 0 w 231239"/>
                <a:gd name="connsiteY4" fmla="*/ 0 h 118122"/>
                <a:gd name="connsiteX0" fmla="*/ 0 w 216952"/>
                <a:gd name="connsiteY0" fmla="*/ 0 h 118122"/>
                <a:gd name="connsiteX1" fmla="*/ 216952 w 216952"/>
                <a:gd name="connsiteY1" fmla="*/ 90487 h 118122"/>
                <a:gd name="connsiteX2" fmla="*/ 197901 w 216952"/>
                <a:gd name="connsiteY2" fmla="*/ 118122 h 118122"/>
                <a:gd name="connsiteX3" fmla="*/ 0 w 216952"/>
                <a:gd name="connsiteY3" fmla="*/ 108597 h 118122"/>
                <a:gd name="connsiteX4" fmla="*/ 0 w 216952"/>
                <a:gd name="connsiteY4" fmla="*/ 0 h 118122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14287 w 231239"/>
                <a:gd name="connsiteY3" fmla="*/ 80022 h 89547"/>
                <a:gd name="connsiteX4" fmla="*/ 0 w 231239"/>
                <a:gd name="connsiteY4" fmla="*/ 0 h 89547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42862 w 231239"/>
                <a:gd name="connsiteY3" fmla="*/ 68116 h 89547"/>
                <a:gd name="connsiteX4" fmla="*/ 0 w 231239"/>
                <a:gd name="connsiteY4" fmla="*/ 0 h 89547"/>
                <a:gd name="connsiteX0" fmla="*/ 0 w 231239"/>
                <a:gd name="connsiteY0" fmla="*/ 0 h 89547"/>
                <a:gd name="connsiteX1" fmla="*/ 231239 w 231239"/>
                <a:gd name="connsiteY1" fmla="*/ 61912 h 89547"/>
                <a:gd name="connsiteX2" fmla="*/ 212188 w 231239"/>
                <a:gd name="connsiteY2" fmla="*/ 89547 h 89547"/>
                <a:gd name="connsiteX3" fmla="*/ 0 w 231239"/>
                <a:gd name="connsiteY3" fmla="*/ 0 h 89547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  <a:gd name="connsiteX0" fmla="*/ 0 w 224095"/>
                <a:gd name="connsiteY0" fmla="*/ 0 h 91928"/>
                <a:gd name="connsiteX1" fmla="*/ 224095 w 224095"/>
                <a:gd name="connsiteY1" fmla="*/ 64293 h 91928"/>
                <a:gd name="connsiteX2" fmla="*/ 205044 w 224095"/>
                <a:gd name="connsiteY2" fmla="*/ 91928 h 91928"/>
                <a:gd name="connsiteX3" fmla="*/ 0 w 224095"/>
                <a:gd name="connsiteY3" fmla="*/ 0 h 9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095" h="91928">
                  <a:moveTo>
                    <a:pt x="0" y="0"/>
                  </a:moveTo>
                  <a:cubicBezTo>
                    <a:pt x="67554" y="30956"/>
                    <a:pt x="132728" y="57149"/>
                    <a:pt x="224095" y="64293"/>
                  </a:cubicBezTo>
                  <a:lnTo>
                    <a:pt x="205044" y="91928"/>
                  </a:lnTo>
                  <a:cubicBezTo>
                    <a:pt x="172415" y="89860"/>
                    <a:pt x="49298" y="7588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9100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11" name="Pumpkin2"/>
          <p:cNvGrpSpPr>
            <a:grpSpLocks noChangeAspect="1"/>
          </p:cNvGrpSpPr>
          <p:nvPr/>
        </p:nvGrpSpPr>
        <p:grpSpPr bwMode="auto">
          <a:xfrm>
            <a:off x="1727200" y="1192196"/>
            <a:ext cx="2079784" cy="2185381"/>
            <a:chOff x="543" y="0"/>
            <a:chExt cx="3230" cy="3394"/>
          </a:xfrm>
        </p:grpSpPr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0" name="Freeform 22"/>
            <p:cNvSpPr>
              <a:spLocks/>
            </p:cNvSpPr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1" name="Freeform 23"/>
            <p:cNvSpPr>
              <a:spLocks/>
            </p:cNvSpPr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2" name="Freeform 24"/>
            <p:cNvSpPr>
              <a:spLocks/>
            </p:cNvSpPr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3" name="Freeform 25"/>
            <p:cNvSpPr>
              <a:spLocks/>
            </p:cNvSpPr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4" name="Freeform 26"/>
            <p:cNvSpPr>
              <a:spLocks/>
            </p:cNvSpPr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5" name="Freeform 27"/>
            <p:cNvSpPr>
              <a:spLocks/>
            </p:cNvSpPr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6" name="Freeform 28"/>
            <p:cNvSpPr>
              <a:spLocks/>
            </p:cNvSpPr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7" name="Freeform 29"/>
            <p:cNvSpPr>
              <a:spLocks/>
            </p:cNvSpPr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38" name="Pumpkin1"/>
          <p:cNvGrpSpPr>
            <a:grpSpLocks noChangeAspect="1"/>
          </p:cNvGrpSpPr>
          <p:nvPr/>
        </p:nvGrpSpPr>
        <p:grpSpPr bwMode="auto">
          <a:xfrm>
            <a:off x="2946401" y="799979"/>
            <a:ext cx="3077985" cy="3234265"/>
            <a:chOff x="543" y="0"/>
            <a:chExt cx="3230" cy="3394"/>
          </a:xfrm>
        </p:grpSpPr>
        <p:sp>
          <p:nvSpPr>
            <p:cNvPr id="1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51" y="0"/>
              <a:ext cx="281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705" y="488"/>
              <a:ext cx="831" cy="418"/>
            </a:xfrm>
            <a:custGeom>
              <a:avLst/>
              <a:gdLst>
                <a:gd name="T0" fmla="*/ 512 w 512"/>
                <a:gd name="T1" fmla="*/ 129 h 258"/>
                <a:gd name="T2" fmla="*/ 0 w 512"/>
                <a:gd name="T3" fmla="*/ 145 h 258"/>
                <a:gd name="T4" fmla="*/ 227 w 512"/>
                <a:gd name="T5" fmla="*/ 254 h 258"/>
                <a:gd name="T6" fmla="*/ 425 w 512"/>
                <a:gd name="T7" fmla="*/ 192 h 258"/>
                <a:gd name="T8" fmla="*/ 512 w 512"/>
                <a:gd name="T9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58">
                  <a:moveTo>
                    <a:pt x="512" y="129"/>
                  </a:moveTo>
                  <a:cubicBezTo>
                    <a:pt x="396" y="0"/>
                    <a:pt x="111" y="13"/>
                    <a:pt x="0" y="145"/>
                  </a:cubicBezTo>
                  <a:cubicBezTo>
                    <a:pt x="175" y="237"/>
                    <a:pt x="184" y="258"/>
                    <a:pt x="227" y="254"/>
                  </a:cubicBezTo>
                  <a:cubicBezTo>
                    <a:pt x="270" y="250"/>
                    <a:pt x="367" y="221"/>
                    <a:pt x="425" y="192"/>
                  </a:cubicBezTo>
                  <a:cubicBezTo>
                    <a:pt x="482" y="163"/>
                    <a:pt x="512" y="129"/>
                    <a:pt x="512" y="12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816" y="615"/>
              <a:ext cx="1343" cy="875"/>
            </a:xfrm>
            <a:custGeom>
              <a:avLst/>
              <a:gdLst>
                <a:gd name="T0" fmla="*/ 725 w 828"/>
                <a:gd name="T1" fmla="*/ 216 h 540"/>
                <a:gd name="T2" fmla="*/ 797 w 828"/>
                <a:gd name="T3" fmla="*/ 173 h 540"/>
                <a:gd name="T4" fmla="*/ 332 w 828"/>
                <a:gd name="T5" fmla="*/ 76 h 540"/>
                <a:gd name="T6" fmla="*/ 0 w 828"/>
                <a:gd name="T7" fmla="*/ 540 h 540"/>
                <a:gd name="T8" fmla="*/ 391 w 828"/>
                <a:gd name="T9" fmla="*/ 177 h 540"/>
                <a:gd name="T10" fmla="*/ 725 w 828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8" h="540">
                  <a:moveTo>
                    <a:pt x="725" y="216"/>
                  </a:moveTo>
                  <a:cubicBezTo>
                    <a:pt x="751" y="199"/>
                    <a:pt x="828" y="209"/>
                    <a:pt x="797" y="173"/>
                  </a:cubicBezTo>
                  <a:cubicBezTo>
                    <a:pt x="740" y="107"/>
                    <a:pt x="539" y="0"/>
                    <a:pt x="332" y="76"/>
                  </a:cubicBezTo>
                  <a:cubicBezTo>
                    <a:pt x="125" y="152"/>
                    <a:pt x="13" y="378"/>
                    <a:pt x="0" y="540"/>
                  </a:cubicBezTo>
                  <a:cubicBezTo>
                    <a:pt x="93" y="409"/>
                    <a:pt x="248" y="192"/>
                    <a:pt x="391" y="177"/>
                  </a:cubicBezTo>
                  <a:cubicBezTo>
                    <a:pt x="535" y="162"/>
                    <a:pt x="725" y="216"/>
                    <a:pt x="725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543" y="631"/>
              <a:ext cx="1473" cy="2179"/>
            </a:xfrm>
            <a:custGeom>
              <a:avLst/>
              <a:gdLst>
                <a:gd name="T0" fmla="*/ 908 w 908"/>
                <a:gd name="T1" fmla="*/ 216 h 1344"/>
                <a:gd name="T2" fmla="*/ 194 w 908"/>
                <a:gd name="T3" fmla="*/ 461 h 1344"/>
                <a:gd name="T4" fmla="*/ 415 w 908"/>
                <a:gd name="T5" fmla="*/ 1344 h 1344"/>
                <a:gd name="T6" fmla="*/ 474 w 908"/>
                <a:gd name="T7" fmla="*/ 445 h 1344"/>
                <a:gd name="T8" fmla="*/ 908 w 908"/>
                <a:gd name="T9" fmla="*/ 242 h 1344"/>
                <a:gd name="T10" fmla="*/ 908 w 908"/>
                <a:gd name="T11" fmla="*/ 2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8" h="1344">
                  <a:moveTo>
                    <a:pt x="908" y="216"/>
                  </a:moveTo>
                  <a:cubicBezTo>
                    <a:pt x="776" y="124"/>
                    <a:pt x="388" y="0"/>
                    <a:pt x="194" y="461"/>
                  </a:cubicBezTo>
                  <a:cubicBezTo>
                    <a:pt x="0" y="922"/>
                    <a:pt x="274" y="1283"/>
                    <a:pt x="415" y="1344"/>
                  </a:cubicBezTo>
                  <a:cubicBezTo>
                    <a:pt x="374" y="1205"/>
                    <a:pt x="319" y="747"/>
                    <a:pt x="474" y="445"/>
                  </a:cubicBezTo>
                  <a:cubicBezTo>
                    <a:pt x="581" y="237"/>
                    <a:pt x="818" y="242"/>
                    <a:pt x="908" y="242"/>
                  </a:cubicBezTo>
                  <a:cubicBezTo>
                    <a:pt x="908" y="216"/>
                    <a:pt x="908" y="216"/>
                    <a:pt x="908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030" y="874"/>
              <a:ext cx="986" cy="2329"/>
            </a:xfrm>
            <a:custGeom>
              <a:avLst/>
              <a:gdLst>
                <a:gd name="T0" fmla="*/ 608 w 608"/>
                <a:gd name="T1" fmla="*/ 87 h 1436"/>
                <a:gd name="T2" fmla="*/ 22 w 608"/>
                <a:gd name="T3" fmla="*/ 696 h 1436"/>
                <a:gd name="T4" fmla="*/ 251 w 608"/>
                <a:gd name="T5" fmla="*/ 1340 h 1436"/>
                <a:gd name="T6" fmla="*/ 583 w 608"/>
                <a:gd name="T7" fmla="*/ 1411 h 1436"/>
                <a:gd name="T8" fmla="*/ 316 w 608"/>
                <a:gd name="T9" fmla="*/ 648 h 1436"/>
                <a:gd name="T10" fmla="*/ 608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608" y="87"/>
                  </a:moveTo>
                  <a:cubicBezTo>
                    <a:pt x="503" y="43"/>
                    <a:pt x="66" y="0"/>
                    <a:pt x="22" y="696"/>
                  </a:cubicBezTo>
                  <a:cubicBezTo>
                    <a:pt x="0" y="1056"/>
                    <a:pt x="108" y="1238"/>
                    <a:pt x="251" y="1340"/>
                  </a:cubicBezTo>
                  <a:cubicBezTo>
                    <a:pt x="386" y="1436"/>
                    <a:pt x="557" y="1433"/>
                    <a:pt x="583" y="1411"/>
                  </a:cubicBezTo>
                  <a:cubicBezTo>
                    <a:pt x="471" y="1337"/>
                    <a:pt x="207" y="1061"/>
                    <a:pt x="316" y="648"/>
                  </a:cubicBezTo>
                  <a:cubicBezTo>
                    <a:pt x="425" y="235"/>
                    <a:pt x="608" y="87"/>
                    <a:pt x="608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317500" dist="38100" dir="10800000" algn="r" rotWithShape="0">
                <a:prstClr val="black">
                  <a:alpha val="6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159" y="593"/>
              <a:ext cx="1342" cy="876"/>
            </a:xfrm>
            <a:custGeom>
              <a:avLst/>
              <a:gdLst>
                <a:gd name="T0" fmla="*/ 103 w 827"/>
                <a:gd name="T1" fmla="*/ 216 h 540"/>
                <a:gd name="T2" fmla="*/ 31 w 827"/>
                <a:gd name="T3" fmla="*/ 173 h 540"/>
                <a:gd name="T4" fmla="*/ 496 w 827"/>
                <a:gd name="T5" fmla="*/ 76 h 540"/>
                <a:gd name="T6" fmla="*/ 827 w 827"/>
                <a:gd name="T7" fmla="*/ 540 h 540"/>
                <a:gd name="T8" fmla="*/ 436 w 827"/>
                <a:gd name="T9" fmla="*/ 177 h 540"/>
                <a:gd name="T10" fmla="*/ 103 w 827"/>
                <a:gd name="T11" fmla="*/ 21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540">
                  <a:moveTo>
                    <a:pt x="103" y="216"/>
                  </a:moveTo>
                  <a:cubicBezTo>
                    <a:pt x="77" y="199"/>
                    <a:pt x="0" y="209"/>
                    <a:pt x="31" y="173"/>
                  </a:cubicBezTo>
                  <a:cubicBezTo>
                    <a:pt x="88" y="106"/>
                    <a:pt x="289" y="0"/>
                    <a:pt x="496" y="76"/>
                  </a:cubicBezTo>
                  <a:cubicBezTo>
                    <a:pt x="703" y="152"/>
                    <a:pt x="815" y="378"/>
                    <a:pt x="827" y="540"/>
                  </a:cubicBezTo>
                  <a:cubicBezTo>
                    <a:pt x="735" y="408"/>
                    <a:pt x="580" y="192"/>
                    <a:pt x="436" y="177"/>
                  </a:cubicBezTo>
                  <a:cubicBezTo>
                    <a:pt x="293" y="162"/>
                    <a:pt x="103" y="216"/>
                    <a:pt x="103" y="2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302" y="610"/>
              <a:ext cx="1471" cy="2179"/>
            </a:xfrm>
            <a:custGeom>
              <a:avLst/>
              <a:gdLst>
                <a:gd name="T0" fmla="*/ 0 w 907"/>
                <a:gd name="T1" fmla="*/ 215 h 1344"/>
                <a:gd name="T2" fmla="*/ 714 w 907"/>
                <a:gd name="T3" fmla="*/ 461 h 1344"/>
                <a:gd name="T4" fmla="*/ 493 w 907"/>
                <a:gd name="T5" fmla="*/ 1344 h 1344"/>
                <a:gd name="T6" fmla="*/ 434 w 907"/>
                <a:gd name="T7" fmla="*/ 445 h 1344"/>
                <a:gd name="T8" fmla="*/ 0 w 907"/>
                <a:gd name="T9" fmla="*/ 242 h 1344"/>
                <a:gd name="T10" fmla="*/ 0 w 907"/>
                <a:gd name="T11" fmla="*/ 215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344">
                  <a:moveTo>
                    <a:pt x="0" y="215"/>
                  </a:moveTo>
                  <a:cubicBezTo>
                    <a:pt x="132" y="124"/>
                    <a:pt x="520" y="0"/>
                    <a:pt x="714" y="461"/>
                  </a:cubicBezTo>
                  <a:cubicBezTo>
                    <a:pt x="907" y="922"/>
                    <a:pt x="634" y="1283"/>
                    <a:pt x="493" y="1344"/>
                  </a:cubicBezTo>
                  <a:cubicBezTo>
                    <a:pt x="534" y="1204"/>
                    <a:pt x="588" y="747"/>
                    <a:pt x="434" y="445"/>
                  </a:cubicBezTo>
                  <a:cubicBezTo>
                    <a:pt x="327" y="237"/>
                    <a:pt x="90" y="241"/>
                    <a:pt x="0" y="242"/>
                  </a:cubicBezTo>
                  <a:cubicBezTo>
                    <a:pt x="0" y="215"/>
                    <a:pt x="0" y="215"/>
                    <a:pt x="0" y="21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887" y="2"/>
              <a:ext cx="765" cy="1050"/>
            </a:xfrm>
            <a:custGeom>
              <a:avLst/>
              <a:gdLst>
                <a:gd name="T0" fmla="*/ 0 w 472"/>
                <a:gd name="T1" fmla="*/ 561 h 648"/>
                <a:gd name="T2" fmla="*/ 113 w 472"/>
                <a:gd name="T3" fmla="*/ 509 h 648"/>
                <a:gd name="T4" fmla="*/ 190 w 472"/>
                <a:gd name="T5" fmla="*/ 190 h 648"/>
                <a:gd name="T6" fmla="*/ 375 w 472"/>
                <a:gd name="T7" fmla="*/ 0 h 648"/>
                <a:gd name="T8" fmla="*/ 472 w 472"/>
                <a:gd name="T9" fmla="*/ 166 h 648"/>
                <a:gd name="T10" fmla="*/ 213 w 472"/>
                <a:gd name="T11" fmla="*/ 522 h 648"/>
                <a:gd name="T12" fmla="*/ 285 w 472"/>
                <a:gd name="T13" fmla="*/ 563 h 648"/>
                <a:gd name="T14" fmla="*/ 325 w 472"/>
                <a:gd name="T15" fmla="*/ 606 h 648"/>
                <a:gd name="T16" fmla="*/ 315 w 472"/>
                <a:gd name="T17" fmla="*/ 647 h 648"/>
                <a:gd name="T18" fmla="*/ 160 w 472"/>
                <a:gd name="T19" fmla="*/ 615 h 648"/>
                <a:gd name="T20" fmla="*/ 80 w 472"/>
                <a:gd name="T21" fmla="*/ 617 h 648"/>
                <a:gd name="T22" fmla="*/ 0 w 472"/>
                <a:gd name="T23" fmla="*/ 561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2" h="648">
                  <a:moveTo>
                    <a:pt x="0" y="561"/>
                  </a:moveTo>
                  <a:cubicBezTo>
                    <a:pt x="32" y="551"/>
                    <a:pt x="109" y="531"/>
                    <a:pt x="113" y="509"/>
                  </a:cubicBezTo>
                  <a:cubicBezTo>
                    <a:pt x="118" y="487"/>
                    <a:pt x="117" y="303"/>
                    <a:pt x="190" y="190"/>
                  </a:cubicBezTo>
                  <a:cubicBezTo>
                    <a:pt x="260" y="82"/>
                    <a:pt x="338" y="15"/>
                    <a:pt x="375" y="0"/>
                  </a:cubicBezTo>
                  <a:cubicBezTo>
                    <a:pt x="372" y="41"/>
                    <a:pt x="393" y="147"/>
                    <a:pt x="472" y="166"/>
                  </a:cubicBezTo>
                  <a:cubicBezTo>
                    <a:pt x="354" y="231"/>
                    <a:pt x="169" y="410"/>
                    <a:pt x="213" y="522"/>
                  </a:cubicBezTo>
                  <a:cubicBezTo>
                    <a:pt x="245" y="552"/>
                    <a:pt x="265" y="551"/>
                    <a:pt x="285" y="563"/>
                  </a:cubicBezTo>
                  <a:cubicBezTo>
                    <a:pt x="306" y="575"/>
                    <a:pt x="351" y="592"/>
                    <a:pt x="325" y="606"/>
                  </a:cubicBezTo>
                  <a:cubicBezTo>
                    <a:pt x="299" y="620"/>
                    <a:pt x="338" y="648"/>
                    <a:pt x="315" y="647"/>
                  </a:cubicBezTo>
                  <a:cubicBezTo>
                    <a:pt x="292" y="647"/>
                    <a:pt x="224" y="608"/>
                    <a:pt x="160" y="615"/>
                  </a:cubicBezTo>
                  <a:cubicBezTo>
                    <a:pt x="95" y="622"/>
                    <a:pt x="104" y="610"/>
                    <a:pt x="80" y="617"/>
                  </a:cubicBezTo>
                  <a:cubicBezTo>
                    <a:pt x="53" y="587"/>
                    <a:pt x="0" y="561"/>
                    <a:pt x="0" y="561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81000">
                  <a:schemeClr val="tx1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302" y="853"/>
              <a:ext cx="986" cy="2329"/>
            </a:xfrm>
            <a:custGeom>
              <a:avLst/>
              <a:gdLst>
                <a:gd name="T0" fmla="*/ 0 w 608"/>
                <a:gd name="T1" fmla="*/ 87 h 1436"/>
                <a:gd name="T2" fmla="*/ 586 w 608"/>
                <a:gd name="T3" fmla="*/ 696 h 1436"/>
                <a:gd name="T4" fmla="*/ 356 w 608"/>
                <a:gd name="T5" fmla="*/ 1340 h 1436"/>
                <a:gd name="T6" fmla="*/ 24 w 608"/>
                <a:gd name="T7" fmla="*/ 1411 h 1436"/>
                <a:gd name="T8" fmla="*/ 292 w 608"/>
                <a:gd name="T9" fmla="*/ 648 h 1436"/>
                <a:gd name="T10" fmla="*/ 0 w 608"/>
                <a:gd name="T11" fmla="*/ 87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1436">
                  <a:moveTo>
                    <a:pt x="0" y="87"/>
                  </a:moveTo>
                  <a:cubicBezTo>
                    <a:pt x="105" y="42"/>
                    <a:pt x="542" y="0"/>
                    <a:pt x="586" y="696"/>
                  </a:cubicBezTo>
                  <a:cubicBezTo>
                    <a:pt x="608" y="1056"/>
                    <a:pt x="499" y="1238"/>
                    <a:pt x="356" y="1340"/>
                  </a:cubicBezTo>
                  <a:cubicBezTo>
                    <a:pt x="221" y="1436"/>
                    <a:pt x="50" y="1433"/>
                    <a:pt x="24" y="1411"/>
                  </a:cubicBezTo>
                  <a:cubicBezTo>
                    <a:pt x="137" y="1337"/>
                    <a:pt x="401" y="1061"/>
                    <a:pt x="292" y="648"/>
                  </a:cubicBezTo>
                  <a:cubicBezTo>
                    <a:pt x="183" y="235"/>
                    <a:pt x="0" y="87"/>
                    <a:pt x="0" y="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54000" algn="l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398" y="785"/>
              <a:ext cx="1537" cy="2609"/>
            </a:xfrm>
            <a:custGeom>
              <a:avLst/>
              <a:gdLst>
                <a:gd name="T0" fmla="*/ 116 w 947"/>
                <a:gd name="T1" fmla="*/ 404 h 1609"/>
                <a:gd name="T2" fmla="*/ 838 w 947"/>
                <a:gd name="T3" fmla="*/ 432 h 1609"/>
                <a:gd name="T4" fmla="*/ 800 w 947"/>
                <a:gd name="T5" fmla="*/ 1233 h 1609"/>
                <a:gd name="T6" fmla="*/ 135 w 947"/>
                <a:gd name="T7" fmla="*/ 1221 h 1609"/>
                <a:gd name="T8" fmla="*/ 116 w 947"/>
                <a:gd name="T9" fmla="*/ 404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1609">
                  <a:moveTo>
                    <a:pt x="116" y="404"/>
                  </a:moveTo>
                  <a:cubicBezTo>
                    <a:pt x="279" y="35"/>
                    <a:pt x="673" y="0"/>
                    <a:pt x="838" y="432"/>
                  </a:cubicBezTo>
                  <a:cubicBezTo>
                    <a:pt x="947" y="716"/>
                    <a:pt x="907" y="991"/>
                    <a:pt x="800" y="1233"/>
                  </a:cubicBezTo>
                  <a:cubicBezTo>
                    <a:pt x="636" y="1609"/>
                    <a:pt x="289" y="1609"/>
                    <a:pt x="135" y="1221"/>
                  </a:cubicBezTo>
                  <a:cubicBezTo>
                    <a:pt x="0" y="879"/>
                    <a:pt x="54" y="545"/>
                    <a:pt x="116" y="40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279400" algn="ctr" rotWithShape="0">
                <a:prstClr val="black">
                  <a:alpha val="8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445" y="1317"/>
              <a:ext cx="690" cy="624"/>
            </a:xfrm>
            <a:custGeom>
              <a:avLst/>
              <a:gdLst>
                <a:gd name="T0" fmla="*/ 398 w 425"/>
                <a:gd name="T1" fmla="*/ 296 h 385"/>
                <a:gd name="T2" fmla="*/ 348 w 425"/>
                <a:gd name="T3" fmla="*/ 222 h 385"/>
                <a:gd name="T4" fmla="*/ 283 w 425"/>
                <a:gd name="T5" fmla="*/ 271 h 385"/>
                <a:gd name="T6" fmla="*/ 177 w 425"/>
                <a:gd name="T7" fmla="*/ 197 h 385"/>
                <a:gd name="T8" fmla="*/ 236 w 425"/>
                <a:gd name="T9" fmla="*/ 94 h 385"/>
                <a:gd name="T10" fmla="*/ 98 w 425"/>
                <a:gd name="T11" fmla="*/ 5 h 385"/>
                <a:gd name="T12" fmla="*/ 37 w 425"/>
                <a:gd name="T13" fmla="*/ 16 h 385"/>
                <a:gd name="T14" fmla="*/ 2 w 425"/>
                <a:gd name="T15" fmla="*/ 191 h 385"/>
                <a:gd name="T16" fmla="*/ 46 w 425"/>
                <a:gd name="T17" fmla="*/ 324 h 385"/>
                <a:gd name="T18" fmla="*/ 382 w 425"/>
                <a:gd name="T19" fmla="*/ 370 h 385"/>
                <a:gd name="T20" fmla="*/ 398 w 425"/>
                <a:gd name="T21" fmla="*/ 2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385">
                  <a:moveTo>
                    <a:pt x="398" y="296"/>
                  </a:moveTo>
                  <a:cubicBezTo>
                    <a:pt x="386" y="275"/>
                    <a:pt x="368" y="249"/>
                    <a:pt x="348" y="222"/>
                  </a:cubicBezTo>
                  <a:cubicBezTo>
                    <a:pt x="336" y="247"/>
                    <a:pt x="313" y="265"/>
                    <a:pt x="283" y="271"/>
                  </a:cubicBezTo>
                  <a:cubicBezTo>
                    <a:pt x="234" y="280"/>
                    <a:pt x="186" y="246"/>
                    <a:pt x="177" y="197"/>
                  </a:cubicBezTo>
                  <a:cubicBezTo>
                    <a:pt x="169" y="152"/>
                    <a:pt x="194" y="109"/>
                    <a:pt x="236" y="94"/>
                  </a:cubicBezTo>
                  <a:cubicBezTo>
                    <a:pt x="188" y="50"/>
                    <a:pt x="120" y="9"/>
                    <a:pt x="98" y="5"/>
                  </a:cubicBezTo>
                  <a:cubicBezTo>
                    <a:pt x="76" y="0"/>
                    <a:pt x="57" y="1"/>
                    <a:pt x="37" y="16"/>
                  </a:cubicBezTo>
                  <a:cubicBezTo>
                    <a:pt x="2" y="42"/>
                    <a:pt x="0" y="160"/>
                    <a:pt x="2" y="191"/>
                  </a:cubicBezTo>
                  <a:cubicBezTo>
                    <a:pt x="4" y="222"/>
                    <a:pt x="6" y="295"/>
                    <a:pt x="46" y="324"/>
                  </a:cubicBezTo>
                  <a:cubicBezTo>
                    <a:pt x="102" y="364"/>
                    <a:pt x="306" y="385"/>
                    <a:pt x="382" y="370"/>
                  </a:cubicBezTo>
                  <a:cubicBezTo>
                    <a:pt x="424" y="362"/>
                    <a:pt x="425" y="345"/>
                    <a:pt x="398" y="296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720" y="1469"/>
              <a:ext cx="290" cy="302"/>
            </a:xfrm>
            <a:custGeom>
              <a:avLst/>
              <a:gdLst>
                <a:gd name="T0" fmla="*/ 8 w 179"/>
                <a:gd name="T1" fmla="*/ 103 h 186"/>
                <a:gd name="T2" fmla="*/ 114 w 179"/>
                <a:gd name="T3" fmla="*/ 177 h 186"/>
                <a:gd name="T4" fmla="*/ 179 w 179"/>
                <a:gd name="T5" fmla="*/ 128 h 186"/>
                <a:gd name="T6" fmla="*/ 67 w 179"/>
                <a:gd name="T7" fmla="*/ 0 h 186"/>
                <a:gd name="T8" fmla="*/ 8 w 179"/>
                <a:gd name="T9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6">
                  <a:moveTo>
                    <a:pt x="8" y="103"/>
                  </a:moveTo>
                  <a:cubicBezTo>
                    <a:pt x="17" y="152"/>
                    <a:pt x="65" y="186"/>
                    <a:pt x="114" y="177"/>
                  </a:cubicBezTo>
                  <a:cubicBezTo>
                    <a:pt x="144" y="171"/>
                    <a:pt x="167" y="153"/>
                    <a:pt x="179" y="128"/>
                  </a:cubicBezTo>
                  <a:cubicBezTo>
                    <a:pt x="148" y="85"/>
                    <a:pt x="108" y="39"/>
                    <a:pt x="67" y="0"/>
                  </a:cubicBezTo>
                  <a:cubicBezTo>
                    <a:pt x="25" y="15"/>
                    <a:pt x="0" y="58"/>
                    <a:pt x="8" y="10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232" y="1335"/>
              <a:ext cx="664" cy="604"/>
            </a:xfrm>
            <a:custGeom>
              <a:avLst/>
              <a:gdLst>
                <a:gd name="T0" fmla="*/ 309 w 409"/>
                <a:gd name="T1" fmla="*/ 20 h 373"/>
                <a:gd name="T2" fmla="*/ 199 w 409"/>
                <a:gd name="T3" fmla="*/ 93 h 373"/>
                <a:gd name="T4" fmla="*/ 242 w 409"/>
                <a:gd name="T5" fmla="*/ 155 h 373"/>
                <a:gd name="T6" fmla="*/ 168 w 409"/>
                <a:gd name="T7" fmla="*/ 262 h 373"/>
                <a:gd name="T8" fmla="*/ 80 w 409"/>
                <a:gd name="T9" fmla="*/ 229 h 373"/>
                <a:gd name="T10" fmla="*/ 19 w 409"/>
                <a:gd name="T11" fmla="*/ 321 h 373"/>
                <a:gd name="T12" fmla="*/ 78 w 409"/>
                <a:gd name="T13" fmla="*/ 368 h 373"/>
                <a:gd name="T14" fmla="*/ 324 w 409"/>
                <a:gd name="T15" fmla="*/ 334 h 373"/>
                <a:gd name="T16" fmla="*/ 393 w 409"/>
                <a:gd name="T17" fmla="*/ 254 h 373"/>
                <a:gd name="T18" fmla="*/ 403 w 409"/>
                <a:gd name="T19" fmla="*/ 89 h 373"/>
                <a:gd name="T20" fmla="*/ 309 w 409"/>
                <a:gd name="T21" fmla="*/ 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373">
                  <a:moveTo>
                    <a:pt x="309" y="20"/>
                  </a:moveTo>
                  <a:cubicBezTo>
                    <a:pt x="275" y="30"/>
                    <a:pt x="236" y="58"/>
                    <a:pt x="199" y="93"/>
                  </a:cubicBezTo>
                  <a:cubicBezTo>
                    <a:pt x="221" y="106"/>
                    <a:pt x="237" y="128"/>
                    <a:pt x="242" y="155"/>
                  </a:cubicBezTo>
                  <a:cubicBezTo>
                    <a:pt x="251" y="205"/>
                    <a:pt x="218" y="253"/>
                    <a:pt x="168" y="262"/>
                  </a:cubicBezTo>
                  <a:cubicBezTo>
                    <a:pt x="134" y="268"/>
                    <a:pt x="101" y="254"/>
                    <a:pt x="80" y="229"/>
                  </a:cubicBezTo>
                  <a:cubicBezTo>
                    <a:pt x="48" y="271"/>
                    <a:pt x="25" y="308"/>
                    <a:pt x="19" y="321"/>
                  </a:cubicBezTo>
                  <a:cubicBezTo>
                    <a:pt x="0" y="366"/>
                    <a:pt x="44" y="373"/>
                    <a:pt x="78" y="368"/>
                  </a:cubicBezTo>
                  <a:cubicBezTo>
                    <a:pt x="113" y="364"/>
                    <a:pt x="289" y="344"/>
                    <a:pt x="324" y="334"/>
                  </a:cubicBezTo>
                  <a:cubicBezTo>
                    <a:pt x="360" y="324"/>
                    <a:pt x="391" y="290"/>
                    <a:pt x="393" y="254"/>
                  </a:cubicBezTo>
                  <a:cubicBezTo>
                    <a:pt x="396" y="218"/>
                    <a:pt x="409" y="145"/>
                    <a:pt x="403" y="89"/>
                  </a:cubicBezTo>
                  <a:cubicBezTo>
                    <a:pt x="396" y="32"/>
                    <a:pt x="383" y="0"/>
                    <a:pt x="309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2362" y="1485"/>
              <a:ext cx="277" cy="284"/>
            </a:xfrm>
            <a:custGeom>
              <a:avLst/>
              <a:gdLst>
                <a:gd name="T0" fmla="*/ 88 w 171"/>
                <a:gd name="T1" fmla="*/ 169 h 175"/>
                <a:gd name="T2" fmla="*/ 162 w 171"/>
                <a:gd name="T3" fmla="*/ 62 h 175"/>
                <a:gd name="T4" fmla="*/ 119 w 171"/>
                <a:gd name="T5" fmla="*/ 0 h 175"/>
                <a:gd name="T6" fmla="*/ 0 w 171"/>
                <a:gd name="T7" fmla="*/ 136 h 175"/>
                <a:gd name="T8" fmla="*/ 88 w 171"/>
                <a:gd name="T9" fmla="*/ 1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5">
                  <a:moveTo>
                    <a:pt x="88" y="169"/>
                  </a:moveTo>
                  <a:cubicBezTo>
                    <a:pt x="138" y="160"/>
                    <a:pt x="171" y="112"/>
                    <a:pt x="162" y="62"/>
                  </a:cubicBezTo>
                  <a:cubicBezTo>
                    <a:pt x="157" y="35"/>
                    <a:pt x="141" y="13"/>
                    <a:pt x="119" y="0"/>
                  </a:cubicBezTo>
                  <a:cubicBezTo>
                    <a:pt x="75" y="41"/>
                    <a:pt x="33" y="92"/>
                    <a:pt x="0" y="136"/>
                  </a:cubicBezTo>
                  <a:cubicBezTo>
                    <a:pt x="21" y="161"/>
                    <a:pt x="54" y="175"/>
                    <a:pt x="88" y="1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1363" y="2064"/>
              <a:ext cx="305" cy="633"/>
            </a:xfrm>
            <a:custGeom>
              <a:avLst/>
              <a:gdLst>
                <a:gd name="T0" fmla="*/ 32 w 188"/>
                <a:gd name="T1" fmla="*/ 15 h 390"/>
                <a:gd name="T2" fmla="*/ 20 w 188"/>
                <a:gd name="T3" fmla="*/ 72 h 390"/>
                <a:gd name="T4" fmla="*/ 163 w 188"/>
                <a:gd name="T5" fmla="*/ 390 h 390"/>
                <a:gd name="T6" fmla="*/ 188 w 188"/>
                <a:gd name="T7" fmla="*/ 372 h 390"/>
                <a:gd name="T8" fmla="*/ 51 w 188"/>
                <a:gd name="T9" fmla="*/ 29 h 390"/>
                <a:gd name="T10" fmla="*/ 32 w 188"/>
                <a:gd name="T11" fmla="*/ 1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90">
                  <a:moveTo>
                    <a:pt x="32" y="15"/>
                  </a:moveTo>
                  <a:cubicBezTo>
                    <a:pt x="32" y="15"/>
                    <a:pt x="0" y="0"/>
                    <a:pt x="20" y="72"/>
                  </a:cubicBezTo>
                  <a:cubicBezTo>
                    <a:pt x="35" y="125"/>
                    <a:pt x="72" y="305"/>
                    <a:pt x="163" y="390"/>
                  </a:cubicBezTo>
                  <a:cubicBezTo>
                    <a:pt x="173" y="382"/>
                    <a:pt x="179" y="379"/>
                    <a:pt x="188" y="372"/>
                  </a:cubicBezTo>
                  <a:cubicBezTo>
                    <a:pt x="96" y="266"/>
                    <a:pt x="72" y="147"/>
                    <a:pt x="51" y="29"/>
                  </a:cubicBezTo>
                  <a:cubicBezTo>
                    <a:pt x="42" y="22"/>
                    <a:pt x="36" y="17"/>
                    <a:pt x="32" y="15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1442" y="2068"/>
              <a:ext cx="1493" cy="762"/>
            </a:xfrm>
            <a:custGeom>
              <a:avLst/>
              <a:gdLst>
                <a:gd name="T0" fmla="*/ 153 w 920"/>
                <a:gd name="T1" fmla="*/ 358 h 470"/>
                <a:gd name="T2" fmla="*/ 137 w 920"/>
                <a:gd name="T3" fmla="*/ 372 h 470"/>
                <a:gd name="T4" fmla="*/ 0 w 920"/>
                <a:gd name="T5" fmla="*/ 25 h 470"/>
                <a:gd name="T6" fmla="*/ 80 w 920"/>
                <a:gd name="T7" fmla="*/ 79 h 470"/>
                <a:gd name="T8" fmla="*/ 93 w 920"/>
                <a:gd name="T9" fmla="*/ 155 h 470"/>
                <a:gd name="T10" fmla="*/ 126 w 920"/>
                <a:gd name="T11" fmla="*/ 106 h 470"/>
                <a:gd name="T12" fmla="*/ 196 w 920"/>
                <a:gd name="T13" fmla="*/ 128 h 470"/>
                <a:gd name="T14" fmla="*/ 262 w 920"/>
                <a:gd name="T15" fmla="*/ 279 h 470"/>
                <a:gd name="T16" fmla="*/ 313 w 920"/>
                <a:gd name="T17" fmla="*/ 182 h 470"/>
                <a:gd name="T18" fmla="*/ 531 w 920"/>
                <a:gd name="T19" fmla="*/ 194 h 470"/>
                <a:gd name="T20" fmla="*/ 564 w 920"/>
                <a:gd name="T21" fmla="*/ 291 h 470"/>
                <a:gd name="T22" fmla="*/ 658 w 920"/>
                <a:gd name="T23" fmla="*/ 138 h 470"/>
                <a:gd name="T24" fmla="*/ 750 w 920"/>
                <a:gd name="T25" fmla="*/ 103 h 470"/>
                <a:gd name="T26" fmla="*/ 780 w 920"/>
                <a:gd name="T27" fmla="*/ 162 h 470"/>
                <a:gd name="T28" fmla="*/ 804 w 920"/>
                <a:gd name="T29" fmla="*/ 77 h 470"/>
                <a:gd name="T30" fmla="*/ 898 w 920"/>
                <a:gd name="T31" fmla="*/ 21 h 470"/>
                <a:gd name="T32" fmla="*/ 917 w 920"/>
                <a:gd name="T33" fmla="*/ 45 h 470"/>
                <a:gd name="T34" fmla="*/ 710 w 920"/>
                <a:gd name="T35" fmla="*/ 410 h 470"/>
                <a:gd name="T36" fmla="*/ 687 w 920"/>
                <a:gd name="T37" fmla="*/ 364 h 470"/>
                <a:gd name="T38" fmla="*/ 663 w 920"/>
                <a:gd name="T39" fmla="*/ 439 h 470"/>
                <a:gd name="T40" fmla="*/ 594 w 920"/>
                <a:gd name="T41" fmla="*/ 452 h 470"/>
                <a:gd name="T42" fmla="*/ 543 w 920"/>
                <a:gd name="T43" fmla="*/ 341 h 470"/>
                <a:gd name="T44" fmla="*/ 476 w 920"/>
                <a:gd name="T45" fmla="*/ 457 h 470"/>
                <a:gd name="T46" fmla="*/ 339 w 920"/>
                <a:gd name="T47" fmla="*/ 459 h 470"/>
                <a:gd name="T48" fmla="*/ 301 w 920"/>
                <a:gd name="T49" fmla="*/ 312 h 470"/>
                <a:gd name="T50" fmla="*/ 223 w 920"/>
                <a:gd name="T51" fmla="*/ 432 h 470"/>
                <a:gd name="T52" fmla="*/ 155 w 920"/>
                <a:gd name="T53" fmla="*/ 417 h 470"/>
                <a:gd name="T54" fmla="*/ 153 w 920"/>
                <a:gd name="T55" fmla="*/ 35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0" h="470">
                  <a:moveTo>
                    <a:pt x="153" y="358"/>
                  </a:moveTo>
                  <a:cubicBezTo>
                    <a:pt x="147" y="363"/>
                    <a:pt x="141" y="369"/>
                    <a:pt x="137" y="372"/>
                  </a:cubicBezTo>
                  <a:cubicBezTo>
                    <a:pt x="46" y="266"/>
                    <a:pt x="21" y="144"/>
                    <a:pt x="0" y="25"/>
                  </a:cubicBezTo>
                  <a:cubicBezTo>
                    <a:pt x="25" y="44"/>
                    <a:pt x="68" y="74"/>
                    <a:pt x="80" y="79"/>
                  </a:cubicBezTo>
                  <a:cubicBezTo>
                    <a:pt x="86" y="114"/>
                    <a:pt x="92" y="138"/>
                    <a:pt x="93" y="155"/>
                  </a:cubicBezTo>
                  <a:cubicBezTo>
                    <a:pt x="107" y="138"/>
                    <a:pt x="118" y="113"/>
                    <a:pt x="126" y="106"/>
                  </a:cubicBezTo>
                  <a:cubicBezTo>
                    <a:pt x="159" y="117"/>
                    <a:pt x="181" y="124"/>
                    <a:pt x="196" y="128"/>
                  </a:cubicBezTo>
                  <a:cubicBezTo>
                    <a:pt x="210" y="170"/>
                    <a:pt x="242" y="252"/>
                    <a:pt x="262" y="279"/>
                  </a:cubicBezTo>
                  <a:cubicBezTo>
                    <a:pt x="277" y="241"/>
                    <a:pt x="305" y="193"/>
                    <a:pt x="313" y="182"/>
                  </a:cubicBezTo>
                  <a:cubicBezTo>
                    <a:pt x="367" y="174"/>
                    <a:pt x="498" y="185"/>
                    <a:pt x="531" y="194"/>
                  </a:cubicBezTo>
                  <a:cubicBezTo>
                    <a:pt x="545" y="235"/>
                    <a:pt x="560" y="277"/>
                    <a:pt x="564" y="291"/>
                  </a:cubicBezTo>
                  <a:cubicBezTo>
                    <a:pt x="612" y="242"/>
                    <a:pt x="647" y="182"/>
                    <a:pt x="658" y="138"/>
                  </a:cubicBezTo>
                  <a:cubicBezTo>
                    <a:pt x="684" y="131"/>
                    <a:pt x="717" y="118"/>
                    <a:pt x="750" y="103"/>
                  </a:cubicBezTo>
                  <a:cubicBezTo>
                    <a:pt x="758" y="99"/>
                    <a:pt x="766" y="137"/>
                    <a:pt x="780" y="162"/>
                  </a:cubicBezTo>
                  <a:cubicBezTo>
                    <a:pt x="790" y="128"/>
                    <a:pt x="792" y="107"/>
                    <a:pt x="804" y="77"/>
                  </a:cubicBezTo>
                  <a:cubicBezTo>
                    <a:pt x="850" y="54"/>
                    <a:pt x="888" y="31"/>
                    <a:pt x="898" y="21"/>
                  </a:cubicBezTo>
                  <a:cubicBezTo>
                    <a:pt x="918" y="0"/>
                    <a:pt x="920" y="29"/>
                    <a:pt x="917" y="45"/>
                  </a:cubicBezTo>
                  <a:cubicBezTo>
                    <a:pt x="908" y="97"/>
                    <a:pt x="824" y="316"/>
                    <a:pt x="710" y="410"/>
                  </a:cubicBezTo>
                  <a:cubicBezTo>
                    <a:pt x="706" y="395"/>
                    <a:pt x="698" y="387"/>
                    <a:pt x="687" y="364"/>
                  </a:cubicBezTo>
                  <a:cubicBezTo>
                    <a:pt x="678" y="406"/>
                    <a:pt x="672" y="436"/>
                    <a:pt x="663" y="439"/>
                  </a:cubicBezTo>
                  <a:cubicBezTo>
                    <a:pt x="637" y="448"/>
                    <a:pt x="615" y="446"/>
                    <a:pt x="594" y="452"/>
                  </a:cubicBezTo>
                  <a:cubicBezTo>
                    <a:pt x="554" y="370"/>
                    <a:pt x="550" y="362"/>
                    <a:pt x="543" y="341"/>
                  </a:cubicBezTo>
                  <a:cubicBezTo>
                    <a:pt x="518" y="379"/>
                    <a:pt x="489" y="432"/>
                    <a:pt x="476" y="457"/>
                  </a:cubicBezTo>
                  <a:cubicBezTo>
                    <a:pt x="429" y="470"/>
                    <a:pt x="369" y="469"/>
                    <a:pt x="339" y="459"/>
                  </a:cubicBezTo>
                  <a:cubicBezTo>
                    <a:pt x="323" y="392"/>
                    <a:pt x="308" y="336"/>
                    <a:pt x="301" y="312"/>
                  </a:cubicBezTo>
                  <a:cubicBezTo>
                    <a:pt x="281" y="341"/>
                    <a:pt x="236" y="410"/>
                    <a:pt x="223" y="432"/>
                  </a:cubicBezTo>
                  <a:cubicBezTo>
                    <a:pt x="198" y="433"/>
                    <a:pt x="175" y="427"/>
                    <a:pt x="155" y="417"/>
                  </a:cubicBezTo>
                  <a:cubicBezTo>
                    <a:pt x="150" y="414"/>
                    <a:pt x="153" y="367"/>
                    <a:pt x="153" y="35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1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1685" y="2648"/>
              <a:ext cx="140" cy="120"/>
            </a:xfrm>
            <a:custGeom>
              <a:avLst/>
              <a:gdLst>
                <a:gd name="T0" fmla="*/ 4 w 86"/>
                <a:gd name="T1" fmla="*/ 0 h 74"/>
                <a:gd name="T2" fmla="*/ 21 w 86"/>
                <a:gd name="T3" fmla="*/ 11 h 74"/>
                <a:gd name="T4" fmla="*/ 23 w 86"/>
                <a:gd name="T5" fmla="*/ 45 h 74"/>
                <a:gd name="T6" fmla="*/ 86 w 86"/>
                <a:gd name="T7" fmla="*/ 56 h 74"/>
                <a:gd name="T8" fmla="*/ 73 w 86"/>
                <a:gd name="T9" fmla="*/ 74 h 74"/>
                <a:gd name="T10" fmla="*/ 2 w 86"/>
                <a:gd name="T11" fmla="*/ 57 h 74"/>
                <a:gd name="T12" fmla="*/ 4 w 86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" y="0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22" y="74"/>
                    <a:pt x="2" y="5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593" y="2239"/>
              <a:ext cx="86" cy="99"/>
            </a:xfrm>
            <a:custGeom>
              <a:avLst/>
              <a:gdLst>
                <a:gd name="T0" fmla="*/ 0 w 86"/>
                <a:gd name="T1" fmla="*/ 80 h 99"/>
                <a:gd name="T2" fmla="*/ 23 w 86"/>
                <a:gd name="T3" fmla="*/ 99 h 99"/>
                <a:gd name="T4" fmla="*/ 86 w 86"/>
                <a:gd name="T5" fmla="*/ 10 h 99"/>
                <a:gd name="T6" fmla="*/ 54 w 86"/>
                <a:gd name="T7" fmla="*/ 0 h 99"/>
                <a:gd name="T8" fmla="*/ 0 w 86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9">
                  <a:moveTo>
                    <a:pt x="0" y="80"/>
                  </a:moveTo>
                  <a:lnTo>
                    <a:pt x="23" y="99"/>
                  </a:lnTo>
                  <a:lnTo>
                    <a:pt x="86" y="10"/>
                  </a:lnTo>
                  <a:lnTo>
                    <a:pt x="54" y="0"/>
                  </a:lnTo>
                  <a:lnTo>
                    <a:pt x="0" y="80"/>
                  </a:ln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7" name="Freeform 22"/>
            <p:cNvSpPr>
              <a:spLocks/>
            </p:cNvSpPr>
            <p:nvPr/>
          </p:nvSpPr>
          <p:spPr bwMode="auto">
            <a:xfrm>
              <a:off x="1867" y="2359"/>
              <a:ext cx="120" cy="185"/>
            </a:xfrm>
            <a:custGeom>
              <a:avLst/>
              <a:gdLst>
                <a:gd name="T0" fmla="*/ 51 w 74"/>
                <a:gd name="T1" fmla="*/ 2 h 114"/>
                <a:gd name="T2" fmla="*/ 74 w 74"/>
                <a:gd name="T3" fmla="*/ 0 h 114"/>
                <a:gd name="T4" fmla="*/ 13 w 74"/>
                <a:gd name="T5" fmla="*/ 114 h 114"/>
                <a:gd name="T6" fmla="*/ 0 w 74"/>
                <a:gd name="T7" fmla="*/ 99 h 114"/>
                <a:gd name="T8" fmla="*/ 51 w 74"/>
                <a:gd name="T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4">
                  <a:moveTo>
                    <a:pt x="51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23" y="90"/>
                    <a:pt x="13" y="114"/>
                  </a:cubicBezTo>
                  <a:cubicBezTo>
                    <a:pt x="9" y="108"/>
                    <a:pt x="3" y="103"/>
                    <a:pt x="0" y="99"/>
                  </a:cubicBezTo>
                  <a:cubicBezTo>
                    <a:pt x="15" y="65"/>
                    <a:pt x="51" y="2"/>
                    <a:pt x="51" y="2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chemeClr val="accent6"/>
                </a:gs>
                <a:gs pos="0">
                  <a:schemeClr val="accent4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8" name="Freeform 23"/>
            <p:cNvSpPr>
              <a:spLocks/>
            </p:cNvSpPr>
            <p:nvPr/>
          </p:nvSpPr>
          <p:spPr bwMode="auto">
            <a:xfrm>
              <a:off x="1930" y="2574"/>
              <a:ext cx="297" cy="261"/>
            </a:xfrm>
            <a:custGeom>
              <a:avLst/>
              <a:gdLst>
                <a:gd name="T0" fmla="*/ 0 w 183"/>
                <a:gd name="T1" fmla="*/ 0 h 161"/>
                <a:gd name="T2" fmla="*/ 28 w 183"/>
                <a:gd name="T3" fmla="*/ 19 h 161"/>
                <a:gd name="T4" fmla="*/ 57 w 183"/>
                <a:gd name="T5" fmla="*/ 129 h 161"/>
                <a:gd name="T6" fmla="*/ 183 w 183"/>
                <a:gd name="T7" fmla="*/ 130 h 161"/>
                <a:gd name="T8" fmla="*/ 175 w 183"/>
                <a:gd name="T9" fmla="*/ 145 h 161"/>
                <a:gd name="T10" fmla="*/ 38 w 183"/>
                <a:gd name="T11" fmla="*/ 147 h 161"/>
                <a:gd name="T12" fmla="*/ 0 w 18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1">
                  <a:moveTo>
                    <a:pt x="0" y="0"/>
                  </a:moveTo>
                  <a:cubicBezTo>
                    <a:pt x="0" y="0"/>
                    <a:pt x="20" y="14"/>
                    <a:pt x="28" y="19"/>
                  </a:cubicBezTo>
                  <a:cubicBezTo>
                    <a:pt x="36" y="53"/>
                    <a:pt x="54" y="117"/>
                    <a:pt x="57" y="129"/>
                  </a:cubicBezTo>
                  <a:cubicBezTo>
                    <a:pt x="75" y="132"/>
                    <a:pt x="147" y="136"/>
                    <a:pt x="183" y="130"/>
                  </a:cubicBezTo>
                  <a:cubicBezTo>
                    <a:pt x="181" y="135"/>
                    <a:pt x="178" y="140"/>
                    <a:pt x="175" y="145"/>
                  </a:cubicBezTo>
                  <a:cubicBezTo>
                    <a:pt x="130" y="161"/>
                    <a:pt x="58" y="155"/>
                    <a:pt x="38" y="147"/>
                  </a:cubicBezTo>
                  <a:cubicBezTo>
                    <a:pt x="31" y="11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9" name="Freeform 24"/>
            <p:cNvSpPr>
              <a:spLocks/>
            </p:cNvSpPr>
            <p:nvPr/>
          </p:nvSpPr>
          <p:spPr bwMode="auto">
            <a:xfrm>
              <a:off x="2357" y="2275"/>
              <a:ext cx="196" cy="264"/>
            </a:xfrm>
            <a:custGeom>
              <a:avLst/>
              <a:gdLst>
                <a:gd name="T0" fmla="*/ 0 w 121"/>
                <a:gd name="T1" fmla="*/ 163 h 163"/>
                <a:gd name="T2" fmla="*/ 33 w 121"/>
                <a:gd name="T3" fmla="*/ 155 h 163"/>
                <a:gd name="T4" fmla="*/ 121 w 121"/>
                <a:gd name="T5" fmla="*/ 0 h 163"/>
                <a:gd name="T6" fmla="*/ 94 w 121"/>
                <a:gd name="T7" fmla="*/ 10 h 163"/>
                <a:gd name="T8" fmla="*/ 0 w 12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3">
                  <a:moveTo>
                    <a:pt x="0" y="163"/>
                  </a:moveTo>
                  <a:cubicBezTo>
                    <a:pt x="10" y="163"/>
                    <a:pt x="17" y="160"/>
                    <a:pt x="33" y="155"/>
                  </a:cubicBezTo>
                  <a:cubicBezTo>
                    <a:pt x="68" y="122"/>
                    <a:pt x="116" y="31"/>
                    <a:pt x="121" y="0"/>
                  </a:cubicBezTo>
                  <a:cubicBezTo>
                    <a:pt x="113" y="3"/>
                    <a:pt x="102" y="8"/>
                    <a:pt x="94" y="10"/>
                  </a:cubicBezTo>
                  <a:cubicBezTo>
                    <a:pt x="78" y="75"/>
                    <a:pt x="22" y="138"/>
                    <a:pt x="0" y="163"/>
                  </a:cubicBezTo>
                  <a:close/>
                </a:path>
              </a:pathLst>
            </a:custGeom>
            <a:gradFill>
              <a:gsLst>
                <a:gs pos="29000">
                  <a:srgbClr val="FEC007"/>
                </a:gs>
                <a:gs pos="89000">
                  <a:schemeClr val="accent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0" name="Freeform 25"/>
            <p:cNvSpPr>
              <a:spLocks/>
            </p:cNvSpPr>
            <p:nvPr/>
          </p:nvSpPr>
          <p:spPr bwMode="auto">
            <a:xfrm>
              <a:off x="2323" y="2621"/>
              <a:ext cx="213" cy="180"/>
            </a:xfrm>
            <a:custGeom>
              <a:avLst/>
              <a:gdLst>
                <a:gd name="T0" fmla="*/ 0 w 131"/>
                <a:gd name="T1" fmla="*/ 0 h 111"/>
                <a:gd name="T2" fmla="*/ 32 w 131"/>
                <a:gd name="T3" fmla="*/ 10 h 111"/>
                <a:gd name="T4" fmla="*/ 62 w 131"/>
                <a:gd name="T5" fmla="*/ 88 h 111"/>
                <a:gd name="T6" fmla="*/ 131 w 131"/>
                <a:gd name="T7" fmla="*/ 78 h 111"/>
                <a:gd name="T8" fmla="*/ 120 w 131"/>
                <a:gd name="T9" fmla="*/ 98 h 111"/>
                <a:gd name="T10" fmla="*/ 51 w 131"/>
                <a:gd name="T11" fmla="*/ 111 h 111"/>
                <a:gd name="T12" fmla="*/ 0 w 13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1">
                  <a:moveTo>
                    <a:pt x="0" y="0"/>
                  </a:moveTo>
                  <a:cubicBezTo>
                    <a:pt x="12" y="4"/>
                    <a:pt x="28" y="10"/>
                    <a:pt x="32" y="10"/>
                  </a:cubicBezTo>
                  <a:cubicBezTo>
                    <a:pt x="38" y="29"/>
                    <a:pt x="59" y="77"/>
                    <a:pt x="62" y="88"/>
                  </a:cubicBezTo>
                  <a:cubicBezTo>
                    <a:pt x="88" y="85"/>
                    <a:pt x="123" y="80"/>
                    <a:pt x="131" y="78"/>
                  </a:cubicBezTo>
                  <a:cubicBezTo>
                    <a:pt x="128" y="86"/>
                    <a:pt x="125" y="93"/>
                    <a:pt x="120" y="98"/>
                  </a:cubicBezTo>
                  <a:cubicBezTo>
                    <a:pt x="116" y="102"/>
                    <a:pt x="63" y="108"/>
                    <a:pt x="51" y="111"/>
                  </a:cubicBezTo>
                  <a:cubicBezTo>
                    <a:pt x="43" y="95"/>
                    <a:pt x="5" y="2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EC007"/>
                </a:gs>
                <a:gs pos="89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1" name="Freeform 26"/>
            <p:cNvSpPr>
              <a:spLocks/>
            </p:cNvSpPr>
            <p:nvPr/>
          </p:nvSpPr>
          <p:spPr bwMode="auto">
            <a:xfrm>
              <a:off x="2557" y="2650"/>
              <a:ext cx="118" cy="82"/>
            </a:xfrm>
            <a:custGeom>
              <a:avLst/>
              <a:gdLst>
                <a:gd name="T0" fmla="*/ 0 w 73"/>
                <a:gd name="T1" fmla="*/ 5 h 51"/>
                <a:gd name="T2" fmla="*/ 21 w 73"/>
                <a:gd name="T3" fmla="*/ 5 h 51"/>
                <a:gd name="T4" fmla="*/ 33 w 73"/>
                <a:gd name="T5" fmla="*/ 26 h 51"/>
                <a:gd name="T6" fmla="*/ 73 w 73"/>
                <a:gd name="T7" fmla="*/ 0 h 51"/>
                <a:gd name="T8" fmla="*/ 23 w 73"/>
                <a:gd name="T9" fmla="*/ 51 h 51"/>
                <a:gd name="T10" fmla="*/ 0 w 73"/>
                <a:gd name="T1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1">
                  <a:moveTo>
                    <a:pt x="0" y="5"/>
                  </a:moveTo>
                  <a:cubicBezTo>
                    <a:pt x="9" y="6"/>
                    <a:pt x="14" y="6"/>
                    <a:pt x="21" y="5"/>
                  </a:cubicBezTo>
                  <a:cubicBezTo>
                    <a:pt x="24" y="13"/>
                    <a:pt x="26" y="25"/>
                    <a:pt x="33" y="26"/>
                  </a:cubicBezTo>
                  <a:cubicBezTo>
                    <a:pt x="57" y="27"/>
                    <a:pt x="67" y="7"/>
                    <a:pt x="73" y="0"/>
                  </a:cubicBezTo>
                  <a:cubicBezTo>
                    <a:pt x="52" y="24"/>
                    <a:pt x="30" y="46"/>
                    <a:pt x="23" y="51"/>
                  </a:cubicBezTo>
                  <a:cubicBezTo>
                    <a:pt x="17" y="36"/>
                    <a:pt x="0" y="5"/>
                    <a:pt x="0" y="5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2" name="Freeform 27"/>
            <p:cNvSpPr>
              <a:spLocks/>
            </p:cNvSpPr>
            <p:nvPr/>
          </p:nvSpPr>
          <p:spPr bwMode="auto">
            <a:xfrm>
              <a:off x="2708" y="2108"/>
              <a:ext cx="184" cy="222"/>
            </a:xfrm>
            <a:custGeom>
              <a:avLst/>
              <a:gdLst>
                <a:gd name="T0" fmla="*/ 0 w 114"/>
                <a:gd name="T1" fmla="*/ 137 h 137"/>
                <a:gd name="T2" fmla="*/ 24 w 114"/>
                <a:gd name="T3" fmla="*/ 123 h 137"/>
                <a:gd name="T4" fmla="*/ 38 w 114"/>
                <a:gd name="T5" fmla="*/ 60 h 137"/>
                <a:gd name="T6" fmla="*/ 88 w 114"/>
                <a:gd name="T7" fmla="*/ 23 h 137"/>
                <a:gd name="T8" fmla="*/ 106 w 114"/>
                <a:gd name="T9" fmla="*/ 5 h 137"/>
                <a:gd name="T10" fmla="*/ 24 w 114"/>
                <a:gd name="T11" fmla="*/ 52 h 137"/>
                <a:gd name="T12" fmla="*/ 0 w 114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37">
                  <a:moveTo>
                    <a:pt x="0" y="137"/>
                  </a:moveTo>
                  <a:cubicBezTo>
                    <a:pt x="14" y="130"/>
                    <a:pt x="18" y="128"/>
                    <a:pt x="24" y="123"/>
                  </a:cubicBezTo>
                  <a:cubicBezTo>
                    <a:pt x="28" y="101"/>
                    <a:pt x="33" y="67"/>
                    <a:pt x="38" y="60"/>
                  </a:cubicBezTo>
                  <a:cubicBezTo>
                    <a:pt x="43" y="52"/>
                    <a:pt x="75" y="31"/>
                    <a:pt x="88" y="23"/>
                  </a:cubicBezTo>
                  <a:cubicBezTo>
                    <a:pt x="101" y="14"/>
                    <a:pt x="114" y="0"/>
                    <a:pt x="106" y="5"/>
                  </a:cubicBezTo>
                  <a:cubicBezTo>
                    <a:pt x="98" y="10"/>
                    <a:pt x="33" y="48"/>
                    <a:pt x="24" y="52"/>
                  </a:cubicBezTo>
                  <a:cubicBezTo>
                    <a:pt x="18" y="69"/>
                    <a:pt x="0" y="137"/>
                    <a:pt x="0" y="137"/>
                  </a:cubicBezTo>
                  <a:close/>
                </a:path>
              </a:pathLst>
            </a:custGeom>
            <a:gradFill>
              <a:gsLst>
                <a:gs pos="100000">
                  <a:srgbClr val="FEC007"/>
                </a:gs>
                <a:gs pos="32000">
                  <a:schemeClr val="accent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3" name="Freeform 28"/>
            <p:cNvSpPr>
              <a:spLocks/>
            </p:cNvSpPr>
            <p:nvPr/>
          </p:nvSpPr>
          <p:spPr bwMode="auto">
            <a:xfrm>
              <a:off x="1421" y="1328"/>
              <a:ext cx="623" cy="605"/>
            </a:xfrm>
            <a:custGeom>
              <a:avLst/>
              <a:gdLst>
                <a:gd name="T0" fmla="*/ 64 w 384"/>
                <a:gd name="T1" fmla="*/ 0 h 373"/>
                <a:gd name="T2" fmla="*/ 46 w 384"/>
                <a:gd name="T3" fmla="*/ 231 h 373"/>
                <a:gd name="T4" fmla="*/ 106 w 384"/>
                <a:gd name="T5" fmla="*/ 311 h 373"/>
                <a:gd name="T6" fmla="*/ 384 w 384"/>
                <a:gd name="T7" fmla="*/ 365 h 373"/>
                <a:gd name="T8" fmla="*/ 102 w 384"/>
                <a:gd name="T9" fmla="*/ 335 h 373"/>
                <a:gd name="T10" fmla="*/ 33 w 384"/>
                <a:gd name="T11" fmla="*/ 282 h 373"/>
                <a:gd name="T12" fmla="*/ 35 w 384"/>
                <a:gd name="T13" fmla="*/ 31 h 373"/>
                <a:gd name="T14" fmla="*/ 64 w 384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73">
                  <a:moveTo>
                    <a:pt x="64" y="0"/>
                  </a:moveTo>
                  <a:cubicBezTo>
                    <a:pt x="48" y="44"/>
                    <a:pt x="42" y="188"/>
                    <a:pt x="46" y="231"/>
                  </a:cubicBezTo>
                  <a:cubicBezTo>
                    <a:pt x="51" y="279"/>
                    <a:pt x="83" y="302"/>
                    <a:pt x="106" y="311"/>
                  </a:cubicBezTo>
                  <a:cubicBezTo>
                    <a:pt x="178" y="340"/>
                    <a:pt x="283" y="356"/>
                    <a:pt x="384" y="365"/>
                  </a:cubicBezTo>
                  <a:cubicBezTo>
                    <a:pt x="323" y="373"/>
                    <a:pt x="185" y="363"/>
                    <a:pt x="102" y="335"/>
                  </a:cubicBezTo>
                  <a:cubicBezTo>
                    <a:pt x="53" y="319"/>
                    <a:pt x="42" y="305"/>
                    <a:pt x="33" y="282"/>
                  </a:cubicBezTo>
                  <a:cubicBezTo>
                    <a:pt x="0" y="196"/>
                    <a:pt x="24" y="48"/>
                    <a:pt x="35" y="31"/>
                  </a:cubicBezTo>
                  <a:cubicBezTo>
                    <a:pt x="45" y="14"/>
                    <a:pt x="52" y="7"/>
                    <a:pt x="6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4" name="Freeform 29"/>
            <p:cNvSpPr>
              <a:spLocks/>
            </p:cNvSpPr>
            <p:nvPr/>
          </p:nvSpPr>
          <p:spPr bwMode="auto">
            <a:xfrm>
              <a:off x="2253" y="1811"/>
              <a:ext cx="594" cy="138"/>
            </a:xfrm>
            <a:custGeom>
              <a:avLst/>
              <a:gdLst>
                <a:gd name="T0" fmla="*/ 1 w 366"/>
                <a:gd name="T1" fmla="*/ 42 h 85"/>
                <a:gd name="T2" fmla="*/ 197 w 366"/>
                <a:gd name="T3" fmla="*/ 36 h 85"/>
                <a:gd name="T4" fmla="*/ 366 w 366"/>
                <a:gd name="T5" fmla="*/ 0 h 85"/>
                <a:gd name="T6" fmla="*/ 295 w 366"/>
                <a:gd name="T7" fmla="*/ 43 h 85"/>
                <a:gd name="T8" fmla="*/ 28 w 366"/>
                <a:gd name="T9" fmla="*/ 76 h 85"/>
                <a:gd name="T10" fmla="*/ 1 w 366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1" y="42"/>
                  </a:moveTo>
                  <a:cubicBezTo>
                    <a:pt x="51" y="57"/>
                    <a:pt x="122" y="48"/>
                    <a:pt x="197" y="36"/>
                  </a:cubicBezTo>
                  <a:cubicBezTo>
                    <a:pt x="271" y="24"/>
                    <a:pt x="349" y="11"/>
                    <a:pt x="366" y="0"/>
                  </a:cubicBezTo>
                  <a:cubicBezTo>
                    <a:pt x="347" y="32"/>
                    <a:pt x="317" y="40"/>
                    <a:pt x="295" y="43"/>
                  </a:cubicBezTo>
                  <a:cubicBezTo>
                    <a:pt x="267" y="48"/>
                    <a:pt x="58" y="85"/>
                    <a:pt x="28" y="76"/>
                  </a:cubicBezTo>
                  <a:cubicBezTo>
                    <a:pt x="6" y="69"/>
                    <a:pt x="0" y="56"/>
                    <a:pt x="1" y="42"/>
                  </a:cubicBezTo>
                  <a:close/>
                </a:path>
              </a:pathLst>
            </a:custGeom>
            <a:gradFill>
              <a:gsLst>
                <a:gs pos="1100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733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HAPPY HALLOWEEN!</a:t>
            </a:r>
            <a:endParaRPr lang="en-US" sz="3733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sp>
        <p:nvSpPr>
          <p:cNvPr id="166" name="Title 1"/>
          <p:cNvSpPr txBox="1">
            <a:spLocks/>
          </p:cNvSpPr>
          <p:nvPr/>
        </p:nvSpPr>
        <p:spPr>
          <a:xfrm>
            <a:off x="0" y="4252107"/>
            <a:ext cx="9144000" cy="2153112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21920" tIns="60960" rIns="121920" bIns="60960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33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THIS IS A PLACEHOLDER FOR YOUR TEXT. PUT YOUR TEXT HERE.</a:t>
            </a:r>
            <a:endParaRPr lang="en-US" sz="2133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tx1"/>
            </a:gs>
            <a:gs pos="0">
              <a:schemeClr val="tx1">
                <a:lumMod val="95000"/>
                <a:lumOff val="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2835808" y="-681619"/>
            <a:ext cx="3377403" cy="956128"/>
          </a:xfrm>
        </p:spPr>
        <p:txBody>
          <a:bodyPr>
            <a:noAutofit/>
          </a:bodyPr>
          <a:lstStyle/>
          <a:p>
            <a:r>
              <a:rPr lang="en-US" sz="9600" b="1" i="1" dirty="0">
                <a:ln w="25400">
                  <a:solidFill>
                    <a:schemeClr val="tx1"/>
                  </a:solidFill>
                </a:ln>
                <a:gradFill>
                  <a:gsLst>
                    <a:gs pos="30000">
                      <a:schemeClr val="accent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latin typeface="Franklin Gothic Demi" panose="020B0703020102020204" pitchFamily="34" charset="0"/>
                <a:cs typeface="Aharoni" pitchFamily="2" charset="-79"/>
              </a:rPr>
              <a:t>SCI-FI</a:t>
            </a:r>
            <a:endParaRPr lang="en-US" sz="9600" b="1" i="1" dirty="0">
              <a:ln w="25400">
                <a:solidFill>
                  <a:schemeClr val="tx1"/>
                </a:solidFill>
              </a:ln>
              <a:gradFill>
                <a:gsLst>
                  <a:gs pos="3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241" name="Title 1" hidden="1"/>
          <p:cNvSpPr txBox="1">
            <a:spLocks/>
          </p:cNvSpPr>
          <p:nvPr/>
        </p:nvSpPr>
        <p:spPr>
          <a:xfrm>
            <a:off x="3453251" y="14752"/>
            <a:ext cx="4546581" cy="1163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i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Playgro</a:t>
            </a:r>
            <a:r>
              <a:rPr lang="en-US" sz="6600" b="1" dirty="0">
                <a:ln w="22225">
                  <a:solidFill>
                    <a:schemeClr val="tx1"/>
                  </a:solidFill>
                </a:ln>
                <a:gradFill>
                  <a:gsLst>
                    <a:gs pos="76000">
                      <a:schemeClr val="tx1">
                        <a:lumMod val="50000"/>
                        <a:lumOff val="50000"/>
                      </a:schemeClr>
                    </a:gs>
                    <a:gs pos="63000">
                      <a:srgbClr val="B9B9B9"/>
                    </a:gs>
                    <a:gs pos="38000">
                      <a:schemeClr val="bg1">
                        <a:lumMod val="95000"/>
                      </a:schemeClr>
                    </a:gs>
                    <a:gs pos="16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Franklin Gothic Demi" panose="020B0703020102020204" pitchFamily="34" charset="0"/>
                <a:cs typeface="Aharoni" pitchFamily="2" charset="-79"/>
              </a:rPr>
              <a:t>und</a:t>
            </a:r>
            <a:endParaRPr lang="en-US" sz="6600" b="1" dirty="0">
              <a:ln w="22225">
                <a:solidFill>
                  <a:schemeClr val="tx1"/>
                </a:solidFill>
              </a:ln>
              <a:gradFill>
                <a:gsLst>
                  <a:gs pos="76000">
                    <a:schemeClr val="tx1">
                      <a:lumMod val="50000"/>
                      <a:lumOff val="50000"/>
                    </a:schemeClr>
                  </a:gs>
                  <a:gs pos="63000">
                    <a:srgbClr val="B9B9B9"/>
                  </a:gs>
                  <a:gs pos="38000">
                    <a:schemeClr val="bg1">
                      <a:lumMod val="95000"/>
                    </a:schemeClr>
                  </a:gs>
                  <a:gs pos="16000">
                    <a:schemeClr val="bg1">
                      <a:lumMod val="6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atin typeface="Franklin Gothic Demi" panose="020B0703020102020204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914402" y="3230353"/>
            <a:ext cx="7315199" cy="2770397"/>
          </a:xfrm>
          <a:prstGeom prst="rect">
            <a:avLst/>
          </a:prstGeom>
          <a:effectLst/>
        </p:spPr>
        <p:txBody>
          <a:bodyPr vert="horz" lIns="121920" tIns="60960" rIns="121920" bIns="60960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C Moose" panose="00000400000000000000" pitchFamily="2" charset="0"/>
                <a:cs typeface="Aharoni" pitchFamily="2" charset="-79"/>
              </a:rPr>
              <a:t>THIS IS A PLACEHOLDER FOR YOUR TEXT. PUT YOUR TEXT HERE. PUT YOUR OWN TEXT ANYWHERE IN THIS LAYOUT.</a:t>
            </a:r>
          </a:p>
          <a:p>
            <a:pPr algn="ctr"/>
            <a:r>
              <a:rPr lang="en-US" sz="1800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C Moose" panose="00000400000000000000" pitchFamily="2" charset="0"/>
                <a:cs typeface="Aharoni" pitchFamily="2" charset="-79"/>
              </a:rPr>
              <a:t> </a:t>
            </a:r>
          </a:p>
          <a:p>
            <a:pPr algn="ctr"/>
            <a:r>
              <a:rPr lang="en-US" sz="1800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C Moose" panose="00000400000000000000" pitchFamily="2" charset="0"/>
                <a:cs typeface="Aharoni" pitchFamily="2" charset="-79"/>
              </a:rPr>
              <a:t>This IS THE SECOND PARAGRAPH. </a:t>
            </a:r>
            <a:r>
              <a:rPr lang="en-US" sz="1800" dirty="0">
                <a:ln w="190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C Moose" panose="00000400000000000000" pitchFamily="2" charset="0"/>
                <a:cs typeface="Aharoni" pitchFamily="2" charset="-79"/>
              </a:rPr>
              <a:t>PUT YOUR TEXT HERE. PUT YOUR OWN TEXT ANYWHERE IN THIS LAYOUT. HAPPY HALLOWEEN!</a:t>
            </a:r>
            <a:endParaRPr lang="en-US" sz="1800" dirty="0">
              <a:ln w="190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latin typeface="CAC Moose" panose="00000400000000000000" pitchFamily="2" charset="0"/>
            </a:endParaRPr>
          </a:p>
          <a:p>
            <a:pPr algn="ctr"/>
            <a:endParaRPr lang="en-US" sz="1800" dirty="0">
              <a:ln w="19050">
                <a:noFill/>
              </a:ln>
              <a:solidFill>
                <a:schemeClr val="bg1"/>
              </a:solidFill>
              <a:latin typeface="CAC Moose" panose="00000400000000000000" pitchFamily="2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0" y="2507064"/>
            <a:ext cx="7772400" cy="614453"/>
          </a:xfrm>
          <a:prstGeom prst="rect">
            <a:avLst/>
          </a:prstGeom>
          <a:effectLst>
            <a:outerShdw blurRad="50800" dist="50800" dir="1920000" algn="ctr" rotWithShape="0">
              <a:srgbClr val="000000">
                <a:alpha val="43137"/>
              </a:srgbClr>
            </a:outerShdw>
          </a:effectLst>
        </p:spPr>
        <p:txBody>
          <a:bodyPr vert="horz" lIns="121920" tIns="60960" rIns="121920" bIns="6096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>
                <a:ln w="19050">
                  <a:solidFill>
                    <a:schemeClr val="tx1"/>
                  </a:solidFill>
                </a:ln>
                <a:gradFill>
                  <a:gsLst>
                    <a:gs pos="37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CAC Moose" panose="00000400000000000000" pitchFamily="2" charset="0"/>
                <a:cs typeface="Aharoni" pitchFamily="2" charset="-79"/>
              </a:rPr>
              <a:t>HALLOWEEN EYES!</a:t>
            </a:r>
            <a:endParaRPr lang="en-US" sz="3733" dirty="0">
              <a:ln w="19050">
                <a:solidFill>
                  <a:schemeClr val="tx1"/>
                </a:solidFill>
              </a:ln>
              <a:gradFill>
                <a:gsLst>
                  <a:gs pos="37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CAC Moose" panose="00000400000000000000" pitchFamily="2" charset="0"/>
            </a:endParaRPr>
          </a:p>
        </p:txBody>
      </p:sp>
      <p:grpSp>
        <p:nvGrpSpPr>
          <p:cNvPr id="48" name="Eyes2"/>
          <p:cNvGrpSpPr>
            <a:grpSpLocks noChangeAspect="1"/>
          </p:cNvGrpSpPr>
          <p:nvPr/>
        </p:nvGrpSpPr>
        <p:grpSpPr bwMode="auto">
          <a:xfrm>
            <a:off x="1493424" y="810311"/>
            <a:ext cx="6157152" cy="1685239"/>
            <a:chOff x="352" y="2340"/>
            <a:chExt cx="1487" cy="407"/>
          </a:xfrm>
        </p:grpSpPr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304" y="2340"/>
              <a:ext cx="535" cy="407"/>
            </a:xfrm>
            <a:custGeom>
              <a:avLst/>
              <a:gdLst>
                <a:gd name="T0" fmla="*/ 307 w 999"/>
                <a:gd name="T1" fmla="*/ 247 h 754"/>
                <a:gd name="T2" fmla="*/ 0 w 999"/>
                <a:gd name="T3" fmla="*/ 316 h 754"/>
                <a:gd name="T4" fmla="*/ 9 w 999"/>
                <a:gd name="T5" fmla="*/ 355 h 754"/>
                <a:gd name="T6" fmla="*/ 600 w 999"/>
                <a:gd name="T7" fmla="*/ 681 h 754"/>
                <a:gd name="T8" fmla="*/ 926 w 999"/>
                <a:gd name="T9" fmla="*/ 90 h 754"/>
                <a:gd name="T10" fmla="*/ 890 w 999"/>
                <a:gd name="T11" fmla="*/ 0 h 754"/>
                <a:gd name="T12" fmla="*/ 307 w 999"/>
                <a:gd name="T13" fmla="*/ 24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9" h="754">
                  <a:moveTo>
                    <a:pt x="307" y="247"/>
                  </a:moveTo>
                  <a:cubicBezTo>
                    <a:pt x="205" y="277"/>
                    <a:pt x="102" y="299"/>
                    <a:pt x="0" y="316"/>
                  </a:cubicBezTo>
                  <a:cubicBezTo>
                    <a:pt x="2" y="329"/>
                    <a:pt x="5" y="342"/>
                    <a:pt x="9" y="355"/>
                  </a:cubicBezTo>
                  <a:cubicBezTo>
                    <a:pt x="82" y="608"/>
                    <a:pt x="347" y="754"/>
                    <a:pt x="600" y="681"/>
                  </a:cubicBezTo>
                  <a:cubicBezTo>
                    <a:pt x="853" y="608"/>
                    <a:pt x="999" y="343"/>
                    <a:pt x="926" y="90"/>
                  </a:cubicBezTo>
                  <a:cubicBezTo>
                    <a:pt x="917" y="58"/>
                    <a:pt x="905" y="28"/>
                    <a:pt x="890" y="0"/>
                  </a:cubicBezTo>
                  <a:cubicBezTo>
                    <a:pt x="710" y="103"/>
                    <a:pt x="515" y="187"/>
                    <a:pt x="307" y="247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447" y="2404"/>
              <a:ext cx="222" cy="151"/>
            </a:xfrm>
            <a:custGeom>
              <a:avLst/>
              <a:gdLst>
                <a:gd name="T0" fmla="*/ 39 w 414"/>
                <a:gd name="T1" fmla="*/ 126 h 281"/>
                <a:gd name="T2" fmla="*/ 0 w 414"/>
                <a:gd name="T3" fmla="*/ 137 h 281"/>
                <a:gd name="T4" fmla="*/ 244 w 414"/>
                <a:gd name="T5" fmla="*/ 252 h 281"/>
                <a:gd name="T6" fmla="*/ 384 w 414"/>
                <a:gd name="T7" fmla="*/ 0 h 281"/>
                <a:gd name="T8" fmla="*/ 39 w 414"/>
                <a:gd name="T9" fmla="*/ 12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1">
                  <a:moveTo>
                    <a:pt x="39" y="126"/>
                  </a:moveTo>
                  <a:cubicBezTo>
                    <a:pt x="26" y="130"/>
                    <a:pt x="13" y="133"/>
                    <a:pt x="0" y="137"/>
                  </a:cubicBezTo>
                  <a:cubicBezTo>
                    <a:pt x="40" y="230"/>
                    <a:pt x="144" y="281"/>
                    <a:pt x="244" y="252"/>
                  </a:cubicBezTo>
                  <a:cubicBezTo>
                    <a:pt x="352" y="220"/>
                    <a:pt x="414" y="108"/>
                    <a:pt x="384" y="0"/>
                  </a:cubicBezTo>
                  <a:cubicBezTo>
                    <a:pt x="274" y="49"/>
                    <a:pt x="159" y="91"/>
                    <a:pt x="39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52" y="2342"/>
              <a:ext cx="542" cy="389"/>
            </a:xfrm>
            <a:custGeom>
              <a:avLst/>
              <a:gdLst>
                <a:gd name="T0" fmla="*/ 390 w 1010"/>
                <a:gd name="T1" fmla="*/ 117 h 723"/>
                <a:gd name="T2" fmla="*/ 97 w 1010"/>
                <a:gd name="T3" fmla="*/ 0 h 723"/>
                <a:gd name="T4" fmla="*/ 83 w 1010"/>
                <a:gd name="T5" fmla="*/ 37 h 723"/>
                <a:gd name="T6" fmla="*/ 386 w 1010"/>
                <a:gd name="T7" fmla="*/ 640 h 723"/>
                <a:gd name="T8" fmla="*/ 989 w 1010"/>
                <a:gd name="T9" fmla="*/ 338 h 723"/>
                <a:gd name="T10" fmla="*/ 1010 w 1010"/>
                <a:gd name="T11" fmla="*/ 243 h 723"/>
                <a:gd name="T12" fmla="*/ 390 w 1010"/>
                <a:gd name="T13" fmla="*/ 1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0" h="723">
                  <a:moveTo>
                    <a:pt x="390" y="117"/>
                  </a:moveTo>
                  <a:cubicBezTo>
                    <a:pt x="289" y="84"/>
                    <a:pt x="191" y="44"/>
                    <a:pt x="97" y="0"/>
                  </a:cubicBezTo>
                  <a:cubicBezTo>
                    <a:pt x="92" y="12"/>
                    <a:pt x="87" y="24"/>
                    <a:pt x="83" y="37"/>
                  </a:cubicBezTo>
                  <a:cubicBezTo>
                    <a:pt x="0" y="287"/>
                    <a:pt x="135" y="557"/>
                    <a:pt x="386" y="640"/>
                  </a:cubicBezTo>
                  <a:cubicBezTo>
                    <a:pt x="636" y="723"/>
                    <a:pt x="906" y="588"/>
                    <a:pt x="989" y="338"/>
                  </a:cubicBezTo>
                  <a:cubicBezTo>
                    <a:pt x="999" y="307"/>
                    <a:pt x="1006" y="275"/>
                    <a:pt x="1010" y="243"/>
                  </a:cubicBezTo>
                  <a:cubicBezTo>
                    <a:pt x="803" y="227"/>
                    <a:pt x="596" y="185"/>
                    <a:pt x="390" y="117"/>
                  </a:cubicBezTo>
                  <a:close/>
                </a:path>
              </a:pathLst>
            </a:custGeom>
            <a:gradFill>
              <a:gsLst>
                <a:gs pos="78000">
                  <a:schemeClr val="tx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530" y="2398"/>
              <a:ext cx="222" cy="144"/>
            </a:xfrm>
            <a:custGeom>
              <a:avLst/>
              <a:gdLst>
                <a:gd name="T0" fmla="*/ 58 w 413"/>
                <a:gd name="T1" fmla="*/ 13 h 268"/>
                <a:gd name="T2" fmla="*/ 19 w 413"/>
                <a:gd name="T3" fmla="*/ 0 h 268"/>
                <a:gd name="T4" fmla="*/ 155 w 413"/>
                <a:gd name="T5" fmla="*/ 233 h 268"/>
                <a:gd name="T6" fmla="*/ 413 w 413"/>
                <a:gd name="T7" fmla="*/ 104 h 268"/>
                <a:gd name="T8" fmla="*/ 58 w 413"/>
                <a:gd name="T9" fmla="*/ 1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68">
                  <a:moveTo>
                    <a:pt x="58" y="13"/>
                  </a:moveTo>
                  <a:cubicBezTo>
                    <a:pt x="45" y="9"/>
                    <a:pt x="32" y="4"/>
                    <a:pt x="19" y="0"/>
                  </a:cubicBezTo>
                  <a:cubicBezTo>
                    <a:pt x="0" y="99"/>
                    <a:pt x="57" y="200"/>
                    <a:pt x="155" y="233"/>
                  </a:cubicBezTo>
                  <a:cubicBezTo>
                    <a:pt x="262" y="268"/>
                    <a:pt x="377" y="211"/>
                    <a:pt x="413" y="104"/>
                  </a:cubicBezTo>
                  <a:cubicBezTo>
                    <a:pt x="295" y="83"/>
                    <a:pt x="176" y="52"/>
                    <a:pt x="58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663" y="2434"/>
              <a:ext cx="972" cy="61"/>
            </a:xfrm>
            <a:custGeom>
              <a:avLst/>
              <a:gdLst>
                <a:gd name="T0" fmla="*/ 1766 w 1811"/>
                <a:gd name="T1" fmla="*/ 1 h 113"/>
                <a:gd name="T2" fmla="*/ 1760 w 1811"/>
                <a:gd name="T3" fmla="*/ 69 h 113"/>
                <a:gd name="T4" fmla="*/ 1766 w 1811"/>
                <a:gd name="T5" fmla="*/ 1 h 113"/>
                <a:gd name="T6" fmla="*/ 1731 w 1811"/>
                <a:gd name="T7" fmla="*/ 5 h 113"/>
                <a:gd name="T8" fmla="*/ 1712 w 1811"/>
                <a:gd name="T9" fmla="*/ 38 h 113"/>
                <a:gd name="T10" fmla="*/ 1746 w 1811"/>
                <a:gd name="T11" fmla="*/ 57 h 113"/>
                <a:gd name="T12" fmla="*/ 1764 w 1811"/>
                <a:gd name="T13" fmla="*/ 23 h 113"/>
                <a:gd name="T14" fmla="*/ 1731 w 1811"/>
                <a:gd name="T15" fmla="*/ 5 h 113"/>
                <a:gd name="T16" fmla="*/ 27 w 1811"/>
                <a:gd name="T17" fmla="*/ 89 h 113"/>
                <a:gd name="T18" fmla="*/ 69 w 1811"/>
                <a:gd name="T19" fmla="*/ 36 h 113"/>
                <a:gd name="T20" fmla="*/ 27 w 1811"/>
                <a:gd name="T21" fmla="*/ 89 h 113"/>
                <a:gd name="T22" fmla="*/ 39 w 1811"/>
                <a:gd name="T23" fmla="*/ 19 h 113"/>
                <a:gd name="T24" fmla="*/ 4 w 1811"/>
                <a:gd name="T25" fmla="*/ 36 h 113"/>
                <a:gd name="T26" fmla="*/ 22 w 1811"/>
                <a:gd name="T27" fmla="*/ 70 h 113"/>
                <a:gd name="T28" fmla="*/ 56 w 1811"/>
                <a:gd name="T29" fmla="*/ 53 h 113"/>
                <a:gd name="T30" fmla="*/ 39 w 1811"/>
                <a:gd name="T31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1" h="113">
                  <a:moveTo>
                    <a:pt x="1766" y="1"/>
                  </a:moveTo>
                  <a:cubicBezTo>
                    <a:pt x="1807" y="5"/>
                    <a:pt x="1811" y="63"/>
                    <a:pt x="1760" y="69"/>
                  </a:cubicBezTo>
                  <a:cubicBezTo>
                    <a:pt x="1789" y="49"/>
                    <a:pt x="1787" y="19"/>
                    <a:pt x="1766" y="1"/>
                  </a:cubicBezTo>
                  <a:close/>
                  <a:moveTo>
                    <a:pt x="1731" y="5"/>
                  </a:moveTo>
                  <a:cubicBezTo>
                    <a:pt x="1717" y="9"/>
                    <a:pt x="1708" y="24"/>
                    <a:pt x="1712" y="38"/>
                  </a:cubicBezTo>
                  <a:cubicBezTo>
                    <a:pt x="1717" y="52"/>
                    <a:pt x="1732" y="61"/>
                    <a:pt x="1746" y="57"/>
                  </a:cubicBezTo>
                  <a:cubicBezTo>
                    <a:pt x="1760" y="52"/>
                    <a:pt x="1769" y="37"/>
                    <a:pt x="1764" y="23"/>
                  </a:cubicBezTo>
                  <a:cubicBezTo>
                    <a:pt x="1760" y="9"/>
                    <a:pt x="1745" y="0"/>
                    <a:pt x="1731" y="5"/>
                  </a:cubicBezTo>
                  <a:close/>
                  <a:moveTo>
                    <a:pt x="27" y="89"/>
                  </a:moveTo>
                  <a:cubicBezTo>
                    <a:pt x="71" y="113"/>
                    <a:pt x="101" y="62"/>
                    <a:pt x="69" y="36"/>
                  </a:cubicBezTo>
                  <a:cubicBezTo>
                    <a:pt x="77" y="63"/>
                    <a:pt x="61" y="88"/>
                    <a:pt x="27" y="89"/>
                  </a:cubicBezTo>
                  <a:close/>
                  <a:moveTo>
                    <a:pt x="39" y="19"/>
                  </a:moveTo>
                  <a:cubicBezTo>
                    <a:pt x="24" y="14"/>
                    <a:pt x="9" y="22"/>
                    <a:pt x="4" y="36"/>
                  </a:cubicBezTo>
                  <a:cubicBezTo>
                    <a:pt x="0" y="50"/>
                    <a:pt x="7" y="66"/>
                    <a:pt x="22" y="70"/>
                  </a:cubicBezTo>
                  <a:cubicBezTo>
                    <a:pt x="36" y="75"/>
                    <a:pt x="51" y="67"/>
                    <a:pt x="56" y="53"/>
                  </a:cubicBezTo>
                  <a:cubicBezTo>
                    <a:pt x="61" y="39"/>
                    <a:pt x="53" y="24"/>
                    <a:pt x="3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580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7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1" grpId="0"/>
    </p:bldLst>
  </p:timing>
</p:sld>
</file>

<file path=ppt/theme/theme1.xml><?xml version="1.0" encoding="utf-8"?>
<a:theme xmlns:a="http://schemas.openxmlformats.org/drawingml/2006/main" name="Office Theme">
  <a:themeElements>
    <a:clrScheme name="graveyard_creep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859C"/>
      </a:accent1>
      <a:accent2>
        <a:srgbClr val="E92525"/>
      </a:accent2>
      <a:accent3>
        <a:srgbClr val="3D722D"/>
      </a:accent3>
      <a:accent4>
        <a:srgbClr val="FFFF00"/>
      </a:accent4>
      <a:accent5>
        <a:srgbClr val="4BACC6"/>
      </a:accent5>
      <a:accent6>
        <a:srgbClr val="FD750F"/>
      </a:accent6>
      <a:hlink>
        <a:srgbClr val="E36C09"/>
      </a:hlink>
      <a:folHlink>
        <a:srgbClr val="E36C0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11283</TotalTime>
  <Words>207</Words>
  <Application>Microsoft Office PowerPoint</Application>
  <PresentationFormat>On-screen Show (16:9)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Ming Std L</vt:lpstr>
      <vt:lpstr>Tw Cen MT</vt:lpstr>
      <vt:lpstr>Calibri</vt:lpstr>
      <vt:lpstr>Aharoni</vt:lpstr>
      <vt:lpstr>CAC Moose</vt:lpstr>
      <vt:lpstr>Arial</vt:lpstr>
      <vt:lpstr>Franklin Gothic Demi</vt:lpstr>
      <vt:lpstr>Office Theme</vt:lpstr>
      <vt:lpstr>CREEPS!</vt:lpstr>
      <vt:lpstr>SCI-FI</vt:lpstr>
      <vt:lpstr>SCI-FI</vt:lpstr>
      <vt:lpstr>CREEPY EYES!</vt:lpstr>
      <vt:lpstr>FULL MOON!</vt:lpstr>
      <vt:lpstr>PowerPoint Presentation</vt:lpstr>
      <vt:lpstr>CREEPY BAT MOON PAGE</vt:lpstr>
      <vt:lpstr>HAPPY HALLOWEEN!</vt:lpstr>
      <vt:lpstr>SCI-FI</vt:lpstr>
      <vt:lpstr>SCI-FI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</dc:creator>
  <cp:lastModifiedBy>PresenterMedia.com</cp:lastModifiedBy>
  <cp:revision>353</cp:revision>
  <dcterms:created xsi:type="dcterms:W3CDTF">2013-05-03T15:18:17Z</dcterms:created>
  <dcterms:modified xsi:type="dcterms:W3CDTF">2014-10-09T19:15:14Z</dcterms:modified>
</cp:coreProperties>
</file>