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15"/>
  </p:handoutMasterIdLst>
  <p:sldIdLst>
    <p:sldId id="282" r:id="rId2"/>
    <p:sldId id="286" r:id="rId3"/>
    <p:sldId id="258" r:id="rId4"/>
    <p:sldId id="287" r:id="rId5"/>
    <p:sldId id="284" r:id="rId6"/>
    <p:sldId id="278" r:id="rId7"/>
    <p:sldId id="283" r:id="rId8"/>
    <p:sldId id="279" r:id="rId9"/>
    <p:sldId id="280" r:id="rId10"/>
    <p:sldId id="281" r:id="rId11"/>
    <p:sldId id="288" r:id="rId12"/>
    <p:sldId id="285" r:id="rId13"/>
    <p:sldId id="289" r:id="rId14"/>
  </p:sldIdLst>
  <p:sldSz cx="12192000" cy="6858000"/>
  <p:notesSz cx="6858000" cy="9144000"/>
  <p:embeddedFontLst>
    <p:embeddedFont>
      <p:font typeface="Boulder" pitchFamily="2" charset="0"/>
      <p:regular r:id="rId16"/>
    </p:embeddedFont>
    <p:embeddedFont>
      <p:font typeface="Lobster" panose="02000506000000020003" pitchFamily="2" charset="0"/>
      <p:regular r:id="rId17"/>
    </p:embeddedFont>
    <p:embeddedFont>
      <p:font typeface="Calibri" panose="020F0502020204030204" pitchFamily="34" charset="0"/>
      <p:regular r:id="rId18"/>
      <p:bold r:id="rId19"/>
      <p:italic r:id="rId20"/>
      <p:boldItalic r:id="rId21"/>
    </p:embeddedFont>
    <p:embeddedFont>
      <p:font typeface="Impact" panose="020B0806030902050204" pitchFamily="34" charset="0"/>
      <p:regular r:id="rId22"/>
    </p:embeddedFont>
    <p:embeddedFont>
      <p:font typeface="Tahoma" panose="020B0604030504040204" pitchFamily="3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B2C29"/>
    <a:srgbClr val="1C1C1C"/>
    <a:srgbClr val="7A3A00"/>
    <a:srgbClr val="ABABAB"/>
    <a:srgbClr val="9EE43F"/>
    <a:srgbClr val="6FAA2D"/>
    <a:srgbClr val="D3FE94"/>
    <a:srgbClr val="CAFE7E"/>
    <a:srgbClr val="B6FE4B"/>
    <a:srgbClr val="DAD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06" autoAdjust="0"/>
    <p:restoredTop sz="95338" autoAdjust="0"/>
  </p:normalViewPr>
  <p:slideViewPr>
    <p:cSldViewPr>
      <p:cViewPr varScale="1">
        <p:scale>
          <a:sx n="109" d="100"/>
          <a:sy n="109" d="100"/>
        </p:scale>
        <p:origin x="804" y="78"/>
      </p:cViewPr>
      <p:guideLst>
        <p:guide orient="horz" pos="2160"/>
        <p:guide pos="3840"/>
      </p:guideLst>
    </p:cSldViewPr>
  </p:slideViewPr>
  <p:notesTextViewPr>
    <p:cViewPr>
      <p:scale>
        <a:sx n="1" d="1"/>
        <a:sy n="1" d="1"/>
      </p:scale>
      <p:origin x="0" y="0"/>
    </p:cViewPr>
  </p:notesTextViewPr>
  <p:notesViewPr>
    <p:cSldViewPr>
      <p:cViewPr varScale="1">
        <p:scale>
          <a:sx n="87" d="100"/>
          <a:sy n="87" d="100"/>
        </p:scale>
        <p:origin x="216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A088A4-831E-4A4F-BB29-706F7A3CBB3F}" type="datetimeFigureOut">
              <a:rPr lang="en-US" smtClean="0"/>
              <a:t>12/1/2016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3368F5-2A09-462C-AB48-F9727F353955}" type="slidenum">
              <a:rPr lang="en-US" smtClean="0"/>
              <a:t>‹#›</a:t>
            </a:fld>
            <a:endParaRPr lang="en-US"/>
          </a:p>
        </p:txBody>
      </p:sp>
    </p:spTree>
    <p:extLst>
      <p:ext uri="{BB962C8B-B14F-4D97-AF65-F5344CB8AC3E}">
        <p14:creationId xmlns:p14="http://schemas.microsoft.com/office/powerpoint/2010/main" val="21517724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COLOR TITL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4E5303-C2EB-42DC-A6E9-700862D71BB8}"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9FED6-5643-491D-A880-49ECC1D2F6FF}"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0610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PIA COLO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B4E5303-C2EB-42DC-A6E9-700862D71BB8}"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286572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E5303-C2EB-42DC-A6E9-700862D71BB8}" type="datetimeFigureOut">
              <a:rPr lang="en-US" smtClean="0"/>
              <a:t>12/1/2016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3000594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ightened_imag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4527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more_lightene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847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wood_dark">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506296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85000"/>
                <a:lumOff val="1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E5303-C2EB-42DC-A6E9-700862D71BB8}" type="datetimeFigureOut">
              <a:rPr lang="en-US" smtClean="0"/>
              <a:t>12/1/2016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9FED6-5643-491D-A880-49ECC1D2F6FF}" type="slidenum">
              <a:rPr lang="en-US" smtClean="0"/>
              <a:t>‹#›</a:t>
            </a:fld>
            <a:endParaRPr lang="en-US"/>
          </a:p>
        </p:txBody>
      </p:sp>
    </p:spTree>
    <p:extLst>
      <p:ext uri="{BB962C8B-B14F-4D97-AF65-F5344CB8AC3E}">
        <p14:creationId xmlns:p14="http://schemas.microsoft.com/office/powerpoint/2010/main" val="1267775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691911" y="955288"/>
            <a:ext cx="5304263" cy="530426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ffee_da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3428889"/>
            <a:ext cx="3446309" cy="3256761"/>
          </a:xfrm>
          <a:prstGeom prst="rect">
            <a:avLst/>
          </a:prstGeom>
          <a:effectLst>
            <a:outerShdw blurRad="266700" dist="127000" dir="5400000" algn="t" rotWithShape="0">
              <a:prstClr val="black">
                <a:alpha val="80000"/>
              </a:prstClr>
            </a:outerShdw>
          </a:effectLst>
        </p:spPr>
      </p:pic>
      <p:sp>
        <p:nvSpPr>
          <p:cNvPr id="18" name="TextBox 17"/>
          <p:cNvSpPr txBox="1"/>
          <p:nvPr/>
        </p:nvSpPr>
        <p:spPr>
          <a:xfrm>
            <a:off x="262609" y="2369122"/>
            <a:ext cx="6172200" cy="1631216"/>
          </a:xfrm>
          <a:prstGeom prst="rect">
            <a:avLst/>
          </a:prstGeom>
          <a:noFill/>
          <a:ln>
            <a:noFill/>
          </a:ln>
        </p:spPr>
        <p:txBody>
          <a:bodyPr wrap="square" rtlCol="0">
            <a:spAutoFit/>
          </a:bodyPr>
          <a:lstStyle/>
          <a:p>
            <a:pPr algn="ctr"/>
            <a:r>
              <a:rPr lang="en-US" sz="10000" b="1" dirty="0">
                <a:ln w="19050">
                  <a:noFill/>
                  <a:round/>
                </a:ln>
                <a:solidFill>
                  <a:schemeClr val="bg1"/>
                </a:solidFill>
                <a:latin typeface="Lobster" panose="02000506000000020003" pitchFamily="2" charset="0"/>
              </a:rPr>
              <a:t>Christmas</a:t>
            </a:r>
          </a:p>
        </p:txBody>
      </p:sp>
      <p:sp>
        <p:nvSpPr>
          <p:cNvPr id="11" name="TextBox 10"/>
          <p:cNvSpPr txBox="1"/>
          <p:nvPr/>
        </p:nvSpPr>
        <p:spPr>
          <a:xfrm>
            <a:off x="734443" y="3499783"/>
            <a:ext cx="5105400" cy="830997"/>
          </a:xfrm>
          <a:prstGeom prst="rect">
            <a:avLst/>
          </a:prstGeom>
          <a:noFill/>
          <a:ln>
            <a:noFill/>
          </a:ln>
        </p:spPr>
        <p:txBody>
          <a:bodyPr wrap="square" rtlCol="0">
            <a:spAutoFit/>
          </a:bodyPr>
          <a:lstStyle/>
          <a:p>
            <a:pPr algn="ctr"/>
            <a:r>
              <a:rPr lang="en-US" sz="4800" b="1" i="1" dirty="0">
                <a:ln w="19050">
                  <a:solidFill>
                    <a:schemeClr val="tx1"/>
                  </a:solidFill>
                  <a:round/>
                </a:ln>
                <a:solidFill>
                  <a:schemeClr val="accent2"/>
                </a:solidFill>
                <a:latin typeface="Tahoma" panose="020B0604030504040204" pitchFamily="34" charset="0"/>
                <a:ea typeface="Tahoma" panose="020B0604030504040204" pitchFamily="34" charset="0"/>
                <a:cs typeface="Tahoma" panose="020B0604030504040204" pitchFamily="34" charset="0"/>
              </a:rPr>
              <a:t>Nostalgia</a:t>
            </a:r>
          </a:p>
        </p:txBody>
      </p:sp>
      <p:sp>
        <p:nvSpPr>
          <p:cNvPr id="15" name="Oval 14"/>
          <p:cNvSpPr/>
          <p:nvPr/>
        </p:nvSpPr>
        <p:spPr>
          <a:xfrm>
            <a:off x="789296" y="1053374"/>
            <a:ext cx="5118826" cy="51188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89296" y="4353580"/>
            <a:ext cx="5105400" cy="523220"/>
          </a:xfrm>
          <a:prstGeom prst="rect">
            <a:avLst/>
          </a:prstGeom>
          <a:noFill/>
          <a:ln>
            <a:noFill/>
          </a:ln>
        </p:spPr>
        <p:txBody>
          <a:bodyPr wrap="square" rtlCol="0">
            <a:spAutoFit/>
          </a:bodyPr>
          <a:lstStyle/>
          <a:p>
            <a:pPr algn="ctr"/>
            <a:r>
              <a:rPr lang="en-US" sz="2800" b="1" i="1" dirty="0">
                <a:ln w="12700">
                  <a:solidFill>
                    <a:schemeClr val="bg1"/>
                  </a:solidFill>
                  <a:round/>
                </a:ln>
                <a:noFill/>
                <a:latin typeface="Tahoma" panose="020B0604030504040204" pitchFamily="34" charset="0"/>
                <a:ea typeface="Tahoma" panose="020B0604030504040204" pitchFamily="34" charset="0"/>
                <a:cs typeface="Tahoma" panose="020B0604030504040204" pitchFamily="34" charset="0"/>
              </a:rPr>
              <a:t>Your Sub Title Here!</a:t>
            </a:r>
          </a:p>
        </p:txBody>
      </p:sp>
      <p:sp>
        <p:nvSpPr>
          <p:cNvPr id="12" name="Snowman"/>
          <p:cNvSpPr>
            <a:spLocks noEditPoints="1"/>
          </p:cNvSpPr>
          <p:nvPr/>
        </p:nvSpPr>
        <p:spPr bwMode="auto">
          <a:xfrm>
            <a:off x="1811775" y="1695728"/>
            <a:ext cx="776290" cy="818012"/>
          </a:xfrm>
          <a:custGeom>
            <a:avLst/>
            <a:gdLst>
              <a:gd name="T0" fmla="*/ 533 w 1060"/>
              <a:gd name="T1" fmla="*/ 753 h 1117"/>
              <a:gd name="T2" fmla="*/ 533 w 1060"/>
              <a:gd name="T3" fmla="*/ 692 h 1117"/>
              <a:gd name="T4" fmla="*/ 562 w 1060"/>
              <a:gd name="T5" fmla="*/ 829 h 1117"/>
              <a:gd name="T6" fmla="*/ 502 w 1060"/>
              <a:gd name="T7" fmla="*/ 829 h 1117"/>
              <a:gd name="T8" fmla="*/ 562 w 1060"/>
              <a:gd name="T9" fmla="*/ 829 h 1117"/>
              <a:gd name="T10" fmla="*/ 535 w 1060"/>
              <a:gd name="T11" fmla="*/ 962 h 1117"/>
              <a:gd name="T12" fmla="*/ 535 w 1060"/>
              <a:gd name="T13" fmla="*/ 901 h 1117"/>
              <a:gd name="T14" fmla="*/ 470 w 1060"/>
              <a:gd name="T15" fmla="*/ 319 h 1117"/>
              <a:gd name="T16" fmla="*/ 470 w 1060"/>
              <a:gd name="T17" fmla="*/ 379 h 1117"/>
              <a:gd name="T18" fmla="*/ 470 w 1060"/>
              <a:gd name="T19" fmla="*/ 319 h 1117"/>
              <a:gd name="T20" fmla="*/ 628 w 1060"/>
              <a:gd name="T21" fmla="*/ 349 h 1117"/>
              <a:gd name="T22" fmla="*/ 568 w 1060"/>
              <a:gd name="T23" fmla="*/ 349 h 1117"/>
              <a:gd name="T24" fmla="*/ 1056 w 1060"/>
              <a:gd name="T25" fmla="*/ 762 h 1117"/>
              <a:gd name="T26" fmla="*/ 799 w 1060"/>
              <a:gd name="T27" fmla="*/ 614 h 1117"/>
              <a:gd name="T28" fmla="*/ 740 w 1060"/>
              <a:gd name="T29" fmla="*/ 500 h 1117"/>
              <a:gd name="T30" fmla="*/ 772 w 1060"/>
              <a:gd name="T31" fmla="*/ 381 h 1117"/>
              <a:gd name="T32" fmla="*/ 843 w 1060"/>
              <a:gd name="T33" fmla="*/ 257 h 1117"/>
              <a:gd name="T34" fmla="*/ 839 w 1060"/>
              <a:gd name="T35" fmla="*/ 205 h 1117"/>
              <a:gd name="T36" fmla="*/ 739 w 1060"/>
              <a:gd name="T37" fmla="*/ 38 h 1117"/>
              <a:gd name="T38" fmla="*/ 401 w 1060"/>
              <a:gd name="T39" fmla="*/ 0 h 1117"/>
              <a:gd name="T40" fmla="*/ 357 w 1060"/>
              <a:gd name="T41" fmla="*/ 179 h 1117"/>
              <a:gd name="T42" fmla="*/ 236 w 1060"/>
              <a:gd name="T43" fmla="*/ 175 h 1117"/>
              <a:gd name="T44" fmla="*/ 347 w 1060"/>
              <a:gd name="T45" fmla="*/ 230 h 1117"/>
              <a:gd name="T46" fmla="*/ 312 w 1060"/>
              <a:gd name="T47" fmla="*/ 476 h 1117"/>
              <a:gd name="T48" fmla="*/ 260 w 1060"/>
              <a:gd name="T49" fmla="*/ 516 h 1117"/>
              <a:gd name="T50" fmla="*/ 263 w 1060"/>
              <a:gd name="T51" fmla="*/ 617 h 1117"/>
              <a:gd name="T52" fmla="*/ 4 w 1060"/>
              <a:gd name="T53" fmla="*/ 764 h 1117"/>
              <a:gd name="T54" fmla="*/ 25 w 1060"/>
              <a:gd name="T55" fmla="*/ 850 h 1117"/>
              <a:gd name="T56" fmla="*/ 103 w 1060"/>
              <a:gd name="T57" fmla="*/ 888 h 1117"/>
              <a:gd name="T58" fmla="*/ 126 w 1060"/>
              <a:gd name="T59" fmla="*/ 784 h 1117"/>
              <a:gd name="T60" fmla="*/ 209 w 1060"/>
              <a:gd name="T61" fmla="*/ 794 h 1117"/>
              <a:gd name="T62" fmla="*/ 532 w 1060"/>
              <a:gd name="T63" fmla="*/ 1117 h 1117"/>
              <a:gd name="T64" fmla="*/ 855 w 1060"/>
              <a:gd name="T65" fmla="*/ 794 h 1117"/>
              <a:gd name="T66" fmla="*/ 934 w 1060"/>
              <a:gd name="T67" fmla="*/ 781 h 1117"/>
              <a:gd name="T68" fmla="*/ 957 w 1060"/>
              <a:gd name="T69" fmla="*/ 885 h 1117"/>
              <a:gd name="T70" fmla="*/ 1035 w 1060"/>
              <a:gd name="T71" fmla="*/ 847 h 1117"/>
              <a:gd name="T72" fmla="*/ 1056 w 1060"/>
              <a:gd name="T73" fmla="*/ 762 h 1117"/>
              <a:gd name="T74" fmla="*/ 406 w 1060"/>
              <a:gd name="T75" fmla="*/ 242 h 1117"/>
              <a:gd name="T76" fmla="*/ 680 w 1060"/>
              <a:gd name="T77" fmla="*/ 265 h 1117"/>
              <a:gd name="T78" fmla="*/ 705 w 1060"/>
              <a:gd name="T79" fmla="*/ 455 h 1117"/>
              <a:gd name="T80" fmla="*/ 662 w 1060"/>
              <a:gd name="T81" fmla="*/ 517 h 1117"/>
              <a:gd name="T82" fmla="*/ 402 w 1060"/>
              <a:gd name="T83" fmla="*/ 517 h 1117"/>
              <a:gd name="T84" fmla="*/ 359 w 1060"/>
              <a:gd name="T85" fmla="*/ 455 h 1117"/>
              <a:gd name="T86" fmla="*/ 399 w 1060"/>
              <a:gd name="T87" fmla="*/ 249 h 1117"/>
              <a:gd name="T88" fmla="*/ 532 w 1060"/>
              <a:gd name="T89" fmla="*/ 1066 h 1117"/>
              <a:gd name="T90" fmla="*/ 261 w 1060"/>
              <a:gd name="T91" fmla="*/ 794 h 1117"/>
              <a:gd name="T92" fmla="*/ 332 w 1060"/>
              <a:gd name="T93" fmla="*/ 614 h 1117"/>
              <a:gd name="T94" fmla="*/ 604 w 1060"/>
              <a:gd name="T95" fmla="*/ 853 h 1117"/>
              <a:gd name="T96" fmla="*/ 689 w 1060"/>
              <a:gd name="T97" fmla="*/ 626 h 1117"/>
              <a:gd name="T98" fmla="*/ 767 w 1060"/>
              <a:gd name="T99" fmla="*/ 658 h 1117"/>
              <a:gd name="T100" fmla="*/ 724 w 1060"/>
              <a:gd name="T101" fmla="*/ 986 h 1117"/>
              <a:gd name="T102" fmla="*/ 604 w 1060"/>
              <a:gd name="T103" fmla="*/ 483 h 1117"/>
              <a:gd name="T104" fmla="*/ 509 w 1060"/>
              <a:gd name="T105" fmla="*/ 397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0" h="1117">
                <a:moveTo>
                  <a:pt x="563" y="722"/>
                </a:moveTo>
                <a:cubicBezTo>
                  <a:pt x="563" y="739"/>
                  <a:pt x="550" y="753"/>
                  <a:pt x="533" y="753"/>
                </a:cubicBezTo>
                <a:cubicBezTo>
                  <a:pt x="516" y="753"/>
                  <a:pt x="503" y="739"/>
                  <a:pt x="503" y="722"/>
                </a:cubicBezTo>
                <a:cubicBezTo>
                  <a:pt x="503" y="706"/>
                  <a:pt x="519" y="692"/>
                  <a:pt x="533" y="692"/>
                </a:cubicBezTo>
                <a:cubicBezTo>
                  <a:pt x="547" y="692"/>
                  <a:pt x="563" y="706"/>
                  <a:pt x="563" y="722"/>
                </a:cubicBezTo>
                <a:close/>
                <a:moveTo>
                  <a:pt x="562" y="829"/>
                </a:moveTo>
                <a:cubicBezTo>
                  <a:pt x="562" y="846"/>
                  <a:pt x="548" y="859"/>
                  <a:pt x="532" y="859"/>
                </a:cubicBezTo>
                <a:cubicBezTo>
                  <a:pt x="515" y="859"/>
                  <a:pt x="502" y="846"/>
                  <a:pt x="502" y="829"/>
                </a:cubicBezTo>
                <a:cubicBezTo>
                  <a:pt x="502" y="812"/>
                  <a:pt x="518" y="799"/>
                  <a:pt x="532" y="799"/>
                </a:cubicBezTo>
                <a:cubicBezTo>
                  <a:pt x="546" y="799"/>
                  <a:pt x="562" y="812"/>
                  <a:pt x="562" y="829"/>
                </a:cubicBezTo>
                <a:close/>
                <a:moveTo>
                  <a:pt x="565" y="932"/>
                </a:moveTo>
                <a:cubicBezTo>
                  <a:pt x="565" y="948"/>
                  <a:pt x="552" y="962"/>
                  <a:pt x="535" y="962"/>
                </a:cubicBezTo>
                <a:cubicBezTo>
                  <a:pt x="519" y="962"/>
                  <a:pt x="505" y="948"/>
                  <a:pt x="505" y="932"/>
                </a:cubicBezTo>
                <a:cubicBezTo>
                  <a:pt x="505" y="915"/>
                  <a:pt x="519" y="901"/>
                  <a:pt x="535" y="901"/>
                </a:cubicBezTo>
                <a:cubicBezTo>
                  <a:pt x="552" y="901"/>
                  <a:pt x="565" y="915"/>
                  <a:pt x="565" y="932"/>
                </a:cubicBezTo>
                <a:close/>
                <a:moveTo>
                  <a:pt x="470" y="319"/>
                </a:moveTo>
                <a:cubicBezTo>
                  <a:pt x="486" y="319"/>
                  <a:pt x="500" y="332"/>
                  <a:pt x="500" y="349"/>
                </a:cubicBezTo>
                <a:cubicBezTo>
                  <a:pt x="500" y="366"/>
                  <a:pt x="486" y="379"/>
                  <a:pt x="470" y="379"/>
                </a:cubicBezTo>
                <a:cubicBezTo>
                  <a:pt x="453" y="379"/>
                  <a:pt x="440" y="366"/>
                  <a:pt x="440" y="349"/>
                </a:cubicBezTo>
                <a:cubicBezTo>
                  <a:pt x="440" y="332"/>
                  <a:pt x="453" y="319"/>
                  <a:pt x="470" y="319"/>
                </a:cubicBezTo>
                <a:close/>
                <a:moveTo>
                  <a:pt x="598" y="319"/>
                </a:moveTo>
                <a:cubicBezTo>
                  <a:pt x="615" y="319"/>
                  <a:pt x="628" y="332"/>
                  <a:pt x="628" y="349"/>
                </a:cubicBezTo>
                <a:cubicBezTo>
                  <a:pt x="628" y="366"/>
                  <a:pt x="615" y="379"/>
                  <a:pt x="598" y="379"/>
                </a:cubicBezTo>
                <a:cubicBezTo>
                  <a:pt x="581" y="379"/>
                  <a:pt x="568" y="366"/>
                  <a:pt x="568" y="349"/>
                </a:cubicBezTo>
                <a:cubicBezTo>
                  <a:pt x="568" y="332"/>
                  <a:pt x="581" y="319"/>
                  <a:pt x="598" y="319"/>
                </a:cubicBezTo>
                <a:close/>
                <a:moveTo>
                  <a:pt x="1056" y="762"/>
                </a:moveTo>
                <a:cubicBezTo>
                  <a:pt x="1052" y="736"/>
                  <a:pt x="996" y="745"/>
                  <a:pt x="980" y="747"/>
                </a:cubicBezTo>
                <a:cubicBezTo>
                  <a:pt x="980" y="747"/>
                  <a:pt x="831" y="640"/>
                  <a:pt x="799" y="614"/>
                </a:cubicBezTo>
                <a:cubicBezTo>
                  <a:pt x="786" y="595"/>
                  <a:pt x="785" y="592"/>
                  <a:pt x="769" y="575"/>
                </a:cubicBezTo>
                <a:cubicBezTo>
                  <a:pt x="786" y="539"/>
                  <a:pt x="772" y="510"/>
                  <a:pt x="740" y="500"/>
                </a:cubicBezTo>
                <a:cubicBezTo>
                  <a:pt x="745" y="492"/>
                  <a:pt x="749" y="484"/>
                  <a:pt x="752" y="476"/>
                </a:cubicBezTo>
                <a:cubicBezTo>
                  <a:pt x="765" y="447"/>
                  <a:pt x="772" y="415"/>
                  <a:pt x="772" y="381"/>
                </a:cubicBezTo>
                <a:cubicBezTo>
                  <a:pt x="772" y="339"/>
                  <a:pt x="760" y="298"/>
                  <a:pt x="741" y="264"/>
                </a:cubicBezTo>
                <a:cubicBezTo>
                  <a:pt x="774" y="262"/>
                  <a:pt x="809" y="260"/>
                  <a:pt x="843" y="257"/>
                </a:cubicBezTo>
                <a:cubicBezTo>
                  <a:pt x="858" y="255"/>
                  <a:pt x="868" y="243"/>
                  <a:pt x="867" y="229"/>
                </a:cubicBezTo>
                <a:cubicBezTo>
                  <a:pt x="866" y="214"/>
                  <a:pt x="853" y="204"/>
                  <a:pt x="839" y="205"/>
                </a:cubicBezTo>
                <a:cubicBezTo>
                  <a:pt x="803" y="209"/>
                  <a:pt x="767" y="211"/>
                  <a:pt x="732" y="212"/>
                </a:cubicBezTo>
                <a:cubicBezTo>
                  <a:pt x="732" y="212"/>
                  <a:pt x="739" y="63"/>
                  <a:pt x="739" y="38"/>
                </a:cubicBezTo>
                <a:cubicBezTo>
                  <a:pt x="739" y="15"/>
                  <a:pt x="730" y="11"/>
                  <a:pt x="709" y="9"/>
                </a:cubicBezTo>
                <a:cubicBezTo>
                  <a:pt x="624" y="2"/>
                  <a:pt x="401" y="0"/>
                  <a:pt x="401" y="0"/>
                </a:cubicBezTo>
                <a:cubicBezTo>
                  <a:pt x="361" y="0"/>
                  <a:pt x="363" y="11"/>
                  <a:pt x="362" y="36"/>
                </a:cubicBezTo>
                <a:cubicBezTo>
                  <a:pt x="357" y="179"/>
                  <a:pt x="357" y="179"/>
                  <a:pt x="357" y="179"/>
                </a:cubicBezTo>
                <a:cubicBezTo>
                  <a:pt x="328" y="173"/>
                  <a:pt x="298" y="165"/>
                  <a:pt x="268" y="157"/>
                </a:cubicBezTo>
                <a:cubicBezTo>
                  <a:pt x="254" y="153"/>
                  <a:pt x="240" y="161"/>
                  <a:pt x="236" y="175"/>
                </a:cubicBezTo>
                <a:cubicBezTo>
                  <a:pt x="232" y="188"/>
                  <a:pt x="240" y="203"/>
                  <a:pt x="254" y="206"/>
                </a:cubicBezTo>
                <a:cubicBezTo>
                  <a:pt x="286" y="215"/>
                  <a:pt x="316" y="223"/>
                  <a:pt x="347" y="230"/>
                </a:cubicBezTo>
                <a:cubicBezTo>
                  <a:pt x="313" y="271"/>
                  <a:pt x="293" y="324"/>
                  <a:pt x="293" y="381"/>
                </a:cubicBezTo>
                <a:cubicBezTo>
                  <a:pt x="293" y="415"/>
                  <a:pt x="299" y="447"/>
                  <a:pt x="312" y="476"/>
                </a:cubicBezTo>
                <a:cubicBezTo>
                  <a:pt x="314" y="480"/>
                  <a:pt x="315" y="483"/>
                  <a:pt x="317" y="487"/>
                </a:cubicBezTo>
                <a:cubicBezTo>
                  <a:pt x="292" y="482"/>
                  <a:pt x="264" y="484"/>
                  <a:pt x="260" y="516"/>
                </a:cubicBezTo>
                <a:cubicBezTo>
                  <a:pt x="258" y="545"/>
                  <a:pt x="267" y="568"/>
                  <a:pt x="286" y="585"/>
                </a:cubicBezTo>
                <a:cubicBezTo>
                  <a:pt x="275" y="597"/>
                  <a:pt x="271" y="603"/>
                  <a:pt x="263" y="617"/>
                </a:cubicBezTo>
                <a:cubicBezTo>
                  <a:pt x="231" y="643"/>
                  <a:pt x="80" y="750"/>
                  <a:pt x="80" y="750"/>
                </a:cubicBezTo>
                <a:cubicBezTo>
                  <a:pt x="65" y="748"/>
                  <a:pt x="8" y="739"/>
                  <a:pt x="4" y="764"/>
                </a:cubicBezTo>
                <a:cubicBezTo>
                  <a:pt x="0" y="791"/>
                  <a:pt x="34" y="788"/>
                  <a:pt x="64" y="791"/>
                </a:cubicBezTo>
                <a:cubicBezTo>
                  <a:pt x="52" y="802"/>
                  <a:pt x="12" y="831"/>
                  <a:pt x="25" y="850"/>
                </a:cubicBezTo>
                <a:cubicBezTo>
                  <a:pt x="37" y="866"/>
                  <a:pt x="64" y="848"/>
                  <a:pt x="85" y="828"/>
                </a:cubicBezTo>
                <a:cubicBezTo>
                  <a:pt x="83" y="853"/>
                  <a:pt x="83" y="886"/>
                  <a:pt x="103" y="888"/>
                </a:cubicBezTo>
                <a:cubicBezTo>
                  <a:pt x="123" y="890"/>
                  <a:pt x="126" y="867"/>
                  <a:pt x="125" y="852"/>
                </a:cubicBezTo>
                <a:cubicBezTo>
                  <a:pt x="125" y="839"/>
                  <a:pt x="128" y="797"/>
                  <a:pt x="126" y="784"/>
                </a:cubicBezTo>
                <a:cubicBezTo>
                  <a:pt x="135" y="772"/>
                  <a:pt x="185" y="740"/>
                  <a:pt x="221" y="711"/>
                </a:cubicBezTo>
                <a:cubicBezTo>
                  <a:pt x="216" y="726"/>
                  <a:pt x="209" y="757"/>
                  <a:pt x="209" y="794"/>
                </a:cubicBezTo>
                <a:cubicBezTo>
                  <a:pt x="209" y="883"/>
                  <a:pt x="245" y="964"/>
                  <a:pt x="304" y="1023"/>
                </a:cubicBezTo>
                <a:cubicBezTo>
                  <a:pt x="362" y="1081"/>
                  <a:pt x="443" y="1117"/>
                  <a:pt x="532" y="1117"/>
                </a:cubicBezTo>
                <a:cubicBezTo>
                  <a:pt x="621" y="1117"/>
                  <a:pt x="702" y="1081"/>
                  <a:pt x="761" y="1023"/>
                </a:cubicBezTo>
                <a:cubicBezTo>
                  <a:pt x="819" y="964"/>
                  <a:pt x="855" y="883"/>
                  <a:pt x="855" y="794"/>
                </a:cubicBezTo>
                <a:cubicBezTo>
                  <a:pt x="855" y="757"/>
                  <a:pt x="851" y="737"/>
                  <a:pt x="843" y="709"/>
                </a:cubicBezTo>
                <a:cubicBezTo>
                  <a:pt x="878" y="738"/>
                  <a:pt x="925" y="769"/>
                  <a:pt x="934" y="781"/>
                </a:cubicBezTo>
                <a:cubicBezTo>
                  <a:pt x="932" y="794"/>
                  <a:pt x="935" y="836"/>
                  <a:pt x="935" y="849"/>
                </a:cubicBezTo>
                <a:cubicBezTo>
                  <a:pt x="935" y="864"/>
                  <a:pt x="937" y="887"/>
                  <a:pt x="957" y="885"/>
                </a:cubicBezTo>
                <a:cubicBezTo>
                  <a:pt x="977" y="883"/>
                  <a:pt x="977" y="850"/>
                  <a:pt x="975" y="825"/>
                </a:cubicBezTo>
                <a:cubicBezTo>
                  <a:pt x="996" y="845"/>
                  <a:pt x="1023" y="863"/>
                  <a:pt x="1035" y="847"/>
                </a:cubicBezTo>
                <a:cubicBezTo>
                  <a:pt x="1049" y="829"/>
                  <a:pt x="1009" y="799"/>
                  <a:pt x="996" y="788"/>
                </a:cubicBezTo>
                <a:cubicBezTo>
                  <a:pt x="1026" y="785"/>
                  <a:pt x="1060" y="789"/>
                  <a:pt x="1056" y="762"/>
                </a:cubicBezTo>
                <a:close/>
                <a:moveTo>
                  <a:pt x="399" y="249"/>
                </a:moveTo>
                <a:cubicBezTo>
                  <a:pt x="402" y="246"/>
                  <a:pt x="404" y="244"/>
                  <a:pt x="406" y="242"/>
                </a:cubicBezTo>
                <a:cubicBezTo>
                  <a:pt x="456" y="251"/>
                  <a:pt x="504" y="257"/>
                  <a:pt x="552" y="261"/>
                </a:cubicBezTo>
                <a:cubicBezTo>
                  <a:pt x="594" y="264"/>
                  <a:pt x="637" y="265"/>
                  <a:pt x="680" y="265"/>
                </a:cubicBezTo>
                <a:cubicBezTo>
                  <a:pt x="705" y="297"/>
                  <a:pt x="720" y="337"/>
                  <a:pt x="720" y="381"/>
                </a:cubicBezTo>
                <a:cubicBezTo>
                  <a:pt x="720" y="408"/>
                  <a:pt x="715" y="433"/>
                  <a:pt x="705" y="455"/>
                </a:cubicBezTo>
                <a:cubicBezTo>
                  <a:pt x="695" y="479"/>
                  <a:pt x="680" y="500"/>
                  <a:pt x="662" y="517"/>
                </a:cubicBezTo>
                <a:cubicBezTo>
                  <a:pt x="662" y="517"/>
                  <a:pt x="662" y="517"/>
                  <a:pt x="662" y="517"/>
                </a:cubicBezTo>
                <a:cubicBezTo>
                  <a:pt x="661" y="518"/>
                  <a:pt x="661" y="518"/>
                  <a:pt x="661" y="518"/>
                </a:cubicBezTo>
                <a:cubicBezTo>
                  <a:pt x="596" y="532"/>
                  <a:pt x="499" y="546"/>
                  <a:pt x="402" y="517"/>
                </a:cubicBezTo>
                <a:cubicBezTo>
                  <a:pt x="402" y="517"/>
                  <a:pt x="402" y="517"/>
                  <a:pt x="401" y="516"/>
                </a:cubicBezTo>
                <a:cubicBezTo>
                  <a:pt x="383" y="499"/>
                  <a:pt x="369" y="478"/>
                  <a:pt x="359" y="455"/>
                </a:cubicBezTo>
                <a:cubicBezTo>
                  <a:pt x="350" y="433"/>
                  <a:pt x="344" y="408"/>
                  <a:pt x="344" y="381"/>
                </a:cubicBezTo>
                <a:cubicBezTo>
                  <a:pt x="344" y="330"/>
                  <a:pt x="365" y="283"/>
                  <a:pt x="399" y="249"/>
                </a:cubicBezTo>
                <a:close/>
                <a:moveTo>
                  <a:pt x="724" y="986"/>
                </a:moveTo>
                <a:cubicBezTo>
                  <a:pt x="675" y="1035"/>
                  <a:pt x="607" y="1066"/>
                  <a:pt x="532" y="1066"/>
                </a:cubicBezTo>
                <a:cubicBezTo>
                  <a:pt x="457" y="1066"/>
                  <a:pt x="389" y="1035"/>
                  <a:pt x="340" y="986"/>
                </a:cubicBezTo>
                <a:cubicBezTo>
                  <a:pt x="291" y="937"/>
                  <a:pt x="261" y="869"/>
                  <a:pt x="261" y="794"/>
                </a:cubicBezTo>
                <a:cubicBezTo>
                  <a:pt x="261" y="745"/>
                  <a:pt x="274" y="698"/>
                  <a:pt x="297" y="658"/>
                </a:cubicBezTo>
                <a:cubicBezTo>
                  <a:pt x="301" y="651"/>
                  <a:pt x="315" y="633"/>
                  <a:pt x="332" y="614"/>
                </a:cubicBezTo>
                <a:cubicBezTo>
                  <a:pt x="395" y="639"/>
                  <a:pt x="489" y="643"/>
                  <a:pt x="571" y="639"/>
                </a:cubicBezTo>
                <a:cubicBezTo>
                  <a:pt x="611" y="693"/>
                  <a:pt x="608" y="843"/>
                  <a:pt x="604" y="853"/>
                </a:cubicBezTo>
                <a:cubicBezTo>
                  <a:pt x="608" y="857"/>
                  <a:pt x="686" y="844"/>
                  <a:pt x="705" y="842"/>
                </a:cubicBezTo>
                <a:cubicBezTo>
                  <a:pt x="731" y="778"/>
                  <a:pt x="718" y="686"/>
                  <a:pt x="689" y="626"/>
                </a:cubicBezTo>
                <a:cubicBezTo>
                  <a:pt x="712" y="622"/>
                  <a:pt x="728" y="618"/>
                  <a:pt x="736" y="615"/>
                </a:cubicBezTo>
                <a:cubicBezTo>
                  <a:pt x="748" y="628"/>
                  <a:pt x="758" y="643"/>
                  <a:pt x="767" y="658"/>
                </a:cubicBezTo>
                <a:cubicBezTo>
                  <a:pt x="790" y="698"/>
                  <a:pt x="804" y="745"/>
                  <a:pt x="804" y="794"/>
                </a:cubicBezTo>
                <a:cubicBezTo>
                  <a:pt x="804" y="869"/>
                  <a:pt x="773" y="937"/>
                  <a:pt x="724" y="986"/>
                </a:cubicBezTo>
                <a:close/>
                <a:moveTo>
                  <a:pt x="512" y="432"/>
                </a:moveTo>
                <a:cubicBezTo>
                  <a:pt x="522" y="443"/>
                  <a:pt x="555" y="454"/>
                  <a:pt x="604" y="483"/>
                </a:cubicBezTo>
                <a:cubicBezTo>
                  <a:pt x="604" y="483"/>
                  <a:pt x="573" y="418"/>
                  <a:pt x="556" y="397"/>
                </a:cubicBezTo>
                <a:cubicBezTo>
                  <a:pt x="542" y="379"/>
                  <a:pt x="515" y="389"/>
                  <a:pt x="509" y="397"/>
                </a:cubicBezTo>
                <a:cubicBezTo>
                  <a:pt x="503" y="405"/>
                  <a:pt x="502" y="421"/>
                  <a:pt x="512" y="4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9"/>
          <p:cNvSpPr>
            <a:spLocks noEditPoints="1"/>
          </p:cNvSpPr>
          <p:nvPr/>
        </p:nvSpPr>
        <p:spPr bwMode="auto">
          <a:xfrm flipH="1">
            <a:off x="3985260" y="4878633"/>
            <a:ext cx="744627" cy="811620"/>
          </a:xfrm>
          <a:custGeom>
            <a:avLst/>
            <a:gdLst>
              <a:gd name="T0" fmla="*/ 1232 w 1273"/>
              <a:gd name="T1" fmla="*/ 317 h 1367"/>
              <a:gd name="T2" fmla="*/ 1030 w 1273"/>
              <a:gd name="T3" fmla="*/ 116 h 1367"/>
              <a:gd name="T4" fmla="*/ 263 w 1273"/>
              <a:gd name="T5" fmla="*/ 335 h 1367"/>
              <a:gd name="T6" fmla="*/ 106 w 1273"/>
              <a:gd name="T7" fmla="*/ 479 h 1367"/>
              <a:gd name="T8" fmla="*/ 142 w 1273"/>
              <a:gd name="T9" fmla="*/ 687 h 1367"/>
              <a:gd name="T10" fmla="*/ 1 w 1273"/>
              <a:gd name="T11" fmla="*/ 746 h 1367"/>
              <a:gd name="T12" fmla="*/ 43 w 1273"/>
              <a:gd name="T13" fmla="*/ 877 h 1367"/>
              <a:gd name="T14" fmla="*/ 172 w 1273"/>
              <a:gd name="T15" fmla="*/ 979 h 1367"/>
              <a:gd name="T16" fmla="*/ 398 w 1273"/>
              <a:gd name="T17" fmla="*/ 1228 h 1367"/>
              <a:gd name="T18" fmla="*/ 700 w 1273"/>
              <a:gd name="T19" fmla="*/ 1285 h 1367"/>
              <a:gd name="T20" fmla="*/ 968 w 1273"/>
              <a:gd name="T21" fmla="*/ 1150 h 1367"/>
              <a:gd name="T22" fmla="*/ 1116 w 1273"/>
              <a:gd name="T23" fmla="*/ 865 h 1367"/>
              <a:gd name="T24" fmla="*/ 1156 w 1273"/>
              <a:gd name="T25" fmla="*/ 752 h 1367"/>
              <a:gd name="T26" fmla="*/ 1083 w 1273"/>
              <a:gd name="T27" fmla="*/ 712 h 1367"/>
              <a:gd name="T28" fmla="*/ 994 w 1273"/>
              <a:gd name="T29" fmla="*/ 581 h 1367"/>
              <a:gd name="T30" fmla="*/ 989 w 1273"/>
              <a:gd name="T31" fmla="*/ 200 h 1367"/>
              <a:gd name="T32" fmla="*/ 1070 w 1273"/>
              <a:gd name="T33" fmla="*/ 768 h 1367"/>
              <a:gd name="T34" fmla="*/ 991 w 1273"/>
              <a:gd name="T35" fmla="*/ 829 h 1367"/>
              <a:gd name="T36" fmla="*/ 985 w 1273"/>
              <a:gd name="T37" fmla="*/ 910 h 1367"/>
              <a:gd name="T38" fmla="*/ 868 w 1273"/>
              <a:gd name="T39" fmla="*/ 1239 h 1367"/>
              <a:gd name="T40" fmla="*/ 653 w 1273"/>
              <a:gd name="T41" fmla="*/ 1234 h 1367"/>
              <a:gd name="T42" fmla="*/ 512 w 1273"/>
              <a:gd name="T43" fmla="*/ 1300 h 1367"/>
              <a:gd name="T44" fmla="*/ 414 w 1273"/>
              <a:gd name="T45" fmla="*/ 1163 h 1367"/>
              <a:gd name="T46" fmla="*/ 235 w 1273"/>
              <a:gd name="T47" fmla="*/ 960 h 1367"/>
              <a:gd name="T48" fmla="*/ 174 w 1273"/>
              <a:gd name="T49" fmla="*/ 921 h 1367"/>
              <a:gd name="T50" fmla="*/ 168 w 1273"/>
              <a:gd name="T51" fmla="*/ 840 h 1367"/>
              <a:gd name="T52" fmla="*/ 89 w 1273"/>
              <a:gd name="T53" fmla="*/ 780 h 1367"/>
              <a:gd name="T54" fmla="*/ 580 w 1273"/>
              <a:gd name="T55" fmla="*/ 577 h 1367"/>
              <a:gd name="T56" fmla="*/ 977 w 1273"/>
              <a:gd name="T57" fmla="*/ 718 h 1367"/>
              <a:gd name="T58" fmla="*/ 945 w 1273"/>
              <a:gd name="T59" fmla="*/ 537 h 1367"/>
              <a:gd name="T60" fmla="*/ 185 w 1273"/>
              <a:gd name="T61" fmla="*/ 537 h 1367"/>
              <a:gd name="T62" fmla="*/ 575 w 1273"/>
              <a:gd name="T63" fmla="*/ 370 h 1367"/>
              <a:gd name="T64" fmla="*/ 1071 w 1273"/>
              <a:gd name="T65" fmla="*/ 157 h 1367"/>
              <a:gd name="T66" fmla="*/ 1216 w 1273"/>
              <a:gd name="T67" fmla="*/ 217 h 1367"/>
              <a:gd name="T68" fmla="*/ 1071 w 1273"/>
              <a:gd name="T69" fmla="*/ 276 h 1367"/>
              <a:gd name="T70" fmla="*/ 671 w 1273"/>
              <a:gd name="T71" fmla="*/ 702 h 1367"/>
              <a:gd name="T72" fmla="*/ 391 w 1273"/>
              <a:gd name="T73" fmla="*/ 751 h 1367"/>
              <a:gd name="T74" fmla="*/ 391 w 1273"/>
              <a:gd name="T75" fmla="*/ 751 h 1367"/>
              <a:gd name="T76" fmla="*/ 714 w 1273"/>
              <a:gd name="T77" fmla="*/ 1018 h 1367"/>
              <a:gd name="T78" fmla="*/ 653 w 1273"/>
              <a:gd name="T79" fmla="*/ 996 h 1367"/>
              <a:gd name="T80" fmla="*/ 450 w 1273"/>
              <a:gd name="T81" fmla="*/ 1017 h 1367"/>
              <a:gd name="T82" fmla="*/ 222 w 1273"/>
              <a:gd name="T83" fmla="*/ 832 h 1367"/>
              <a:gd name="T84" fmla="*/ 302 w 1273"/>
              <a:gd name="T85" fmla="*/ 811 h 1367"/>
              <a:gd name="T86" fmla="*/ 574 w 1273"/>
              <a:gd name="T87" fmla="*/ 716 h 1367"/>
              <a:gd name="T88" fmla="*/ 799 w 1273"/>
              <a:gd name="T89" fmla="*/ 813 h 1367"/>
              <a:gd name="T90" fmla="*/ 934 w 1273"/>
              <a:gd name="T91" fmla="*/ 821 h 1367"/>
              <a:gd name="T92" fmla="*/ 622 w 1273"/>
              <a:gd name="T93" fmla="*/ 802 h 1367"/>
              <a:gd name="T94" fmla="*/ 524 w 1273"/>
              <a:gd name="T95" fmla="*/ 910 h 1367"/>
              <a:gd name="T96" fmla="*/ 400 w 1273"/>
              <a:gd name="T97" fmla="*/ 853 h 1367"/>
              <a:gd name="T98" fmla="*/ 609 w 1273"/>
              <a:gd name="T99" fmla="*/ 964 h 1367"/>
              <a:gd name="T100" fmla="*/ 552 w 1273"/>
              <a:gd name="T101" fmla="*/ 965 h 1367"/>
              <a:gd name="T102" fmla="*/ 704 w 1273"/>
              <a:gd name="T103" fmla="*/ 832 h 1367"/>
              <a:gd name="T104" fmla="*/ 604 w 1273"/>
              <a:gd name="T105" fmla="*/ 884 h 1367"/>
              <a:gd name="T106" fmla="*/ 640 w 1273"/>
              <a:gd name="T107" fmla="*/ 913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3" h="1367">
                <a:moveTo>
                  <a:pt x="1030" y="317"/>
                </a:moveTo>
                <a:cubicBezTo>
                  <a:pt x="1030" y="317"/>
                  <a:pt x="1030" y="317"/>
                  <a:pt x="1030" y="317"/>
                </a:cubicBezTo>
                <a:cubicBezTo>
                  <a:pt x="1044" y="331"/>
                  <a:pt x="1082" y="356"/>
                  <a:pt x="1136" y="356"/>
                </a:cubicBezTo>
                <a:cubicBezTo>
                  <a:pt x="1182" y="356"/>
                  <a:pt x="1213" y="337"/>
                  <a:pt x="1232" y="317"/>
                </a:cubicBezTo>
                <a:cubicBezTo>
                  <a:pt x="1257" y="292"/>
                  <a:pt x="1273" y="256"/>
                  <a:pt x="1273" y="217"/>
                </a:cubicBezTo>
                <a:cubicBezTo>
                  <a:pt x="1273" y="177"/>
                  <a:pt x="1257" y="142"/>
                  <a:pt x="1232" y="116"/>
                </a:cubicBezTo>
                <a:cubicBezTo>
                  <a:pt x="1232" y="116"/>
                  <a:pt x="1191" y="74"/>
                  <a:pt x="1131" y="74"/>
                </a:cubicBezTo>
                <a:cubicBezTo>
                  <a:pt x="1092" y="74"/>
                  <a:pt x="1056" y="90"/>
                  <a:pt x="1030" y="116"/>
                </a:cubicBezTo>
                <a:cubicBezTo>
                  <a:pt x="1030" y="116"/>
                  <a:pt x="1030" y="116"/>
                  <a:pt x="1030" y="116"/>
                </a:cubicBezTo>
                <a:cubicBezTo>
                  <a:pt x="1030" y="116"/>
                  <a:pt x="1030" y="116"/>
                  <a:pt x="1030" y="116"/>
                </a:cubicBezTo>
                <a:cubicBezTo>
                  <a:pt x="1026" y="121"/>
                  <a:pt x="1021" y="125"/>
                  <a:pt x="1017" y="131"/>
                </a:cubicBezTo>
                <a:cubicBezTo>
                  <a:pt x="730" y="0"/>
                  <a:pt x="318" y="108"/>
                  <a:pt x="263" y="335"/>
                </a:cubicBezTo>
                <a:cubicBezTo>
                  <a:pt x="262" y="341"/>
                  <a:pt x="262" y="341"/>
                  <a:pt x="262" y="341"/>
                </a:cubicBezTo>
                <a:cubicBezTo>
                  <a:pt x="231" y="341"/>
                  <a:pt x="231" y="341"/>
                  <a:pt x="231" y="341"/>
                </a:cubicBezTo>
                <a:cubicBezTo>
                  <a:pt x="196" y="341"/>
                  <a:pt x="165" y="357"/>
                  <a:pt x="142" y="383"/>
                </a:cubicBezTo>
                <a:cubicBezTo>
                  <a:pt x="120" y="408"/>
                  <a:pt x="106" y="442"/>
                  <a:pt x="106" y="479"/>
                </a:cubicBezTo>
                <a:cubicBezTo>
                  <a:pt x="106" y="516"/>
                  <a:pt x="120" y="550"/>
                  <a:pt x="142" y="575"/>
                </a:cubicBezTo>
                <a:cubicBezTo>
                  <a:pt x="153" y="588"/>
                  <a:pt x="166" y="598"/>
                  <a:pt x="181" y="606"/>
                </a:cubicBezTo>
                <a:cubicBezTo>
                  <a:pt x="182" y="613"/>
                  <a:pt x="181" y="620"/>
                  <a:pt x="180" y="627"/>
                </a:cubicBezTo>
                <a:cubicBezTo>
                  <a:pt x="175" y="649"/>
                  <a:pt x="161" y="670"/>
                  <a:pt x="142" y="687"/>
                </a:cubicBezTo>
                <a:cubicBezTo>
                  <a:pt x="123" y="705"/>
                  <a:pt x="99" y="718"/>
                  <a:pt x="76" y="723"/>
                </a:cubicBezTo>
                <a:cubicBezTo>
                  <a:pt x="62" y="726"/>
                  <a:pt x="48" y="727"/>
                  <a:pt x="36" y="724"/>
                </a:cubicBezTo>
                <a:cubicBezTo>
                  <a:pt x="36" y="724"/>
                  <a:pt x="36" y="724"/>
                  <a:pt x="36" y="724"/>
                </a:cubicBezTo>
                <a:cubicBezTo>
                  <a:pt x="20" y="721"/>
                  <a:pt x="5" y="730"/>
                  <a:pt x="1" y="746"/>
                </a:cubicBezTo>
                <a:cubicBezTo>
                  <a:pt x="0" y="752"/>
                  <a:pt x="1" y="758"/>
                  <a:pt x="3" y="763"/>
                </a:cubicBezTo>
                <a:cubicBezTo>
                  <a:pt x="14" y="798"/>
                  <a:pt x="29" y="824"/>
                  <a:pt x="51" y="841"/>
                </a:cubicBezTo>
                <a:cubicBezTo>
                  <a:pt x="61" y="850"/>
                  <a:pt x="72" y="856"/>
                  <a:pt x="85" y="861"/>
                </a:cubicBezTo>
                <a:cubicBezTo>
                  <a:pt x="71" y="868"/>
                  <a:pt x="55" y="873"/>
                  <a:pt x="43" y="877"/>
                </a:cubicBezTo>
                <a:cubicBezTo>
                  <a:pt x="43" y="877"/>
                  <a:pt x="43" y="877"/>
                  <a:pt x="43" y="877"/>
                </a:cubicBezTo>
                <a:cubicBezTo>
                  <a:pt x="27" y="881"/>
                  <a:pt x="18" y="897"/>
                  <a:pt x="23" y="912"/>
                </a:cubicBezTo>
                <a:cubicBezTo>
                  <a:pt x="25" y="918"/>
                  <a:pt x="28" y="923"/>
                  <a:pt x="33" y="927"/>
                </a:cubicBezTo>
                <a:cubicBezTo>
                  <a:pt x="92" y="981"/>
                  <a:pt x="132" y="981"/>
                  <a:pt x="172" y="979"/>
                </a:cubicBezTo>
                <a:cubicBezTo>
                  <a:pt x="163" y="1040"/>
                  <a:pt x="167" y="1089"/>
                  <a:pt x="181" y="1128"/>
                </a:cubicBezTo>
                <a:cubicBezTo>
                  <a:pt x="192" y="1156"/>
                  <a:pt x="208" y="1178"/>
                  <a:pt x="227" y="1195"/>
                </a:cubicBezTo>
                <a:cubicBezTo>
                  <a:pt x="247" y="1212"/>
                  <a:pt x="270" y="1223"/>
                  <a:pt x="296" y="1230"/>
                </a:cubicBezTo>
                <a:cubicBezTo>
                  <a:pt x="327" y="1237"/>
                  <a:pt x="362" y="1237"/>
                  <a:pt x="398" y="1228"/>
                </a:cubicBezTo>
                <a:cubicBezTo>
                  <a:pt x="408" y="1295"/>
                  <a:pt x="445" y="1335"/>
                  <a:pt x="490" y="1354"/>
                </a:cubicBezTo>
                <a:cubicBezTo>
                  <a:pt x="512" y="1363"/>
                  <a:pt x="536" y="1367"/>
                  <a:pt x="559" y="1366"/>
                </a:cubicBezTo>
                <a:cubicBezTo>
                  <a:pt x="582" y="1366"/>
                  <a:pt x="605" y="1361"/>
                  <a:pt x="626" y="1352"/>
                </a:cubicBezTo>
                <a:cubicBezTo>
                  <a:pt x="658" y="1338"/>
                  <a:pt x="686" y="1315"/>
                  <a:pt x="700" y="1285"/>
                </a:cubicBezTo>
                <a:cubicBezTo>
                  <a:pt x="740" y="1312"/>
                  <a:pt x="781" y="1321"/>
                  <a:pt x="819" y="1317"/>
                </a:cubicBezTo>
                <a:cubicBezTo>
                  <a:pt x="850" y="1314"/>
                  <a:pt x="878" y="1303"/>
                  <a:pt x="901" y="1286"/>
                </a:cubicBezTo>
                <a:cubicBezTo>
                  <a:pt x="925" y="1269"/>
                  <a:pt x="944" y="1247"/>
                  <a:pt x="958" y="1222"/>
                </a:cubicBezTo>
                <a:cubicBezTo>
                  <a:pt x="971" y="1196"/>
                  <a:pt x="969" y="1179"/>
                  <a:pt x="968" y="1150"/>
                </a:cubicBezTo>
                <a:cubicBezTo>
                  <a:pt x="1032" y="1130"/>
                  <a:pt x="1084" y="1030"/>
                  <a:pt x="986" y="968"/>
                </a:cubicBezTo>
                <a:cubicBezTo>
                  <a:pt x="1027" y="970"/>
                  <a:pt x="1067" y="970"/>
                  <a:pt x="1126" y="916"/>
                </a:cubicBezTo>
                <a:cubicBezTo>
                  <a:pt x="1131" y="912"/>
                  <a:pt x="1134" y="907"/>
                  <a:pt x="1136" y="901"/>
                </a:cubicBezTo>
                <a:cubicBezTo>
                  <a:pt x="1140" y="886"/>
                  <a:pt x="1131" y="870"/>
                  <a:pt x="1116" y="865"/>
                </a:cubicBezTo>
                <a:cubicBezTo>
                  <a:pt x="1116" y="865"/>
                  <a:pt x="1116" y="865"/>
                  <a:pt x="1116" y="865"/>
                </a:cubicBezTo>
                <a:cubicBezTo>
                  <a:pt x="1104" y="862"/>
                  <a:pt x="1088" y="857"/>
                  <a:pt x="1074" y="849"/>
                </a:cubicBezTo>
                <a:cubicBezTo>
                  <a:pt x="1086" y="845"/>
                  <a:pt x="1098" y="838"/>
                  <a:pt x="1108" y="830"/>
                </a:cubicBezTo>
                <a:cubicBezTo>
                  <a:pt x="1130" y="812"/>
                  <a:pt x="1145" y="787"/>
                  <a:pt x="1156" y="752"/>
                </a:cubicBezTo>
                <a:cubicBezTo>
                  <a:pt x="1158" y="747"/>
                  <a:pt x="1159" y="741"/>
                  <a:pt x="1158" y="735"/>
                </a:cubicBezTo>
                <a:cubicBezTo>
                  <a:pt x="1154" y="719"/>
                  <a:pt x="1138" y="709"/>
                  <a:pt x="1123" y="713"/>
                </a:cubicBezTo>
                <a:cubicBezTo>
                  <a:pt x="1123" y="713"/>
                  <a:pt x="1123" y="713"/>
                  <a:pt x="1123" y="713"/>
                </a:cubicBezTo>
                <a:cubicBezTo>
                  <a:pt x="1110" y="716"/>
                  <a:pt x="1097" y="715"/>
                  <a:pt x="1083" y="712"/>
                </a:cubicBezTo>
                <a:cubicBezTo>
                  <a:pt x="1059" y="707"/>
                  <a:pt x="1036" y="693"/>
                  <a:pt x="1017" y="676"/>
                </a:cubicBezTo>
                <a:cubicBezTo>
                  <a:pt x="998" y="658"/>
                  <a:pt x="984" y="637"/>
                  <a:pt x="979" y="616"/>
                </a:cubicBezTo>
                <a:cubicBezTo>
                  <a:pt x="978" y="609"/>
                  <a:pt x="975" y="605"/>
                  <a:pt x="975" y="598"/>
                </a:cubicBezTo>
                <a:cubicBezTo>
                  <a:pt x="982" y="593"/>
                  <a:pt x="989" y="587"/>
                  <a:pt x="994" y="581"/>
                </a:cubicBezTo>
                <a:cubicBezTo>
                  <a:pt x="1015" y="555"/>
                  <a:pt x="1044" y="446"/>
                  <a:pt x="1007" y="391"/>
                </a:cubicBezTo>
                <a:cubicBezTo>
                  <a:pt x="990" y="366"/>
                  <a:pt x="942" y="365"/>
                  <a:pt x="930" y="348"/>
                </a:cubicBezTo>
                <a:cubicBezTo>
                  <a:pt x="919" y="332"/>
                  <a:pt x="906" y="275"/>
                  <a:pt x="924" y="245"/>
                </a:cubicBezTo>
                <a:cubicBezTo>
                  <a:pt x="933" y="231"/>
                  <a:pt x="963" y="216"/>
                  <a:pt x="989" y="200"/>
                </a:cubicBezTo>
                <a:cubicBezTo>
                  <a:pt x="989" y="205"/>
                  <a:pt x="988" y="211"/>
                  <a:pt x="988" y="217"/>
                </a:cubicBezTo>
                <a:cubicBezTo>
                  <a:pt x="988" y="256"/>
                  <a:pt x="1004" y="292"/>
                  <a:pt x="1030" y="317"/>
                </a:cubicBezTo>
                <a:close/>
                <a:moveTo>
                  <a:pt x="977" y="718"/>
                </a:moveTo>
                <a:cubicBezTo>
                  <a:pt x="1004" y="742"/>
                  <a:pt x="1037" y="761"/>
                  <a:pt x="1070" y="768"/>
                </a:cubicBezTo>
                <a:cubicBezTo>
                  <a:pt x="1075" y="770"/>
                  <a:pt x="1080" y="770"/>
                  <a:pt x="1084" y="771"/>
                </a:cubicBezTo>
                <a:cubicBezTo>
                  <a:pt x="1081" y="777"/>
                  <a:pt x="1076" y="782"/>
                  <a:pt x="1071" y="785"/>
                </a:cubicBezTo>
                <a:cubicBezTo>
                  <a:pt x="1059" y="795"/>
                  <a:pt x="1042" y="800"/>
                  <a:pt x="1020" y="800"/>
                </a:cubicBezTo>
                <a:cubicBezTo>
                  <a:pt x="1004" y="800"/>
                  <a:pt x="991" y="813"/>
                  <a:pt x="991" y="829"/>
                </a:cubicBezTo>
                <a:cubicBezTo>
                  <a:pt x="991" y="830"/>
                  <a:pt x="991" y="830"/>
                  <a:pt x="991" y="830"/>
                </a:cubicBezTo>
                <a:cubicBezTo>
                  <a:pt x="991" y="854"/>
                  <a:pt x="1006" y="873"/>
                  <a:pt x="1026" y="888"/>
                </a:cubicBezTo>
                <a:cubicBezTo>
                  <a:pt x="1033" y="892"/>
                  <a:pt x="1040" y="897"/>
                  <a:pt x="1048" y="901"/>
                </a:cubicBezTo>
                <a:cubicBezTo>
                  <a:pt x="1024" y="912"/>
                  <a:pt x="1005" y="911"/>
                  <a:pt x="985" y="910"/>
                </a:cubicBezTo>
                <a:cubicBezTo>
                  <a:pt x="941" y="908"/>
                  <a:pt x="903" y="952"/>
                  <a:pt x="937" y="986"/>
                </a:cubicBezTo>
                <a:cubicBezTo>
                  <a:pt x="1016" y="1065"/>
                  <a:pt x="969" y="1097"/>
                  <a:pt x="933" y="1097"/>
                </a:cubicBezTo>
                <a:cubicBezTo>
                  <a:pt x="900" y="1097"/>
                  <a:pt x="894" y="1118"/>
                  <a:pt x="906" y="1147"/>
                </a:cubicBezTo>
                <a:cubicBezTo>
                  <a:pt x="928" y="1199"/>
                  <a:pt x="884" y="1227"/>
                  <a:pt x="868" y="1239"/>
                </a:cubicBezTo>
                <a:cubicBezTo>
                  <a:pt x="852" y="1250"/>
                  <a:pt x="834" y="1258"/>
                  <a:pt x="814" y="1260"/>
                </a:cubicBezTo>
                <a:cubicBezTo>
                  <a:pt x="779" y="1263"/>
                  <a:pt x="741" y="1250"/>
                  <a:pt x="704" y="1213"/>
                </a:cubicBezTo>
                <a:cubicBezTo>
                  <a:pt x="698" y="1207"/>
                  <a:pt x="689" y="1203"/>
                  <a:pt x="680" y="1203"/>
                </a:cubicBezTo>
                <a:cubicBezTo>
                  <a:pt x="664" y="1204"/>
                  <a:pt x="652" y="1218"/>
                  <a:pt x="653" y="1234"/>
                </a:cubicBezTo>
                <a:cubicBezTo>
                  <a:pt x="653" y="1234"/>
                  <a:pt x="653" y="1234"/>
                  <a:pt x="653" y="1234"/>
                </a:cubicBezTo>
                <a:cubicBezTo>
                  <a:pt x="655" y="1263"/>
                  <a:pt x="633" y="1286"/>
                  <a:pt x="603" y="1299"/>
                </a:cubicBezTo>
                <a:cubicBezTo>
                  <a:pt x="589" y="1305"/>
                  <a:pt x="573" y="1308"/>
                  <a:pt x="558" y="1309"/>
                </a:cubicBezTo>
                <a:cubicBezTo>
                  <a:pt x="542" y="1309"/>
                  <a:pt x="527" y="1306"/>
                  <a:pt x="512" y="1300"/>
                </a:cubicBezTo>
                <a:cubicBezTo>
                  <a:pt x="479" y="1287"/>
                  <a:pt x="453" y="1252"/>
                  <a:pt x="453" y="1190"/>
                </a:cubicBezTo>
                <a:cubicBezTo>
                  <a:pt x="453" y="1187"/>
                  <a:pt x="453" y="1183"/>
                  <a:pt x="451" y="1180"/>
                </a:cubicBezTo>
                <a:cubicBezTo>
                  <a:pt x="446" y="1165"/>
                  <a:pt x="429" y="1157"/>
                  <a:pt x="414" y="1163"/>
                </a:cubicBezTo>
                <a:cubicBezTo>
                  <a:pt x="414" y="1163"/>
                  <a:pt x="414" y="1163"/>
                  <a:pt x="414" y="1163"/>
                </a:cubicBezTo>
                <a:cubicBezTo>
                  <a:pt x="377" y="1177"/>
                  <a:pt x="340" y="1181"/>
                  <a:pt x="309" y="1174"/>
                </a:cubicBezTo>
                <a:cubicBezTo>
                  <a:pt x="293" y="1170"/>
                  <a:pt x="278" y="1162"/>
                  <a:pt x="265" y="1151"/>
                </a:cubicBezTo>
                <a:cubicBezTo>
                  <a:pt x="253" y="1140"/>
                  <a:pt x="242" y="1126"/>
                  <a:pt x="235" y="1107"/>
                </a:cubicBezTo>
                <a:cubicBezTo>
                  <a:pt x="222" y="1072"/>
                  <a:pt x="220" y="1023"/>
                  <a:pt x="235" y="960"/>
                </a:cubicBezTo>
                <a:cubicBezTo>
                  <a:pt x="236" y="957"/>
                  <a:pt x="236" y="955"/>
                  <a:pt x="237" y="953"/>
                </a:cubicBezTo>
                <a:cubicBezTo>
                  <a:pt x="238" y="937"/>
                  <a:pt x="226" y="923"/>
                  <a:pt x="210" y="921"/>
                </a:cubicBezTo>
                <a:cubicBezTo>
                  <a:pt x="210" y="921"/>
                  <a:pt x="210" y="921"/>
                  <a:pt x="210" y="921"/>
                </a:cubicBezTo>
                <a:cubicBezTo>
                  <a:pt x="197" y="920"/>
                  <a:pt x="185" y="921"/>
                  <a:pt x="174" y="921"/>
                </a:cubicBezTo>
                <a:cubicBezTo>
                  <a:pt x="154" y="922"/>
                  <a:pt x="135" y="923"/>
                  <a:pt x="111" y="912"/>
                </a:cubicBezTo>
                <a:cubicBezTo>
                  <a:pt x="119" y="908"/>
                  <a:pt x="126" y="904"/>
                  <a:pt x="133" y="899"/>
                </a:cubicBezTo>
                <a:cubicBezTo>
                  <a:pt x="153" y="884"/>
                  <a:pt x="167" y="865"/>
                  <a:pt x="168" y="841"/>
                </a:cubicBezTo>
                <a:cubicBezTo>
                  <a:pt x="168" y="840"/>
                  <a:pt x="168" y="840"/>
                  <a:pt x="168" y="840"/>
                </a:cubicBezTo>
                <a:cubicBezTo>
                  <a:pt x="168" y="824"/>
                  <a:pt x="155" y="811"/>
                  <a:pt x="139" y="811"/>
                </a:cubicBezTo>
                <a:cubicBezTo>
                  <a:pt x="116" y="811"/>
                  <a:pt x="100" y="807"/>
                  <a:pt x="87" y="797"/>
                </a:cubicBezTo>
                <a:cubicBezTo>
                  <a:pt x="83" y="793"/>
                  <a:pt x="78" y="788"/>
                  <a:pt x="74" y="782"/>
                </a:cubicBezTo>
                <a:cubicBezTo>
                  <a:pt x="79" y="782"/>
                  <a:pt x="84" y="781"/>
                  <a:pt x="89" y="780"/>
                </a:cubicBezTo>
                <a:cubicBezTo>
                  <a:pt x="122" y="772"/>
                  <a:pt x="155" y="753"/>
                  <a:pt x="181" y="729"/>
                </a:cubicBezTo>
                <a:cubicBezTo>
                  <a:pt x="208" y="704"/>
                  <a:pt x="228" y="673"/>
                  <a:pt x="236" y="640"/>
                </a:cubicBezTo>
                <a:cubicBezTo>
                  <a:pt x="238" y="632"/>
                  <a:pt x="239" y="625"/>
                  <a:pt x="239" y="617"/>
                </a:cubicBezTo>
                <a:cubicBezTo>
                  <a:pt x="239" y="617"/>
                  <a:pt x="466" y="577"/>
                  <a:pt x="580" y="577"/>
                </a:cubicBezTo>
                <a:cubicBezTo>
                  <a:pt x="694" y="577"/>
                  <a:pt x="899" y="617"/>
                  <a:pt x="899" y="617"/>
                </a:cubicBezTo>
                <a:cubicBezTo>
                  <a:pt x="907" y="617"/>
                  <a:pt x="915" y="617"/>
                  <a:pt x="924" y="615"/>
                </a:cubicBezTo>
                <a:cubicBezTo>
                  <a:pt x="924" y="623"/>
                  <a:pt x="923" y="620"/>
                  <a:pt x="925" y="628"/>
                </a:cubicBezTo>
                <a:cubicBezTo>
                  <a:pt x="933" y="661"/>
                  <a:pt x="951" y="693"/>
                  <a:pt x="977" y="718"/>
                </a:cubicBezTo>
                <a:close/>
                <a:moveTo>
                  <a:pt x="930" y="409"/>
                </a:moveTo>
                <a:cubicBezTo>
                  <a:pt x="937" y="414"/>
                  <a:pt x="943" y="420"/>
                  <a:pt x="949" y="427"/>
                </a:cubicBezTo>
                <a:cubicBezTo>
                  <a:pt x="960" y="441"/>
                  <a:pt x="966" y="459"/>
                  <a:pt x="966" y="479"/>
                </a:cubicBezTo>
                <a:cubicBezTo>
                  <a:pt x="966" y="502"/>
                  <a:pt x="958" y="523"/>
                  <a:pt x="945" y="537"/>
                </a:cubicBezTo>
                <a:cubicBezTo>
                  <a:pt x="933" y="551"/>
                  <a:pt x="917" y="559"/>
                  <a:pt x="899" y="559"/>
                </a:cubicBezTo>
                <a:cubicBezTo>
                  <a:pt x="899" y="559"/>
                  <a:pt x="708" y="515"/>
                  <a:pt x="578" y="515"/>
                </a:cubicBezTo>
                <a:cubicBezTo>
                  <a:pt x="448" y="515"/>
                  <a:pt x="231" y="559"/>
                  <a:pt x="231" y="559"/>
                </a:cubicBezTo>
                <a:cubicBezTo>
                  <a:pt x="214" y="559"/>
                  <a:pt x="197" y="551"/>
                  <a:pt x="185" y="537"/>
                </a:cubicBezTo>
                <a:cubicBezTo>
                  <a:pt x="172" y="523"/>
                  <a:pt x="164" y="502"/>
                  <a:pt x="164" y="479"/>
                </a:cubicBezTo>
                <a:cubicBezTo>
                  <a:pt x="164" y="457"/>
                  <a:pt x="172" y="436"/>
                  <a:pt x="185" y="421"/>
                </a:cubicBezTo>
                <a:cubicBezTo>
                  <a:pt x="197" y="408"/>
                  <a:pt x="214" y="399"/>
                  <a:pt x="231" y="399"/>
                </a:cubicBezTo>
                <a:cubicBezTo>
                  <a:pt x="231" y="399"/>
                  <a:pt x="401" y="370"/>
                  <a:pt x="575" y="370"/>
                </a:cubicBezTo>
                <a:cubicBezTo>
                  <a:pt x="749" y="370"/>
                  <a:pt x="899" y="399"/>
                  <a:pt x="899" y="399"/>
                </a:cubicBezTo>
                <a:cubicBezTo>
                  <a:pt x="910" y="399"/>
                  <a:pt x="921" y="403"/>
                  <a:pt x="930" y="409"/>
                </a:cubicBezTo>
                <a:close/>
                <a:moveTo>
                  <a:pt x="1071" y="157"/>
                </a:moveTo>
                <a:cubicBezTo>
                  <a:pt x="1071" y="157"/>
                  <a:pt x="1071" y="157"/>
                  <a:pt x="1071" y="157"/>
                </a:cubicBezTo>
                <a:cubicBezTo>
                  <a:pt x="1086" y="141"/>
                  <a:pt x="1107" y="132"/>
                  <a:pt x="1131" y="132"/>
                </a:cubicBezTo>
                <a:cubicBezTo>
                  <a:pt x="1154" y="132"/>
                  <a:pt x="1176" y="141"/>
                  <a:pt x="1191" y="157"/>
                </a:cubicBezTo>
                <a:cubicBezTo>
                  <a:pt x="1191" y="157"/>
                  <a:pt x="1191" y="157"/>
                  <a:pt x="1191" y="157"/>
                </a:cubicBezTo>
                <a:cubicBezTo>
                  <a:pt x="1206" y="172"/>
                  <a:pt x="1216" y="193"/>
                  <a:pt x="1216" y="217"/>
                </a:cubicBezTo>
                <a:cubicBezTo>
                  <a:pt x="1216" y="240"/>
                  <a:pt x="1206" y="261"/>
                  <a:pt x="1191" y="276"/>
                </a:cubicBezTo>
                <a:cubicBezTo>
                  <a:pt x="1176" y="292"/>
                  <a:pt x="1154" y="301"/>
                  <a:pt x="1131" y="301"/>
                </a:cubicBezTo>
                <a:cubicBezTo>
                  <a:pt x="1107" y="301"/>
                  <a:pt x="1086" y="292"/>
                  <a:pt x="1071" y="277"/>
                </a:cubicBezTo>
                <a:cubicBezTo>
                  <a:pt x="1071" y="276"/>
                  <a:pt x="1071" y="276"/>
                  <a:pt x="1071" y="276"/>
                </a:cubicBezTo>
                <a:cubicBezTo>
                  <a:pt x="1056" y="261"/>
                  <a:pt x="1046" y="240"/>
                  <a:pt x="1046" y="217"/>
                </a:cubicBezTo>
                <a:cubicBezTo>
                  <a:pt x="1046" y="193"/>
                  <a:pt x="1056" y="172"/>
                  <a:pt x="1071" y="157"/>
                </a:cubicBezTo>
                <a:close/>
                <a:moveTo>
                  <a:pt x="767" y="751"/>
                </a:moveTo>
                <a:cubicBezTo>
                  <a:pt x="767" y="751"/>
                  <a:pt x="717" y="701"/>
                  <a:pt x="671" y="702"/>
                </a:cubicBezTo>
                <a:cubicBezTo>
                  <a:pt x="673" y="683"/>
                  <a:pt x="713" y="648"/>
                  <a:pt x="743" y="652"/>
                </a:cubicBezTo>
                <a:cubicBezTo>
                  <a:pt x="773" y="656"/>
                  <a:pt x="775" y="695"/>
                  <a:pt x="773" y="713"/>
                </a:cubicBezTo>
                <a:cubicBezTo>
                  <a:pt x="771" y="732"/>
                  <a:pt x="770" y="745"/>
                  <a:pt x="767" y="751"/>
                </a:cubicBezTo>
                <a:close/>
                <a:moveTo>
                  <a:pt x="391" y="751"/>
                </a:moveTo>
                <a:cubicBezTo>
                  <a:pt x="391" y="751"/>
                  <a:pt x="425" y="707"/>
                  <a:pt x="487" y="702"/>
                </a:cubicBezTo>
                <a:cubicBezTo>
                  <a:pt x="484" y="683"/>
                  <a:pt x="445" y="648"/>
                  <a:pt x="415" y="652"/>
                </a:cubicBezTo>
                <a:cubicBezTo>
                  <a:pt x="385" y="656"/>
                  <a:pt x="382" y="695"/>
                  <a:pt x="384" y="713"/>
                </a:cubicBezTo>
                <a:cubicBezTo>
                  <a:pt x="386" y="732"/>
                  <a:pt x="388" y="745"/>
                  <a:pt x="391" y="751"/>
                </a:cubicBezTo>
                <a:close/>
                <a:moveTo>
                  <a:pt x="934" y="822"/>
                </a:moveTo>
                <a:cubicBezTo>
                  <a:pt x="934" y="822"/>
                  <a:pt x="934" y="822"/>
                  <a:pt x="934" y="822"/>
                </a:cubicBezTo>
                <a:cubicBezTo>
                  <a:pt x="934" y="836"/>
                  <a:pt x="922" y="890"/>
                  <a:pt x="895" y="940"/>
                </a:cubicBezTo>
                <a:cubicBezTo>
                  <a:pt x="866" y="992"/>
                  <a:pt x="780" y="1032"/>
                  <a:pt x="714" y="1018"/>
                </a:cubicBezTo>
                <a:cubicBezTo>
                  <a:pt x="710" y="1017"/>
                  <a:pt x="710" y="1017"/>
                  <a:pt x="710" y="1017"/>
                </a:cubicBezTo>
                <a:cubicBezTo>
                  <a:pt x="710" y="1017"/>
                  <a:pt x="709" y="1017"/>
                  <a:pt x="708" y="1017"/>
                </a:cubicBezTo>
                <a:cubicBezTo>
                  <a:pt x="708" y="1016"/>
                  <a:pt x="708" y="1016"/>
                  <a:pt x="708" y="1016"/>
                </a:cubicBezTo>
                <a:cubicBezTo>
                  <a:pt x="686" y="1011"/>
                  <a:pt x="668" y="1004"/>
                  <a:pt x="653" y="996"/>
                </a:cubicBezTo>
                <a:cubicBezTo>
                  <a:pt x="635" y="1003"/>
                  <a:pt x="607" y="1006"/>
                  <a:pt x="579" y="1006"/>
                </a:cubicBezTo>
                <a:cubicBezTo>
                  <a:pt x="552" y="1006"/>
                  <a:pt x="525" y="1003"/>
                  <a:pt x="506" y="997"/>
                </a:cubicBezTo>
                <a:cubicBezTo>
                  <a:pt x="491" y="1004"/>
                  <a:pt x="474" y="1010"/>
                  <a:pt x="452" y="1016"/>
                </a:cubicBezTo>
                <a:cubicBezTo>
                  <a:pt x="450" y="1017"/>
                  <a:pt x="450" y="1017"/>
                  <a:pt x="450" y="1017"/>
                </a:cubicBezTo>
                <a:cubicBezTo>
                  <a:pt x="450" y="1016"/>
                  <a:pt x="450" y="1016"/>
                  <a:pt x="450" y="1016"/>
                </a:cubicBezTo>
                <a:cubicBezTo>
                  <a:pt x="448" y="1017"/>
                  <a:pt x="447" y="1017"/>
                  <a:pt x="444" y="1018"/>
                </a:cubicBezTo>
                <a:cubicBezTo>
                  <a:pt x="377" y="1032"/>
                  <a:pt x="301" y="992"/>
                  <a:pt x="269" y="942"/>
                </a:cubicBezTo>
                <a:cubicBezTo>
                  <a:pt x="241" y="899"/>
                  <a:pt x="225" y="850"/>
                  <a:pt x="222" y="832"/>
                </a:cubicBezTo>
                <a:cubicBezTo>
                  <a:pt x="222" y="830"/>
                  <a:pt x="222" y="829"/>
                  <a:pt x="222" y="827"/>
                </a:cubicBezTo>
                <a:cubicBezTo>
                  <a:pt x="222" y="825"/>
                  <a:pt x="222" y="823"/>
                  <a:pt x="222" y="820"/>
                </a:cubicBezTo>
                <a:cubicBezTo>
                  <a:pt x="226" y="804"/>
                  <a:pt x="241" y="794"/>
                  <a:pt x="256" y="797"/>
                </a:cubicBezTo>
                <a:cubicBezTo>
                  <a:pt x="271" y="800"/>
                  <a:pt x="286" y="805"/>
                  <a:pt x="302" y="811"/>
                </a:cubicBezTo>
                <a:cubicBezTo>
                  <a:pt x="330" y="820"/>
                  <a:pt x="346" y="826"/>
                  <a:pt x="359" y="813"/>
                </a:cubicBezTo>
                <a:cubicBezTo>
                  <a:pt x="393" y="778"/>
                  <a:pt x="427" y="768"/>
                  <a:pt x="463" y="775"/>
                </a:cubicBezTo>
                <a:cubicBezTo>
                  <a:pt x="474" y="776"/>
                  <a:pt x="484" y="780"/>
                  <a:pt x="494" y="784"/>
                </a:cubicBezTo>
                <a:cubicBezTo>
                  <a:pt x="502" y="746"/>
                  <a:pt x="535" y="718"/>
                  <a:pt x="574" y="716"/>
                </a:cubicBezTo>
                <a:cubicBezTo>
                  <a:pt x="582" y="716"/>
                  <a:pt x="582" y="716"/>
                  <a:pt x="582" y="716"/>
                </a:cubicBezTo>
                <a:cubicBezTo>
                  <a:pt x="622" y="718"/>
                  <a:pt x="654" y="747"/>
                  <a:pt x="662" y="784"/>
                </a:cubicBezTo>
                <a:cubicBezTo>
                  <a:pt x="673" y="780"/>
                  <a:pt x="684" y="777"/>
                  <a:pt x="695" y="775"/>
                </a:cubicBezTo>
                <a:cubicBezTo>
                  <a:pt x="731" y="768"/>
                  <a:pt x="765" y="778"/>
                  <a:pt x="799" y="813"/>
                </a:cubicBezTo>
                <a:cubicBezTo>
                  <a:pt x="812" y="826"/>
                  <a:pt x="825" y="823"/>
                  <a:pt x="853" y="811"/>
                </a:cubicBezTo>
                <a:cubicBezTo>
                  <a:pt x="868" y="805"/>
                  <a:pt x="883" y="798"/>
                  <a:pt x="897" y="794"/>
                </a:cubicBezTo>
                <a:cubicBezTo>
                  <a:pt x="899" y="794"/>
                  <a:pt x="901" y="793"/>
                  <a:pt x="904" y="793"/>
                </a:cubicBezTo>
                <a:cubicBezTo>
                  <a:pt x="920" y="793"/>
                  <a:pt x="933" y="805"/>
                  <a:pt x="934" y="821"/>
                </a:cubicBezTo>
                <a:lnTo>
                  <a:pt x="934" y="822"/>
                </a:lnTo>
                <a:close/>
                <a:moveTo>
                  <a:pt x="534" y="802"/>
                </a:moveTo>
                <a:cubicBezTo>
                  <a:pt x="534" y="826"/>
                  <a:pt x="554" y="846"/>
                  <a:pt x="578" y="846"/>
                </a:cubicBezTo>
                <a:cubicBezTo>
                  <a:pt x="602" y="846"/>
                  <a:pt x="622" y="826"/>
                  <a:pt x="622" y="802"/>
                </a:cubicBezTo>
                <a:cubicBezTo>
                  <a:pt x="622" y="779"/>
                  <a:pt x="605" y="760"/>
                  <a:pt x="582" y="758"/>
                </a:cubicBezTo>
                <a:cubicBezTo>
                  <a:pt x="574" y="758"/>
                  <a:pt x="574" y="758"/>
                  <a:pt x="574" y="758"/>
                </a:cubicBezTo>
                <a:cubicBezTo>
                  <a:pt x="552" y="760"/>
                  <a:pt x="534" y="779"/>
                  <a:pt x="534" y="802"/>
                </a:cubicBezTo>
                <a:close/>
                <a:moveTo>
                  <a:pt x="524" y="910"/>
                </a:moveTo>
                <a:cubicBezTo>
                  <a:pt x="535" y="898"/>
                  <a:pt x="543" y="888"/>
                  <a:pt x="557" y="885"/>
                </a:cubicBezTo>
                <a:cubicBezTo>
                  <a:pt x="542" y="881"/>
                  <a:pt x="529" y="873"/>
                  <a:pt x="518" y="863"/>
                </a:cubicBezTo>
                <a:cubicBezTo>
                  <a:pt x="494" y="847"/>
                  <a:pt x="473" y="835"/>
                  <a:pt x="454" y="832"/>
                </a:cubicBezTo>
                <a:cubicBezTo>
                  <a:pt x="436" y="829"/>
                  <a:pt x="419" y="834"/>
                  <a:pt x="400" y="853"/>
                </a:cubicBezTo>
                <a:cubicBezTo>
                  <a:pt x="370" y="884"/>
                  <a:pt x="333" y="882"/>
                  <a:pt x="295" y="869"/>
                </a:cubicBezTo>
                <a:cubicBezTo>
                  <a:pt x="300" y="882"/>
                  <a:pt x="308" y="896"/>
                  <a:pt x="317" y="911"/>
                </a:cubicBezTo>
                <a:cubicBezTo>
                  <a:pt x="366" y="986"/>
                  <a:pt x="465" y="979"/>
                  <a:pt x="524" y="910"/>
                </a:cubicBezTo>
                <a:close/>
                <a:moveTo>
                  <a:pt x="609" y="964"/>
                </a:moveTo>
                <a:cubicBezTo>
                  <a:pt x="600" y="956"/>
                  <a:pt x="594" y="948"/>
                  <a:pt x="589" y="942"/>
                </a:cubicBezTo>
                <a:cubicBezTo>
                  <a:pt x="589" y="941"/>
                  <a:pt x="574" y="942"/>
                  <a:pt x="574" y="942"/>
                </a:cubicBezTo>
                <a:cubicBezTo>
                  <a:pt x="573" y="942"/>
                  <a:pt x="571" y="944"/>
                  <a:pt x="568" y="948"/>
                </a:cubicBezTo>
                <a:cubicBezTo>
                  <a:pt x="563" y="953"/>
                  <a:pt x="558" y="959"/>
                  <a:pt x="552" y="965"/>
                </a:cubicBezTo>
                <a:cubicBezTo>
                  <a:pt x="571" y="966"/>
                  <a:pt x="592" y="966"/>
                  <a:pt x="609" y="964"/>
                </a:cubicBezTo>
                <a:close/>
                <a:moveTo>
                  <a:pt x="864" y="869"/>
                </a:moveTo>
                <a:cubicBezTo>
                  <a:pt x="827" y="884"/>
                  <a:pt x="788" y="884"/>
                  <a:pt x="758" y="853"/>
                </a:cubicBezTo>
                <a:cubicBezTo>
                  <a:pt x="739" y="834"/>
                  <a:pt x="722" y="829"/>
                  <a:pt x="704" y="832"/>
                </a:cubicBezTo>
                <a:cubicBezTo>
                  <a:pt x="684" y="835"/>
                  <a:pt x="660" y="849"/>
                  <a:pt x="633" y="868"/>
                </a:cubicBezTo>
                <a:cubicBezTo>
                  <a:pt x="626" y="874"/>
                  <a:pt x="618" y="879"/>
                  <a:pt x="609" y="882"/>
                </a:cubicBezTo>
                <a:cubicBezTo>
                  <a:pt x="608" y="882"/>
                  <a:pt x="608" y="882"/>
                  <a:pt x="608" y="882"/>
                </a:cubicBezTo>
                <a:cubicBezTo>
                  <a:pt x="607" y="883"/>
                  <a:pt x="605" y="883"/>
                  <a:pt x="604" y="884"/>
                </a:cubicBezTo>
                <a:cubicBezTo>
                  <a:pt x="603" y="884"/>
                  <a:pt x="603" y="884"/>
                  <a:pt x="603" y="884"/>
                </a:cubicBezTo>
                <a:cubicBezTo>
                  <a:pt x="619" y="886"/>
                  <a:pt x="627" y="897"/>
                  <a:pt x="638" y="911"/>
                </a:cubicBezTo>
                <a:cubicBezTo>
                  <a:pt x="638" y="911"/>
                  <a:pt x="638" y="911"/>
                  <a:pt x="638" y="911"/>
                </a:cubicBezTo>
                <a:cubicBezTo>
                  <a:pt x="639" y="912"/>
                  <a:pt x="639" y="912"/>
                  <a:pt x="640" y="913"/>
                </a:cubicBezTo>
                <a:cubicBezTo>
                  <a:pt x="694" y="983"/>
                  <a:pt x="780" y="972"/>
                  <a:pt x="837" y="913"/>
                </a:cubicBezTo>
                <a:cubicBezTo>
                  <a:pt x="849" y="901"/>
                  <a:pt x="859" y="882"/>
                  <a:pt x="864" y="8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snowflak"/>
          <p:cNvSpPr>
            <a:spLocks noEditPoints="1"/>
          </p:cNvSpPr>
          <p:nvPr/>
        </p:nvSpPr>
        <p:spPr bwMode="auto">
          <a:xfrm>
            <a:off x="1965596" y="4949191"/>
            <a:ext cx="659878" cy="716224"/>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3" name="deer"/>
          <p:cNvSpPr>
            <a:spLocks noEditPoints="1"/>
          </p:cNvSpPr>
          <p:nvPr/>
        </p:nvSpPr>
        <p:spPr bwMode="auto">
          <a:xfrm>
            <a:off x="4035807" y="1676400"/>
            <a:ext cx="764793" cy="842010"/>
          </a:xfrm>
          <a:custGeom>
            <a:avLst/>
            <a:gdLst>
              <a:gd name="T0" fmla="*/ 97 w 757"/>
              <a:gd name="T1" fmla="*/ 433 h 836"/>
              <a:gd name="T2" fmla="*/ 91 w 757"/>
              <a:gd name="T3" fmla="*/ 508 h 836"/>
              <a:gd name="T4" fmla="*/ 37 w 757"/>
              <a:gd name="T5" fmla="*/ 664 h 836"/>
              <a:gd name="T6" fmla="*/ 44 w 757"/>
              <a:gd name="T7" fmla="*/ 834 h 836"/>
              <a:gd name="T8" fmla="*/ 76 w 757"/>
              <a:gd name="T9" fmla="*/ 669 h 836"/>
              <a:gd name="T10" fmla="*/ 119 w 757"/>
              <a:gd name="T11" fmla="*/ 654 h 836"/>
              <a:gd name="T12" fmla="*/ 119 w 757"/>
              <a:gd name="T13" fmla="*/ 666 h 836"/>
              <a:gd name="T14" fmla="*/ 175 w 757"/>
              <a:gd name="T15" fmla="*/ 833 h 836"/>
              <a:gd name="T16" fmla="*/ 154 w 757"/>
              <a:gd name="T17" fmla="*/ 663 h 836"/>
              <a:gd name="T18" fmla="*/ 424 w 757"/>
              <a:gd name="T19" fmla="*/ 563 h 836"/>
              <a:gd name="T20" fmla="*/ 412 w 757"/>
              <a:gd name="T21" fmla="*/ 692 h 836"/>
              <a:gd name="T22" fmla="*/ 437 w 757"/>
              <a:gd name="T23" fmla="*/ 813 h 836"/>
              <a:gd name="T24" fmla="*/ 490 w 757"/>
              <a:gd name="T25" fmla="*/ 804 h 836"/>
              <a:gd name="T26" fmla="*/ 477 w 757"/>
              <a:gd name="T27" fmla="*/ 563 h 836"/>
              <a:gd name="T28" fmla="*/ 541 w 757"/>
              <a:gd name="T29" fmla="*/ 812 h 836"/>
              <a:gd name="T30" fmla="*/ 594 w 757"/>
              <a:gd name="T31" fmla="*/ 805 h 836"/>
              <a:gd name="T32" fmla="*/ 548 w 757"/>
              <a:gd name="T33" fmla="*/ 557 h 836"/>
              <a:gd name="T34" fmla="*/ 628 w 757"/>
              <a:gd name="T35" fmla="*/ 340 h 836"/>
              <a:gd name="T36" fmla="*/ 604 w 757"/>
              <a:gd name="T37" fmla="*/ 155 h 836"/>
              <a:gd name="T38" fmla="*/ 699 w 757"/>
              <a:gd name="T39" fmla="*/ 100 h 836"/>
              <a:gd name="T40" fmla="*/ 730 w 757"/>
              <a:gd name="T41" fmla="*/ 28 h 836"/>
              <a:gd name="T42" fmla="*/ 681 w 757"/>
              <a:gd name="T43" fmla="*/ 74 h 836"/>
              <a:gd name="T44" fmla="*/ 636 w 757"/>
              <a:gd name="T45" fmla="*/ 16 h 836"/>
              <a:gd name="T46" fmla="*/ 604 w 757"/>
              <a:gd name="T47" fmla="*/ 38 h 836"/>
              <a:gd name="T48" fmla="*/ 519 w 757"/>
              <a:gd name="T49" fmla="*/ 152 h 836"/>
              <a:gd name="T50" fmla="*/ 424 w 757"/>
              <a:gd name="T51" fmla="*/ 23 h 836"/>
              <a:gd name="T52" fmla="*/ 387 w 757"/>
              <a:gd name="T53" fmla="*/ 24 h 836"/>
              <a:gd name="T54" fmla="*/ 314 w 757"/>
              <a:gd name="T55" fmla="*/ 52 h 836"/>
              <a:gd name="T56" fmla="*/ 283 w 757"/>
              <a:gd name="T57" fmla="*/ 72 h 836"/>
              <a:gd name="T58" fmla="*/ 500 w 757"/>
              <a:gd name="T59" fmla="*/ 176 h 836"/>
              <a:gd name="T60" fmla="*/ 137 w 757"/>
              <a:gd name="T61" fmla="*/ 368 h 836"/>
              <a:gd name="T62" fmla="*/ 610 w 757"/>
              <a:gd name="T63" fmla="*/ 249 h 836"/>
              <a:gd name="T64" fmla="*/ 610 w 757"/>
              <a:gd name="T65" fmla="*/ 218 h 836"/>
              <a:gd name="T66" fmla="*/ 610 w 757"/>
              <a:gd name="T67" fmla="*/ 249 h 836"/>
              <a:gd name="T68" fmla="*/ 269 w 757"/>
              <a:gd name="T69" fmla="*/ 454 h 836"/>
              <a:gd name="T70" fmla="*/ 235 w 757"/>
              <a:gd name="T71" fmla="*/ 454 h 836"/>
              <a:gd name="T72" fmla="*/ 365 w 757"/>
              <a:gd name="T73" fmla="*/ 437 h 836"/>
              <a:gd name="T74" fmla="*/ 365 w 757"/>
              <a:gd name="T75" fmla="*/ 470 h 836"/>
              <a:gd name="T76" fmla="*/ 365 w 757"/>
              <a:gd name="T77" fmla="*/ 437 h 836"/>
              <a:gd name="T78" fmla="*/ 326 w 757"/>
              <a:gd name="T79" fmla="*/ 492 h 836"/>
              <a:gd name="T80" fmla="*/ 293 w 757"/>
              <a:gd name="T81" fmla="*/ 492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7" h="836">
                <a:moveTo>
                  <a:pt x="99" y="253"/>
                </a:moveTo>
                <a:cubicBezTo>
                  <a:pt x="0" y="290"/>
                  <a:pt x="19" y="441"/>
                  <a:pt x="97" y="433"/>
                </a:cubicBezTo>
                <a:cubicBezTo>
                  <a:pt x="88" y="434"/>
                  <a:pt x="91" y="451"/>
                  <a:pt x="91" y="461"/>
                </a:cubicBezTo>
                <a:cubicBezTo>
                  <a:pt x="91" y="508"/>
                  <a:pt x="91" y="508"/>
                  <a:pt x="91" y="508"/>
                </a:cubicBezTo>
                <a:cubicBezTo>
                  <a:pt x="91" y="596"/>
                  <a:pt x="82" y="564"/>
                  <a:pt x="40" y="653"/>
                </a:cubicBezTo>
                <a:cubicBezTo>
                  <a:pt x="38" y="652"/>
                  <a:pt x="37" y="663"/>
                  <a:pt x="37" y="664"/>
                </a:cubicBezTo>
                <a:cubicBezTo>
                  <a:pt x="20" y="806"/>
                  <a:pt x="20" y="806"/>
                  <a:pt x="20" y="806"/>
                </a:cubicBezTo>
                <a:cubicBezTo>
                  <a:pt x="18" y="820"/>
                  <a:pt x="29" y="833"/>
                  <a:pt x="44" y="834"/>
                </a:cubicBezTo>
                <a:cubicBezTo>
                  <a:pt x="58" y="836"/>
                  <a:pt x="73" y="825"/>
                  <a:pt x="73" y="811"/>
                </a:cubicBezTo>
                <a:cubicBezTo>
                  <a:pt x="72" y="723"/>
                  <a:pt x="76" y="669"/>
                  <a:pt x="76" y="669"/>
                </a:cubicBezTo>
                <a:cubicBezTo>
                  <a:pt x="101" y="616"/>
                  <a:pt x="142" y="567"/>
                  <a:pt x="151" y="567"/>
                </a:cubicBezTo>
                <a:cubicBezTo>
                  <a:pt x="157" y="567"/>
                  <a:pt x="130" y="626"/>
                  <a:pt x="119" y="654"/>
                </a:cubicBezTo>
                <a:cubicBezTo>
                  <a:pt x="119" y="654"/>
                  <a:pt x="119" y="654"/>
                  <a:pt x="119" y="654"/>
                </a:cubicBezTo>
                <a:cubicBezTo>
                  <a:pt x="118" y="658"/>
                  <a:pt x="118" y="662"/>
                  <a:pt x="119" y="666"/>
                </a:cubicBezTo>
                <a:cubicBezTo>
                  <a:pt x="144" y="811"/>
                  <a:pt x="144" y="811"/>
                  <a:pt x="144" y="811"/>
                </a:cubicBezTo>
                <a:cubicBezTo>
                  <a:pt x="146" y="825"/>
                  <a:pt x="160" y="835"/>
                  <a:pt x="175" y="833"/>
                </a:cubicBezTo>
                <a:cubicBezTo>
                  <a:pt x="189" y="831"/>
                  <a:pt x="203" y="817"/>
                  <a:pt x="198" y="803"/>
                </a:cubicBezTo>
                <a:cubicBezTo>
                  <a:pt x="166" y="700"/>
                  <a:pt x="154" y="663"/>
                  <a:pt x="154" y="663"/>
                </a:cubicBezTo>
                <a:cubicBezTo>
                  <a:pt x="205" y="586"/>
                  <a:pt x="217" y="576"/>
                  <a:pt x="217" y="576"/>
                </a:cubicBezTo>
                <a:cubicBezTo>
                  <a:pt x="217" y="576"/>
                  <a:pt x="339" y="606"/>
                  <a:pt x="424" y="563"/>
                </a:cubicBezTo>
                <a:cubicBezTo>
                  <a:pt x="430" y="560"/>
                  <a:pt x="434" y="573"/>
                  <a:pt x="433" y="576"/>
                </a:cubicBezTo>
                <a:cubicBezTo>
                  <a:pt x="428" y="598"/>
                  <a:pt x="413" y="686"/>
                  <a:pt x="412" y="692"/>
                </a:cubicBezTo>
                <a:cubicBezTo>
                  <a:pt x="412" y="698"/>
                  <a:pt x="412" y="692"/>
                  <a:pt x="412" y="692"/>
                </a:cubicBezTo>
                <a:cubicBezTo>
                  <a:pt x="411" y="696"/>
                  <a:pt x="437" y="813"/>
                  <a:pt x="437" y="813"/>
                </a:cubicBezTo>
                <a:cubicBezTo>
                  <a:pt x="439" y="827"/>
                  <a:pt x="453" y="836"/>
                  <a:pt x="468" y="834"/>
                </a:cubicBezTo>
                <a:cubicBezTo>
                  <a:pt x="482" y="832"/>
                  <a:pt x="495" y="817"/>
                  <a:pt x="490" y="804"/>
                </a:cubicBezTo>
                <a:cubicBezTo>
                  <a:pt x="471" y="746"/>
                  <a:pt x="450" y="692"/>
                  <a:pt x="450" y="692"/>
                </a:cubicBezTo>
                <a:cubicBezTo>
                  <a:pt x="464" y="620"/>
                  <a:pt x="470" y="563"/>
                  <a:pt x="477" y="563"/>
                </a:cubicBezTo>
                <a:cubicBezTo>
                  <a:pt x="484" y="563"/>
                  <a:pt x="502" y="597"/>
                  <a:pt x="517" y="676"/>
                </a:cubicBezTo>
                <a:cubicBezTo>
                  <a:pt x="544" y="811"/>
                  <a:pt x="541" y="812"/>
                  <a:pt x="541" y="812"/>
                </a:cubicBezTo>
                <a:cubicBezTo>
                  <a:pt x="543" y="826"/>
                  <a:pt x="556" y="836"/>
                  <a:pt x="571" y="834"/>
                </a:cubicBezTo>
                <a:cubicBezTo>
                  <a:pt x="586" y="832"/>
                  <a:pt x="596" y="819"/>
                  <a:pt x="594" y="805"/>
                </a:cubicBezTo>
                <a:cubicBezTo>
                  <a:pt x="594" y="805"/>
                  <a:pt x="569" y="740"/>
                  <a:pt x="548" y="671"/>
                </a:cubicBezTo>
                <a:cubicBezTo>
                  <a:pt x="547" y="634"/>
                  <a:pt x="543" y="617"/>
                  <a:pt x="548" y="557"/>
                </a:cubicBezTo>
                <a:cubicBezTo>
                  <a:pt x="574" y="537"/>
                  <a:pt x="603" y="493"/>
                  <a:pt x="592" y="441"/>
                </a:cubicBezTo>
                <a:cubicBezTo>
                  <a:pt x="572" y="344"/>
                  <a:pt x="605" y="333"/>
                  <a:pt x="628" y="340"/>
                </a:cubicBezTo>
                <a:cubicBezTo>
                  <a:pt x="718" y="366"/>
                  <a:pt x="757" y="307"/>
                  <a:pt x="720" y="261"/>
                </a:cubicBezTo>
                <a:cubicBezTo>
                  <a:pt x="696" y="231"/>
                  <a:pt x="642" y="167"/>
                  <a:pt x="604" y="155"/>
                </a:cubicBezTo>
                <a:cubicBezTo>
                  <a:pt x="617" y="120"/>
                  <a:pt x="630" y="103"/>
                  <a:pt x="635" y="100"/>
                </a:cubicBezTo>
                <a:cubicBezTo>
                  <a:pt x="641" y="98"/>
                  <a:pt x="674" y="109"/>
                  <a:pt x="699" y="100"/>
                </a:cubicBezTo>
                <a:cubicBezTo>
                  <a:pt x="722" y="91"/>
                  <a:pt x="735" y="78"/>
                  <a:pt x="742" y="53"/>
                </a:cubicBezTo>
                <a:cubicBezTo>
                  <a:pt x="745" y="41"/>
                  <a:pt x="742" y="33"/>
                  <a:pt x="730" y="28"/>
                </a:cubicBezTo>
                <a:cubicBezTo>
                  <a:pt x="719" y="23"/>
                  <a:pt x="707" y="28"/>
                  <a:pt x="704" y="40"/>
                </a:cubicBezTo>
                <a:cubicBezTo>
                  <a:pt x="699" y="57"/>
                  <a:pt x="693" y="66"/>
                  <a:pt x="681" y="74"/>
                </a:cubicBezTo>
                <a:cubicBezTo>
                  <a:pt x="673" y="80"/>
                  <a:pt x="656" y="79"/>
                  <a:pt x="641" y="79"/>
                </a:cubicBezTo>
                <a:cubicBezTo>
                  <a:pt x="643" y="58"/>
                  <a:pt x="652" y="40"/>
                  <a:pt x="636" y="16"/>
                </a:cubicBezTo>
                <a:cubicBezTo>
                  <a:pt x="629" y="5"/>
                  <a:pt x="617" y="1"/>
                  <a:pt x="607" y="6"/>
                </a:cubicBezTo>
                <a:cubicBezTo>
                  <a:pt x="596" y="11"/>
                  <a:pt x="597" y="27"/>
                  <a:pt x="604" y="38"/>
                </a:cubicBezTo>
                <a:cubicBezTo>
                  <a:pt x="632" y="82"/>
                  <a:pt x="597" y="108"/>
                  <a:pt x="573" y="133"/>
                </a:cubicBezTo>
                <a:cubicBezTo>
                  <a:pt x="561" y="146"/>
                  <a:pt x="541" y="150"/>
                  <a:pt x="519" y="152"/>
                </a:cubicBezTo>
                <a:cubicBezTo>
                  <a:pt x="497" y="155"/>
                  <a:pt x="476" y="140"/>
                  <a:pt x="457" y="122"/>
                </a:cubicBezTo>
                <a:cubicBezTo>
                  <a:pt x="435" y="102"/>
                  <a:pt x="421" y="73"/>
                  <a:pt x="424" y="23"/>
                </a:cubicBezTo>
                <a:cubicBezTo>
                  <a:pt x="425" y="11"/>
                  <a:pt x="419" y="1"/>
                  <a:pt x="406" y="0"/>
                </a:cubicBezTo>
                <a:cubicBezTo>
                  <a:pt x="394" y="0"/>
                  <a:pt x="388" y="12"/>
                  <a:pt x="387" y="24"/>
                </a:cubicBezTo>
                <a:cubicBezTo>
                  <a:pt x="386" y="53"/>
                  <a:pt x="400" y="86"/>
                  <a:pt x="406" y="94"/>
                </a:cubicBezTo>
                <a:cubicBezTo>
                  <a:pt x="384" y="99"/>
                  <a:pt x="329" y="87"/>
                  <a:pt x="314" y="52"/>
                </a:cubicBezTo>
                <a:cubicBezTo>
                  <a:pt x="309" y="41"/>
                  <a:pt x="299" y="34"/>
                  <a:pt x="287" y="38"/>
                </a:cubicBezTo>
                <a:cubicBezTo>
                  <a:pt x="276" y="43"/>
                  <a:pt x="277" y="62"/>
                  <a:pt x="283" y="72"/>
                </a:cubicBezTo>
                <a:cubicBezTo>
                  <a:pt x="316" y="134"/>
                  <a:pt x="389" y="127"/>
                  <a:pt x="413" y="117"/>
                </a:cubicBezTo>
                <a:cubicBezTo>
                  <a:pt x="426" y="128"/>
                  <a:pt x="443" y="154"/>
                  <a:pt x="500" y="176"/>
                </a:cubicBezTo>
                <a:cubicBezTo>
                  <a:pt x="486" y="284"/>
                  <a:pt x="411" y="354"/>
                  <a:pt x="337" y="378"/>
                </a:cubicBezTo>
                <a:cubicBezTo>
                  <a:pt x="258" y="404"/>
                  <a:pt x="173" y="412"/>
                  <a:pt x="137" y="368"/>
                </a:cubicBezTo>
                <a:cubicBezTo>
                  <a:pt x="101" y="324"/>
                  <a:pt x="99" y="253"/>
                  <a:pt x="99" y="253"/>
                </a:cubicBezTo>
                <a:close/>
                <a:moveTo>
                  <a:pt x="610" y="249"/>
                </a:moveTo>
                <a:cubicBezTo>
                  <a:pt x="598" y="249"/>
                  <a:pt x="594" y="240"/>
                  <a:pt x="594" y="233"/>
                </a:cubicBezTo>
                <a:cubicBezTo>
                  <a:pt x="594" y="227"/>
                  <a:pt x="599" y="218"/>
                  <a:pt x="610" y="218"/>
                </a:cubicBezTo>
                <a:cubicBezTo>
                  <a:pt x="620" y="218"/>
                  <a:pt x="626" y="227"/>
                  <a:pt x="626" y="234"/>
                </a:cubicBezTo>
                <a:cubicBezTo>
                  <a:pt x="626" y="240"/>
                  <a:pt x="621" y="249"/>
                  <a:pt x="610" y="249"/>
                </a:cubicBezTo>
                <a:close/>
                <a:moveTo>
                  <a:pt x="252" y="438"/>
                </a:moveTo>
                <a:cubicBezTo>
                  <a:pt x="261" y="438"/>
                  <a:pt x="269" y="445"/>
                  <a:pt x="269" y="454"/>
                </a:cubicBezTo>
                <a:cubicBezTo>
                  <a:pt x="269" y="463"/>
                  <a:pt x="261" y="471"/>
                  <a:pt x="252" y="471"/>
                </a:cubicBezTo>
                <a:cubicBezTo>
                  <a:pt x="242" y="471"/>
                  <a:pt x="235" y="463"/>
                  <a:pt x="235" y="454"/>
                </a:cubicBezTo>
                <a:cubicBezTo>
                  <a:pt x="235" y="445"/>
                  <a:pt x="242" y="438"/>
                  <a:pt x="252" y="438"/>
                </a:cubicBezTo>
                <a:close/>
                <a:moveTo>
                  <a:pt x="365" y="437"/>
                </a:moveTo>
                <a:cubicBezTo>
                  <a:pt x="374" y="437"/>
                  <a:pt x="382" y="444"/>
                  <a:pt x="382" y="453"/>
                </a:cubicBezTo>
                <a:cubicBezTo>
                  <a:pt x="382" y="462"/>
                  <a:pt x="374" y="470"/>
                  <a:pt x="365" y="470"/>
                </a:cubicBezTo>
                <a:cubicBezTo>
                  <a:pt x="356" y="470"/>
                  <a:pt x="348" y="462"/>
                  <a:pt x="348" y="453"/>
                </a:cubicBezTo>
                <a:cubicBezTo>
                  <a:pt x="348" y="444"/>
                  <a:pt x="356" y="437"/>
                  <a:pt x="365" y="437"/>
                </a:cubicBezTo>
                <a:close/>
                <a:moveTo>
                  <a:pt x="309" y="475"/>
                </a:moveTo>
                <a:cubicBezTo>
                  <a:pt x="319" y="475"/>
                  <a:pt x="326" y="483"/>
                  <a:pt x="326" y="492"/>
                </a:cubicBezTo>
                <a:cubicBezTo>
                  <a:pt x="326" y="501"/>
                  <a:pt x="319" y="508"/>
                  <a:pt x="309" y="508"/>
                </a:cubicBezTo>
                <a:cubicBezTo>
                  <a:pt x="300" y="508"/>
                  <a:pt x="293" y="501"/>
                  <a:pt x="293" y="492"/>
                </a:cubicBezTo>
                <a:cubicBezTo>
                  <a:pt x="293" y="483"/>
                  <a:pt x="300" y="475"/>
                  <a:pt x="309" y="47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cxnSp>
        <p:nvCxnSpPr>
          <p:cNvPr id="4" name="Straight Connector 3"/>
          <p:cNvCxnSpPr/>
          <p:nvPr/>
        </p:nvCxnSpPr>
        <p:spPr>
          <a:xfrm>
            <a:off x="1066800" y="4313327"/>
            <a:ext cx="457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Callout Text"/>
          <p:cNvSpPr/>
          <p:nvPr/>
        </p:nvSpPr>
        <p:spPr>
          <a:xfrm>
            <a:off x="6061743" y="3228112"/>
            <a:ext cx="3352800" cy="1445620"/>
          </a:xfrm>
          <a:prstGeom prst="wedgeRectCallout">
            <a:avLst>
              <a:gd name="adj1" fmla="val -98285"/>
              <a:gd name="adj2" fmla="val 80348"/>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dirty="0">
                <a:solidFill>
                  <a:schemeClr val="bg1"/>
                </a:solidFill>
              </a:rPr>
              <a:t>ADD YOUR OWN IMAGES, OR SOME FROM OUR WEBSITE. REPLACE ANY OF THESE IMAGES . MOVE THEM, DELETE THEM, KEEP THEM. :)</a:t>
            </a:r>
            <a:endParaRPr lang="en-US" sz="1600" dirty="0">
              <a:solidFill>
                <a:schemeClr val="bg1"/>
              </a:solidFill>
            </a:endParaRPr>
          </a:p>
        </p:txBody>
      </p:sp>
      <p:sp>
        <p:nvSpPr>
          <p:cNvPr id="30" name="Callout Text"/>
          <p:cNvSpPr/>
          <p:nvPr/>
        </p:nvSpPr>
        <p:spPr>
          <a:xfrm>
            <a:off x="6051027" y="1165370"/>
            <a:ext cx="3352800" cy="1445620"/>
          </a:xfrm>
          <a:prstGeom prst="wedgeRectCallout">
            <a:avLst>
              <a:gd name="adj1" fmla="val -86234"/>
              <a:gd name="adj2" fmla="val 84026"/>
            </a:avLst>
          </a:prstGeom>
          <a:solidFill>
            <a:srgbClr val="2B2C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dirty="0">
                <a:solidFill>
                  <a:schemeClr val="accent2"/>
                </a:solidFill>
              </a:rPr>
              <a:t>CLICK IN THE TEXT BOX TO CHANGE ANY OF THE TEXT SEEN IN THIS TEMPLATE. CUSTOMIZE IT TO FIT YOUR PERSONAL NEEDS.</a:t>
            </a:r>
            <a:endParaRPr lang="en-US" sz="1600" dirty="0">
              <a:solidFill>
                <a:schemeClr val="accent2"/>
              </a:solidFill>
            </a:endParaRPr>
          </a:p>
        </p:txBody>
      </p:sp>
      <p:sp>
        <p:nvSpPr>
          <p:cNvPr id="31" name="TextBox 30"/>
          <p:cNvSpPr txBox="1"/>
          <p:nvPr/>
        </p:nvSpPr>
        <p:spPr>
          <a:xfrm>
            <a:off x="4236720" y="6237729"/>
            <a:ext cx="3886200" cy="630942"/>
          </a:xfrm>
          <a:prstGeom prst="rect">
            <a:avLst/>
          </a:prstGeom>
          <a:noFill/>
          <a:effectLst/>
        </p:spPr>
        <p:txBody>
          <a:bodyPr wrap="square" rtlCol="0">
            <a:spAutoFit/>
          </a:bodyPr>
          <a:lstStyle/>
          <a:p>
            <a:pPr algn="ctr"/>
            <a:r>
              <a:rPr lang="en-US"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(NOTE: ANIMATED SLIDE)</a:t>
            </a:r>
            <a:br>
              <a:rPr lang="en-US" sz="1100" dirty="0">
                <a:effectLst/>
                <a:latin typeface="Boulder" pitchFamily="2" charset="0"/>
              </a:rPr>
            </a:br>
            <a:endParaRPr lang="en-US" sz="1100" dirty="0">
              <a:effectLst/>
              <a:latin typeface="Boulder" pitchFamily="2" charset="0"/>
            </a:endParaRPr>
          </a:p>
        </p:txBody>
      </p:sp>
    </p:spTree>
    <p:extLst>
      <p:ext uri="{BB962C8B-B14F-4D97-AF65-F5344CB8AC3E}">
        <p14:creationId xmlns:p14="http://schemas.microsoft.com/office/powerpoint/2010/main" val="338379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1300"/>
                                        <p:tgtEl>
                                          <p:spTgt spid="15"/>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1400"/>
                                        <p:tgtEl>
                                          <p:spTgt spid="18"/>
                                        </p:tgtEl>
                                      </p:cBhvr>
                                    </p:animEffect>
                                  </p:childTnLst>
                                </p:cTn>
                              </p:par>
                              <p:par>
                                <p:cTn id="11" presetID="22" presetClass="entr" presetSubtype="8"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11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400"/>
                                        <p:tgtEl>
                                          <p:spTgt spid="11"/>
                                        </p:tgtEl>
                                      </p:cBhvr>
                                    </p:animEffect>
                                  </p:childTnLst>
                                </p:cTn>
                              </p:par>
                              <p:par>
                                <p:cTn id="17" presetID="22" presetClass="entr" presetSubtype="8" fill="hold" grpId="0" nodeType="withEffect">
                                  <p:stCondLst>
                                    <p:cond delay="140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400"/>
                                        <p:tgtEl>
                                          <p:spTgt spid="16"/>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par>
                                <p:cTn id="23" presetID="10" presetClass="entr" presetSubtype="0" fill="hold" grpId="0" nodeType="withEffect">
                                  <p:stCondLst>
                                    <p:cond delay="17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par>
                                <p:cTn id="26" presetID="10" presetClass="entr" presetSubtype="0" fill="hold" grpId="0" nodeType="withEffect">
                                  <p:stCondLst>
                                    <p:cond delay="22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childTnLst>
                                </p:cTn>
                              </p:par>
                              <p:par>
                                <p:cTn id="29" presetID="10" presetClass="entr" presetSubtype="0" fill="hold" grpId="0" nodeType="withEffect">
                                  <p:stCondLst>
                                    <p:cond delay="27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childTnLst>
                                </p:cTn>
                              </p:par>
                              <p:par>
                                <p:cTn id="32" presetID="10" presetClass="entr" presetSubtype="0" fill="hold" grpId="0" nodeType="withEffect">
                                  <p:stCondLst>
                                    <p:cond delay="190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3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8" grpId="0"/>
      <p:bldP spid="11" grpId="0"/>
      <p:bldP spid="15" grpId="0" animBg="1"/>
      <p:bldP spid="16" grpId="0"/>
      <p:bldP spid="12" grpId="0" animBg="1"/>
      <p:bldP spid="21" grpId="0" animBg="1"/>
      <p:bldP spid="22" grpId="0" animBg="1"/>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hidden="1"/>
          <p:cNvSpPr txBox="1"/>
          <p:nvPr/>
        </p:nvSpPr>
        <p:spPr>
          <a:xfrm>
            <a:off x="4649735" y="6237729"/>
            <a:ext cx="3429020" cy="630942"/>
          </a:xfrm>
          <a:prstGeom prst="rect">
            <a:avLst/>
          </a:prstGeom>
          <a:noFill/>
          <a:effectLst/>
        </p:spPr>
        <p:txBody>
          <a:bodyPr wrap="square" rtlCol="0">
            <a:spAutoFit/>
          </a:bodyPr>
          <a:lstStyle/>
          <a:p>
            <a:pPr algn="ctr"/>
            <a:r>
              <a:rPr lang="en-US" sz="2400" dirty="0">
                <a:solidFill>
                  <a:schemeClr val="bg1"/>
                </a:solidFill>
                <a:effectLst/>
                <a:latin typeface="Boulder" pitchFamily="2" charset="0"/>
              </a:rPr>
              <a:t>(ANIMATED SLIDE)</a:t>
            </a:r>
            <a:br>
              <a:rPr lang="en-US" sz="1100" dirty="0">
                <a:effectLst/>
                <a:latin typeface="Boulder" pitchFamily="2" charset="0"/>
              </a:rPr>
            </a:br>
            <a:endParaRPr lang="en-US" sz="1100" dirty="0">
              <a:effectLst/>
              <a:latin typeface="Boulder" pitchFamily="2" charset="0"/>
            </a:endParaRPr>
          </a:p>
        </p:txBody>
      </p:sp>
      <p:cxnSp>
        <p:nvCxnSpPr>
          <p:cNvPr id="5" name="Straight Connector 4"/>
          <p:cNvCxnSpPr/>
          <p:nvPr/>
        </p:nvCxnSpPr>
        <p:spPr>
          <a:xfrm>
            <a:off x="76200" y="838200"/>
            <a:ext cx="117599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6200" y="6359769"/>
            <a:ext cx="117877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11846168" y="838201"/>
            <a:ext cx="22818" cy="5521568"/>
          </a:xfrm>
          <a:prstGeom prst="line">
            <a:avLst/>
          </a:prstGeom>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3352800" y="890809"/>
            <a:ext cx="8463520" cy="1311304"/>
            <a:chOff x="3352800" y="890809"/>
            <a:chExt cx="8463520" cy="1311304"/>
          </a:xfrm>
        </p:grpSpPr>
        <p:sp>
          <p:nvSpPr>
            <p:cNvPr id="41" name="Rectangle 2"/>
            <p:cNvSpPr/>
            <p:nvPr/>
          </p:nvSpPr>
          <p:spPr>
            <a:xfrm rot="5400000">
              <a:off x="6928908" y="-2685299"/>
              <a:ext cx="1311304" cy="8463520"/>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63864"/>
                <a:gd name="connsiteY0" fmla="*/ 247642 h 1019485"/>
                <a:gd name="connsiteX1" fmla="*/ 2063864 w 2063864"/>
                <a:gd name="connsiteY1" fmla="*/ 0 h 1019485"/>
                <a:gd name="connsiteX2" fmla="*/ 2063864 w 2063864"/>
                <a:gd name="connsiteY2" fmla="*/ 1019485 h 1019485"/>
                <a:gd name="connsiteX3" fmla="*/ 6464 w 2063864"/>
                <a:gd name="connsiteY3" fmla="*/ 1019485 h 1019485"/>
                <a:gd name="connsiteX4" fmla="*/ 0 w 2063864"/>
                <a:gd name="connsiteY4" fmla="*/ 247642 h 1019485"/>
                <a:gd name="connsiteX0" fmla="*/ 0 w 2069517"/>
                <a:gd name="connsiteY0" fmla="*/ 764516 h 1536359"/>
                <a:gd name="connsiteX1" fmla="*/ 2069517 w 2069517"/>
                <a:gd name="connsiteY1" fmla="*/ 0 h 1536359"/>
                <a:gd name="connsiteX2" fmla="*/ 2063864 w 2069517"/>
                <a:gd name="connsiteY2" fmla="*/ 1536359 h 1536359"/>
                <a:gd name="connsiteX3" fmla="*/ 6464 w 2069517"/>
                <a:gd name="connsiteY3" fmla="*/ 1536359 h 1536359"/>
                <a:gd name="connsiteX4" fmla="*/ 0 w 2069517"/>
                <a:gd name="connsiteY4" fmla="*/ 764516 h 1536359"/>
                <a:gd name="connsiteX0" fmla="*/ 0 w 2064096"/>
                <a:gd name="connsiteY0" fmla="*/ 800502 h 1572345"/>
                <a:gd name="connsiteX1" fmla="*/ 2057390 w 2064096"/>
                <a:gd name="connsiteY1" fmla="*/ 0 h 1572345"/>
                <a:gd name="connsiteX2" fmla="*/ 2063864 w 2064096"/>
                <a:gd name="connsiteY2" fmla="*/ 1572345 h 1572345"/>
                <a:gd name="connsiteX3" fmla="*/ 6464 w 2064096"/>
                <a:gd name="connsiteY3" fmla="*/ 1572345 h 1572345"/>
                <a:gd name="connsiteX4" fmla="*/ 0 w 2064096"/>
                <a:gd name="connsiteY4" fmla="*/ 800502 h 1572345"/>
                <a:gd name="connsiteX0" fmla="*/ 14192 w 2057809"/>
                <a:gd name="connsiteY0" fmla="*/ 816806 h 1572345"/>
                <a:gd name="connsiteX1" fmla="*/ 2051103 w 2057809"/>
                <a:gd name="connsiteY1" fmla="*/ 0 h 1572345"/>
                <a:gd name="connsiteX2" fmla="*/ 2057577 w 2057809"/>
                <a:gd name="connsiteY2" fmla="*/ 1572345 h 1572345"/>
                <a:gd name="connsiteX3" fmla="*/ 177 w 2057809"/>
                <a:gd name="connsiteY3" fmla="*/ 1572345 h 1572345"/>
                <a:gd name="connsiteX4" fmla="*/ 14192 w 2057809"/>
                <a:gd name="connsiteY4" fmla="*/ 816806 h 1572345"/>
                <a:gd name="connsiteX0" fmla="*/ 1352 w 2058173"/>
                <a:gd name="connsiteY0" fmla="*/ 822094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822094 h 1572345"/>
                <a:gd name="connsiteX0" fmla="*/ 1352 w 2058173"/>
                <a:gd name="connsiteY0" fmla="*/ 687396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687396 h 1572345"/>
                <a:gd name="connsiteX0" fmla="*/ 0 w 2081534"/>
                <a:gd name="connsiteY0" fmla="*/ 687396 h 1572345"/>
                <a:gd name="connsiteX1" fmla="*/ 2074828 w 2081534"/>
                <a:gd name="connsiteY1" fmla="*/ 0 h 1572345"/>
                <a:gd name="connsiteX2" fmla="*/ 2081302 w 2081534"/>
                <a:gd name="connsiteY2" fmla="*/ 1572345 h 1572345"/>
                <a:gd name="connsiteX3" fmla="*/ 23902 w 2081534"/>
                <a:gd name="connsiteY3" fmla="*/ 1572345 h 1572345"/>
                <a:gd name="connsiteX4" fmla="*/ 0 w 2081534"/>
                <a:gd name="connsiteY4" fmla="*/ 687396 h 1572345"/>
                <a:gd name="connsiteX0" fmla="*/ 0 w 2070450"/>
                <a:gd name="connsiteY0" fmla="*/ 645108 h 1572345"/>
                <a:gd name="connsiteX1" fmla="*/ 2063744 w 2070450"/>
                <a:gd name="connsiteY1" fmla="*/ 0 h 1572345"/>
                <a:gd name="connsiteX2" fmla="*/ 2070218 w 2070450"/>
                <a:gd name="connsiteY2" fmla="*/ 1572345 h 1572345"/>
                <a:gd name="connsiteX3" fmla="*/ 12818 w 2070450"/>
                <a:gd name="connsiteY3" fmla="*/ 1572345 h 1572345"/>
                <a:gd name="connsiteX4" fmla="*/ 0 w 2070450"/>
                <a:gd name="connsiteY4" fmla="*/ 645108 h 1572345"/>
                <a:gd name="connsiteX0" fmla="*/ 15063 w 2057802"/>
                <a:gd name="connsiteY0" fmla="*/ 645107 h 1572345"/>
                <a:gd name="connsiteX1" fmla="*/ 2051096 w 2057802"/>
                <a:gd name="connsiteY1" fmla="*/ 0 h 1572345"/>
                <a:gd name="connsiteX2" fmla="*/ 2057570 w 2057802"/>
                <a:gd name="connsiteY2" fmla="*/ 1572345 h 1572345"/>
                <a:gd name="connsiteX3" fmla="*/ 170 w 2057802"/>
                <a:gd name="connsiteY3" fmla="*/ 1572345 h 1572345"/>
                <a:gd name="connsiteX4" fmla="*/ 15063 w 2057802"/>
                <a:gd name="connsiteY4" fmla="*/ 645107 h 1572345"/>
                <a:gd name="connsiteX0" fmla="*/ 4177 w 2057999"/>
                <a:gd name="connsiteY0" fmla="*/ 645107 h 1572345"/>
                <a:gd name="connsiteX1" fmla="*/ 2051293 w 2057999"/>
                <a:gd name="connsiteY1" fmla="*/ 0 h 1572345"/>
                <a:gd name="connsiteX2" fmla="*/ 2057767 w 2057999"/>
                <a:gd name="connsiteY2" fmla="*/ 1572345 h 1572345"/>
                <a:gd name="connsiteX3" fmla="*/ 367 w 2057999"/>
                <a:gd name="connsiteY3" fmla="*/ 1572345 h 1572345"/>
                <a:gd name="connsiteX4" fmla="*/ 4177 w 2057999"/>
                <a:gd name="connsiteY4" fmla="*/ 645107 h 1572345"/>
                <a:gd name="connsiteX0" fmla="*/ 4177 w 2057999"/>
                <a:gd name="connsiteY0" fmla="*/ 10802 h 938040"/>
                <a:gd name="connsiteX1" fmla="*/ 2051293 w 2057999"/>
                <a:gd name="connsiteY1" fmla="*/ 0 h 938040"/>
                <a:gd name="connsiteX2" fmla="*/ 2057767 w 2057999"/>
                <a:gd name="connsiteY2" fmla="*/ 938040 h 938040"/>
                <a:gd name="connsiteX3" fmla="*/ 367 w 2057999"/>
                <a:gd name="connsiteY3" fmla="*/ 938040 h 938040"/>
                <a:gd name="connsiteX4" fmla="*/ 4177 w 2057999"/>
                <a:gd name="connsiteY4" fmla="*/ 10802 h 938040"/>
                <a:gd name="connsiteX0" fmla="*/ 4177 w 2057999"/>
                <a:gd name="connsiteY0" fmla="*/ 0 h 927238"/>
                <a:gd name="connsiteX1" fmla="*/ 2051296 w 2057999"/>
                <a:gd name="connsiteY1" fmla="*/ 1283 h 927238"/>
                <a:gd name="connsiteX2" fmla="*/ 2057767 w 2057999"/>
                <a:gd name="connsiteY2" fmla="*/ 927238 h 927238"/>
                <a:gd name="connsiteX3" fmla="*/ 367 w 2057999"/>
                <a:gd name="connsiteY3" fmla="*/ 927238 h 927238"/>
                <a:gd name="connsiteX4" fmla="*/ 4177 w 2057999"/>
                <a:gd name="connsiteY4" fmla="*/ 0 h 927238"/>
                <a:gd name="connsiteX0" fmla="*/ 4177 w 2058003"/>
                <a:gd name="connsiteY0" fmla="*/ 0 h 959038"/>
                <a:gd name="connsiteX1" fmla="*/ 2051296 w 2058003"/>
                <a:gd name="connsiteY1" fmla="*/ 1283 h 959038"/>
                <a:gd name="connsiteX2" fmla="*/ 2057771 w 2058003"/>
                <a:gd name="connsiteY2" fmla="*/ 959038 h 959038"/>
                <a:gd name="connsiteX3" fmla="*/ 367 w 2058003"/>
                <a:gd name="connsiteY3" fmla="*/ 927238 h 959038"/>
                <a:gd name="connsiteX4" fmla="*/ 4177 w 2058003"/>
                <a:gd name="connsiteY4" fmla="*/ 0 h 959038"/>
                <a:gd name="connsiteX0" fmla="*/ 0 w 2053826"/>
                <a:gd name="connsiteY0" fmla="*/ 0 h 959038"/>
                <a:gd name="connsiteX1" fmla="*/ 2047119 w 2053826"/>
                <a:gd name="connsiteY1" fmla="*/ 1283 h 959038"/>
                <a:gd name="connsiteX2" fmla="*/ 2053594 w 2053826"/>
                <a:gd name="connsiteY2" fmla="*/ 959038 h 959038"/>
                <a:gd name="connsiteX3" fmla="*/ 4409 w 2053826"/>
                <a:gd name="connsiteY3" fmla="*/ 951968 h 959038"/>
                <a:gd name="connsiteX4" fmla="*/ 0 w 2053826"/>
                <a:gd name="connsiteY4" fmla="*/ 0 h 959038"/>
                <a:gd name="connsiteX0" fmla="*/ 4177 w 2058003"/>
                <a:gd name="connsiteY0" fmla="*/ 0 h 962570"/>
                <a:gd name="connsiteX1" fmla="*/ 2051296 w 2058003"/>
                <a:gd name="connsiteY1" fmla="*/ 1283 h 962570"/>
                <a:gd name="connsiteX2" fmla="*/ 2057771 w 2058003"/>
                <a:gd name="connsiteY2" fmla="*/ 959038 h 962570"/>
                <a:gd name="connsiteX3" fmla="*/ 367 w 2058003"/>
                <a:gd name="connsiteY3" fmla="*/ 962570 h 962570"/>
                <a:gd name="connsiteX4" fmla="*/ 4177 w 2058003"/>
                <a:gd name="connsiteY4" fmla="*/ 0 h 962570"/>
                <a:gd name="connsiteX0" fmla="*/ 4178 w 2058004"/>
                <a:gd name="connsiteY0" fmla="*/ 0 h 962570"/>
                <a:gd name="connsiteX1" fmla="*/ 2051297 w 2058004"/>
                <a:gd name="connsiteY1" fmla="*/ 1283 h 962570"/>
                <a:gd name="connsiteX2" fmla="*/ 2057772 w 2058004"/>
                <a:gd name="connsiteY2" fmla="*/ 959038 h 962570"/>
                <a:gd name="connsiteX3" fmla="*/ 367 w 2058004"/>
                <a:gd name="connsiteY3" fmla="*/ 962570 h 962570"/>
                <a:gd name="connsiteX4" fmla="*/ 4178 w 2058004"/>
                <a:gd name="connsiteY4" fmla="*/ 0 h 962570"/>
                <a:gd name="connsiteX0" fmla="*/ 0 w 2053826"/>
                <a:gd name="connsiteY0" fmla="*/ 0 h 959038"/>
                <a:gd name="connsiteX1" fmla="*/ 2047119 w 2053826"/>
                <a:gd name="connsiteY1" fmla="*/ 1283 h 959038"/>
                <a:gd name="connsiteX2" fmla="*/ 2053594 w 2053826"/>
                <a:gd name="connsiteY2" fmla="*/ 959038 h 959038"/>
                <a:gd name="connsiteX3" fmla="*/ 16739 w 2053826"/>
                <a:gd name="connsiteY3" fmla="*/ 955506 h 959038"/>
                <a:gd name="connsiteX4" fmla="*/ 0 w 2053826"/>
                <a:gd name="connsiteY4" fmla="*/ 0 h 959038"/>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30"/>
                <a:gd name="connsiteY0" fmla="*/ 0 h 976705"/>
                <a:gd name="connsiteX1" fmla="*/ 2047119 w 2053830"/>
                <a:gd name="connsiteY1" fmla="*/ 1283 h 976705"/>
                <a:gd name="connsiteX2" fmla="*/ 2053598 w 2053830"/>
                <a:gd name="connsiteY2" fmla="*/ 976705 h 976705"/>
                <a:gd name="connsiteX3" fmla="*/ 4410 w 2053830"/>
                <a:gd name="connsiteY3" fmla="*/ 962576 h 976705"/>
                <a:gd name="connsiteX4" fmla="*/ 0 w 2053830"/>
                <a:gd name="connsiteY4" fmla="*/ 0 h 976705"/>
                <a:gd name="connsiteX0" fmla="*/ 0 w 2047118"/>
                <a:gd name="connsiteY0" fmla="*/ 0 h 976705"/>
                <a:gd name="connsiteX1" fmla="*/ 2047119 w 2047118"/>
                <a:gd name="connsiteY1" fmla="*/ 1283 h 976705"/>
                <a:gd name="connsiteX2" fmla="*/ 2045379 w 2047118"/>
                <a:gd name="connsiteY2" fmla="*/ 976705 h 976705"/>
                <a:gd name="connsiteX3" fmla="*/ 4410 w 2047118"/>
                <a:gd name="connsiteY3" fmla="*/ 962576 h 976705"/>
                <a:gd name="connsiteX4" fmla="*/ 0 w 2047118"/>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5441"/>
                <a:gd name="connsiteY0" fmla="*/ 7568619 h 8545324"/>
                <a:gd name="connsiteX1" fmla="*/ 2008580 w 2045441"/>
                <a:gd name="connsiteY1" fmla="*/ 0 h 8545324"/>
                <a:gd name="connsiteX2" fmla="*/ 2045379 w 2045441"/>
                <a:gd name="connsiteY2" fmla="*/ 8545324 h 8545324"/>
                <a:gd name="connsiteX3" fmla="*/ 4410 w 2045441"/>
                <a:gd name="connsiteY3" fmla="*/ 8531195 h 8545324"/>
                <a:gd name="connsiteX4" fmla="*/ 0 w 2045441"/>
                <a:gd name="connsiteY4" fmla="*/ 7568619 h 8545324"/>
                <a:gd name="connsiteX0" fmla="*/ 0 w 2047122"/>
                <a:gd name="connsiteY0" fmla="*/ 7568622 h 8545327"/>
                <a:gd name="connsiteX1" fmla="*/ 2047122 w 2047122"/>
                <a:gd name="connsiteY1" fmla="*/ 0 h 8545327"/>
                <a:gd name="connsiteX2" fmla="*/ 2045379 w 2047122"/>
                <a:gd name="connsiteY2" fmla="*/ 8545327 h 8545327"/>
                <a:gd name="connsiteX3" fmla="*/ 4410 w 2047122"/>
                <a:gd name="connsiteY3" fmla="*/ 8531198 h 8545327"/>
                <a:gd name="connsiteX4" fmla="*/ 0 w 2047122"/>
                <a:gd name="connsiteY4" fmla="*/ 7568622 h 8545327"/>
                <a:gd name="connsiteX0" fmla="*/ 0 w 2085662"/>
                <a:gd name="connsiteY0" fmla="*/ 0 h 8596300"/>
                <a:gd name="connsiteX1" fmla="*/ 2085662 w 2085662"/>
                <a:gd name="connsiteY1" fmla="*/ 50973 h 8596300"/>
                <a:gd name="connsiteX2" fmla="*/ 2083919 w 2085662"/>
                <a:gd name="connsiteY2" fmla="*/ 8596300 h 8596300"/>
                <a:gd name="connsiteX3" fmla="*/ 42950 w 2085662"/>
                <a:gd name="connsiteY3" fmla="*/ 8582171 h 8596300"/>
                <a:gd name="connsiteX4" fmla="*/ 0 w 2085662"/>
                <a:gd name="connsiteY4" fmla="*/ 0 h 8596300"/>
                <a:gd name="connsiteX0" fmla="*/ 0 w 2143470"/>
                <a:gd name="connsiteY0" fmla="*/ 0 h 8563171"/>
                <a:gd name="connsiteX1" fmla="*/ 2143470 w 2143470"/>
                <a:gd name="connsiteY1" fmla="*/ 17844 h 8563171"/>
                <a:gd name="connsiteX2" fmla="*/ 2141727 w 2143470"/>
                <a:gd name="connsiteY2" fmla="*/ 8563171 h 8563171"/>
                <a:gd name="connsiteX3" fmla="*/ 100758 w 2143470"/>
                <a:gd name="connsiteY3" fmla="*/ 8549042 h 8563171"/>
                <a:gd name="connsiteX4" fmla="*/ 0 w 2143470"/>
                <a:gd name="connsiteY4" fmla="*/ 0 h 8563171"/>
                <a:gd name="connsiteX0" fmla="*/ 0 w 2104931"/>
                <a:gd name="connsiteY0" fmla="*/ 0 h 8563174"/>
                <a:gd name="connsiteX1" fmla="*/ 2104931 w 2104931"/>
                <a:gd name="connsiteY1" fmla="*/ 17847 h 8563174"/>
                <a:gd name="connsiteX2" fmla="*/ 2103188 w 2104931"/>
                <a:gd name="connsiteY2" fmla="*/ 8563174 h 8563174"/>
                <a:gd name="connsiteX3" fmla="*/ 62219 w 2104931"/>
                <a:gd name="connsiteY3" fmla="*/ 8549045 h 8563174"/>
                <a:gd name="connsiteX4" fmla="*/ 0 w 2104931"/>
                <a:gd name="connsiteY4" fmla="*/ 0 h 8563174"/>
                <a:gd name="connsiteX0" fmla="*/ 0 w 2047121"/>
                <a:gd name="connsiteY0" fmla="*/ 0 h 8563174"/>
                <a:gd name="connsiteX1" fmla="*/ 2047121 w 2047121"/>
                <a:gd name="connsiteY1" fmla="*/ 17847 h 8563174"/>
                <a:gd name="connsiteX2" fmla="*/ 2045378 w 2047121"/>
                <a:gd name="connsiteY2" fmla="*/ 8563174 h 8563174"/>
                <a:gd name="connsiteX3" fmla="*/ 4409 w 2047121"/>
                <a:gd name="connsiteY3" fmla="*/ 8549045 h 8563174"/>
                <a:gd name="connsiteX4" fmla="*/ 0 w 2047121"/>
                <a:gd name="connsiteY4" fmla="*/ 0 h 8563174"/>
                <a:gd name="connsiteX0" fmla="*/ 0 w 2047124"/>
                <a:gd name="connsiteY0" fmla="*/ 32578 h 8595752"/>
                <a:gd name="connsiteX1" fmla="*/ 2047124 w 2047124"/>
                <a:gd name="connsiteY1" fmla="*/ 1 h 8595752"/>
                <a:gd name="connsiteX2" fmla="*/ 2045378 w 2047124"/>
                <a:gd name="connsiteY2" fmla="*/ 8595752 h 8595752"/>
                <a:gd name="connsiteX3" fmla="*/ 4409 w 2047124"/>
                <a:gd name="connsiteY3" fmla="*/ 8581623 h 8595752"/>
                <a:gd name="connsiteX4" fmla="*/ 0 w 2047124"/>
                <a:gd name="connsiteY4" fmla="*/ 32578 h 8595752"/>
                <a:gd name="connsiteX0" fmla="*/ 0 w 2047123"/>
                <a:gd name="connsiteY0" fmla="*/ 7363 h 8595751"/>
                <a:gd name="connsiteX1" fmla="*/ 2047123 w 2047123"/>
                <a:gd name="connsiteY1" fmla="*/ 0 h 8595751"/>
                <a:gd name="connsiteX2" fmla="*/ 2045377 w 2047123"/>
                <a:gd name="connsiteY2" fmla="*/ 8595751 h 8595751"/>
                <a:gd name="connsiteX3" fmla="*/ 4408 w 2047123"/>
                <a:gd name="connsiteY3" fmla="*/ 8581622 h 8595751"/>
                <a:gd name="connsiteX4" fmla="*/ 0 w 2047123"/>
                <a:gd name="connsiteY4" fmla="*/ 7363 h 8595751"/>
                <a:gd name="connsiteX0" fmla="*/ 0 w 2047122"/>
                <a:gd name="connsiteY0" fmla="*/ 0 h 8613602"/>
                <a:gd name="connsiteX1" fmla="*/ 2047122 w 2047122"/>
                <a:gd name="connsiteY1" fmla="*/ 17851 h 8613602"/>
                <a:gd name="connsiteX2" fmla="*/ 2045376 w 2047122"/>
                <a:gd name="connsiteY2" fmla="*/ 8613602 h 8613602"/>
                <a:gd name="connsiteX3" fmla="*/ 4407 w 2047122"/>
                <a:gd name="connsiteY3" fmla="*/ 8599473 h 8613602"/>
                <a:gd name="connsiteX4" fmla="*/ 0 w 2047122"/>
                <a:gd name="connsiteY4" fmla="*/ 0 h 861360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599473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55496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5876 h 8692738"/>
                <a:gd name="connsiteX1" fmla="*/ 2047122 w 2047122"/>
                <a:gd name="connsiteY1" fmla="*/ 0 h 8692738"/>
                <a:gd name="connsiteX2" fmla="*/ 2045376 w 2047122"/>
                <a:gd name="connsiteY2" fmla="*/ 8692738 h 8692738"/>
                <a:gd name="connsiteX3" fmla="*/ 4407 w 2047122"/>
                <a:gd name="connsiteY3" fmla="*/ 8682920 h 8692738"/>
                <a:gd name="connsiteX4" fmla="*/ 0 w 2047122"/>
                <a:gd name="connsiteY4" fmla="*/ 5876 h 8692738"/>
                <a:gd name="connsiteX0" fmla="*/ 0 w 2047122"/>
                <a:gd name="connsiteY0" fmla="*/ 5876 h 10325085"/>
                <a:gd name="connsiteX1" fmla="*/ 2047122 w 2047122"/>
                <a:gd name="connsiteY1" fmla="*/ 0 h 10325085"/>
                <a:gd name="connsiteX2" fmla="*/ 2045376 w 2047122"/>
                <a:gd name="connsiteY2" fmla="*/ 8692738 h 10325085"/>
                <a:gd name="connsiteX3" fmla="*/ 19995 w 2047122"/>
                <a:gd name="connsiteY3" fmla="*/ 10325085 h 10325085"/>
                <a:gd name="connsiteX4" fmla="*/ 0 w 2047122"/>
                <a:gd name="connsiteY4" fmla="*/ 5876 h 10325085"/>
                <a:gd name="connsiteX0" fmla="*/ 0 w 2047122"/>
                <a:gd name="connsiteY0" fmla="*/ 5876 h 10312204"/>
                <a:gd name="connsiteX1" fmla="*/ 2047122 w 2047122"/>
                <a:gd name="connsiteY1" fmla="*/ 0 h 10312204"/>
                <a:gd name="connsiteX2" fmla="*/ 2045376 w 2047122"/>
                <a:gd name="connsiteY2" fmla="*/ 8692738 h 10312204"/>
                <a:gd name="connsiteX3" fmla="*/ 4416 w 2047122"/>
                <a:gd name="connsiteY3" fmla="*/ 10312205 h 10312204"/>
                <a:gd name="connsiteX4" fmla="*/ 0 w 2047122"/>
                <a:gd name="connsiteY4" fmla="*/ 5876 h 10312204"/>
                <a:gd name="connsiteX0" fmla="*/ 19102 w 2066224"/>
                <a:gd name="connsiteY0" fmla="*/ 5876 h 10331524"/>
                <a:gd name="connsiteX1" fmla="*/ 2066224 w 2066224"/>
                <a:gd name="connsiteY1" fmla="*/ 0 h 10331524"/>
                <a:gd name="connsiteX2" fmla="*/ 2064478 w 2066224"/>
                <a:gd name="connsiteY2" fmla="*/ 8692738 h 10331524"/>
                <a:gd name="connsiteX3" fmla="*/ 141 w 2066224"/>
                <a:gd name="connsiteY3" fmla="*/ 10331524 h 10331524"/>
                <a:gd name="connsiteX4" fmla="*/ 19102 w 2066224"/>
                <a:gd name="connsiteY4" fmla="*/ 5876 h 10331524"/>
                <a:gd name="connsiteX0" fmla="*/ 0 w 2047122"/>
                <a:gd name="connsiteY0" fmla="*/ 5876 h 10331524"/>
                <a:gd name="connsiteX1" fmla="*/ 2047122 w 2047122"/>
                <a:gd name="connsiteY1" fmla="*/ 0 h 10331524"/>
                <a:gd name="connsiteX2" fmla="*/ 2045376 w 2047122"/>
                <a:gd name="connsiteY2" fmla="*/ 8692738 h 10331524"/>
                <a:gd name="connsiteX3" fmla="*/ 19999 w 2047122"/>
                <a:gd name="connsiteY3" fmla="*/ 10331524 h 10331524"/>
                <a:gd name="connsiteX4" fmla="*/ 0 w 2047122"/>
                <a:gd name="connsiteY4" fmla="*/ 5876 h 10331524"/>
                <a:gd name="connsiteX0" fmla="*/ 0 w 2047122"/>
                <a:gd name="connsiteY0" fmla="*/ 5876 h 10344405"/>
                <a:gd name="connsiteX1" fmla="*/ 2047122 w 2047122"/>
                <a:gd name="connsiteY1" fmla="*/ 0 h 10344405"/>
                <a:gd name="connsiteX2" fmla="*/ 2045376 w 2047122"/>
                <a:gd name="connsiteY2" fmla="*/ 8692738 h 10344405"/>
                <a:gd name="connsiteX3" fmla="*/ 4419 w 2047122"/>
                <a:gd name="connsiteY3" fmla="*/ 10344404 h 10344405"/>
                <a:gd name="connsiteX4" fmla="*/ 0 w 2047122"/>
                <a:gd name="connsiteY4" fmla="*/ 5876 h 10344405"/>
                <a:gd name="connsiteX0" fmla="*/ 19099 w 2066221"/>
                <a:gd name="connsiteY0" fmla="*/ 5876 h 10344404"/>
                <a:gd name="connsiteX1" fmla="*/ 2066221 w 2066221"/>
                <a:gd name="connsiteY1" fmla="*/ 0 h 10344404"/>
                <a:gd name="connsiteX2" fmla="*/ 2064475 w 2066221"/>
                <a:gd name="connsiteY2" fmla="*/ 8692738 h 10344404"/>
                <a:gd name="connsiteX3" fmla="*/ 141 w 2066221"/>
                <a:gd name="connsiteY3" fmla="*/ 10344404 h 10344404"/>
                <a:gd name="connsiteX4" fmla="*/ 19099 w 2066221"/>
                <a:gd name="connsiteY4" fmla="*/ 5876 h 10344404"/>
                <a:gd name="connsiteX0" fmla="*/ 3761 w 2050883"/>
                <a:gd name="connsiteY0" fmla="*/ 5876 h 10344404"/>
                <a:gd name="connsiteX1" fmla="*/ 2050883 w 2050883"/>
                <a:gd name="connsiteY1" fmla="*/ 0 h 10344404"/>
                <a:gd name="connsiteX2" fmla="*/ 2049137 w 2050883"/>
                <a:gd name="connsiteY2" fmla="*/ 8692738 h 10344404"/>
                <a:gd name="connsiteX3" fmla="*/ 386 w 2050883"/>
                <a:gd name="connsiteY3" fmla="*/ 10344404 h 10344404"/>
                <a:gd name="connsiteX4" fmla="*/ 3761 w 2050883"/>
                <a:gd name="connsiteY4" fmla="*/ 5876 h 10344404"/>
                <a:gd name="connsiteX0" fmla="*/ 3761 w 2050883"/>
                <a:gd name="connsiteY0" fmla="*/ 5876 h 10344404"/>
                <a:gd name="connsiteX1" fmla="*/ 2050883 w 2050883"/>
                <a:gd name="connsiteY1" fmla="*/ 0 h 10344404"/>
                <a:gd name="connsiteX2" fmla="*/ 2049137 w 2050883"/>
                <a:gd name="connsiteY2" fmla="*/ 8692738 h 10344404"/>
                <a:gd name="connsiteX3" fmla="*/ 386 w 2050883"/>
                <a:gd name="connsiteY3" fmla="*/ 10344404 h 10344404"/>
                <a:gd name="connsiteX4" fmla="*/ 3761 w 2050883"/>
                <a:gd name="connsiteY4" fmla="*/ 5876 h 10344404"/>
                <a:gd name="connsiteX0" fmla="*/ 3761 w 2050883"/>
                <a:gd name="connsiteY0" fmla="*/ 5876 h 10344404"/>
                <a:gd name="connsiteX1" fmla="*/ 2050883 w 2050883"/>
                <a:gd name="connsiteY1" fmla="*/ 0 h 10344404"/>
                <a:gd name="connsiteX2" fmla="*/ 2025762 w 2050883"/>
                <a:gd name="connsiteY2" fmla="*/ 8274147 h 10344404"/>
                <a:gd name="connsiteX3" fmla="*/ 386 w 2050883"/>
                <a:gd name="connsiteY3" fmla="*/ 10344404 h 10344404"/>
                <a:gd name="connsiteX4" fmla="*/ 3761 w 2050883"/>
                <a:gd name="connsiteY4" fmla="*/ 5876 h 10344404"/>
                <a:gd name="connsiteX0" fmla="*/ 3761 w 2050883"/>
                <a:gd name="connsiteY0" fmla="*/ 5876 h 10344404"/>
                <a:gd name="connsiteX1" fmla="*/ 2050883 w 2050883"/>
                <a:gd name="connsiteY1" fmla="*/ 0 h 10344404"/>
                <a:gd name="connsiteX2" fmla="*/ 2041345 w 2050883"/>
                <a:gd name="connsiteY2" fmla="*/ 8274147 h 10344404"/>
                <a:gd name="connsiteX3" fmla="*/ 386 w 2050883"/>
                <a:gd name="connsiteY3" fmla="*/ 10344404 h 10344404"/>
                <a:gd name="connsiteX4" fmla="*/ 3761 w 2050883"/>
                <a:gd name="connsiteY4" fmla="*/ 5876 h 10344404"/>
                <a:gd name="connsiteX0" fmla="*/ 3761 w 2050883"/>
                <a:gd name="connsiteY0" fmla="*/ 5876 h 10344404"/>
                <a:gd name="connsiteX1" fmla="*/ 2050883 w 2050883"/>
                <a:gd name="connsiteY1" fmla="*/ 0 h 10344404"/>
                <a:gd name="connsiteX2" fmla="*/ 2041345 w 2050883"/>
                <a:gd name="connsiteY2" fmla="*/ 8274147 h 10344404"/>
                <a:gd name="connsiteX3" fmla="*/ 386 w 2050883"/>
                <a:gd name="connsiteY3" fmla="*/ 10344404 h 10344404"/>
                <a:gd name="connsiteX4" fmla="*/ 3761 w 2050883"/>
                <a:gd name="connsiteY4" fmla="*/ 5876 h 10344404"/>
                <a:gd name="connsiteX0" fmla="*/ 3761 w 2050883"/>
                <a:gd name="connsiteY0" fmla="*/ 5876 h 10344404"/>
                <a:gd name="connsiteX1" fmla="*/ 2050883 w 2050883"/>
                <a:gd name="connsiteY1" fmla="*/ 0 h 10344404"/>
                <a:gd name="connsiteX2" fmla="*/ 2041345 w 2050883"/>
                <a:gd name="connsiteY2" fmla="*/ 8274147 h 10344404"/>
                <a:gd name="connsiteX3" fmla="*/ 386 w 2050883"/>
                <a:gd name="connsiteY3" fmla="*/ 10344404 h 10344404"/>
                <a:gd name="connsiteX4" fmla="*/ 3761 w 2050883"/>
                <a:gd name="connsiteY4" fmla="*/ 5876 h 10344404"/>
                <a:gd name="connsiteX0" fmla="*/ 3761 w 2050883"/>
                <a:gd name="connsiteY0" fmla="*/ 5876 h 10344404"/>
                <a:gd name="connsiteX1" fmla="*/ 2050883 w 2050883"/>
                <a:gd name="connsiteY1" fmla="*/ 0 h 10344404"/>
                <a:gd name="connsiteX2" fmla="*/ 2041345 w 2050883"/>
                <a:gd name="connsiteY2" fmla="*/ 8274147 h 10344404"/>
                <a:gd name="connsiteX3" fmla="*/ 386 w 2050883"/>
                <a:gd name="connsiteY3" fmla="*/ 10344404 h 10344404"/>
                <a:gd name="connsiteX4" fmla="*/ 3761 w 2050883"/>
                <a:gd name="connsiteY4" fmla="*/ 5876 h 10344404"/>
                <a:gd name="connsiteX0" fmla="*/ 3761 w 2050883"/>
                <a:gd name="connsiteY0" fmla="*/ 5876 h 10344404"/>
                <a:gd name="connsiteX1" fmla="*/ 2050883 w 2050883"/>
                <a:gd name="connsiteY1" fmla="*/ 0 h 10344404"/>
                <a:gd name="connsiteX2" fmla="*/ 2041345 w 2050883"/>
                <a:gd name="connsiteY2" fmla="*/ 8274147 h 10344404"/>
                <a:gd name="connsiteX3" fmla="*/ 386 w 2050883"/>
                <a:gd name="connsiteY3" fmla="*/ 10344404 h 10344404"/>
                <a:gd name="connsiteX4" fmla="*/ 3761 w 2050883"/>
                <a:gd name="connsiteY4" fmla="*/ 5876 h 10344404"/>
                <a:gd name="connsiteX0" fmla="*/ 3761 w 2050883"/>
                <a:gd name="connsiteY0" fmla="*/ 5876 h 10408803"/>
                <a:gd name="connsiteX1" fmla="*/ 2050883 w 2050883"/>
                <a:gd name="connsiteY1" fmla="*/ 0 h 10408803"/>
                <a:gd name="connsiteX2" fmla="*/ 2041345 w 2050883"/>
                <a:gd name="connsiteY2" fmla="*/ 8274147 h 10408803"/>
                <a:gd name="connsiteX3" fmla="*/ 386 w 2050883"/>
                <a:gd name="connsiteY3" fmla="*/ 10408803 h 10408803"/>
                <a:gd name="connsiteX4" fmla="*/ 3761 w 2050883"/>
                <a:gd name="connsiteY4" fmla="*/ 5876 h 10408803"/>
                <a:gd name="connsiteX0" fmla="*/ 3761 w 2050883"/>
                <a:gd name="connsiteY0" fmla="*/ 5876 h 10408803"/>
                <a:gd name="connsiteX1" fmla="*/ 2050883 w 2050883"/>
                <a:gd name="connsiteY1" fmla="*/ 0 h 10408803"/>
                <a:gd name="connsiteX2" fmla="*/ 2041345 w 2050883"/>
                <a:gd name="connsiteY2" fmla="*/ 8274147 h 10408803"/>
                <a:gd name="connsiteX3" fmla="*/ 386 w 2050883"/>
                <a:gd name="connsiteY3" fmla="*/ 10408803 h 10408803"/>
                <a:gd name="connsiteX4" fmla="*/ 3761 w 2050883"/>
                <a:gd name="connsiteY4" fmla="*/ 5876 h 10408803"/>
                <a:gd name="connsiteX0" fmla="*/ 3761 w 2050883"/>
                <a:gd name="connsiteY0" fmla="*/ 5876 h 10408803"/>
                <a:gd name="connsiteX1" fmla="*/ 2050883 w 2050883"/>
                <a:gd name="connsiteY1" fmla="*/ 0 h 10408803"/>
                <a:gd name="connsiteX2" fmla="*/ 2041345 w 2050883"/>
                <a:gd name="connsiteY2" fmla="*/ 8274147 h 10408803"/>
                <a:gd name="connsiteX3" fmla="*/ 386 w 2050883"/>
                <a:gd name="connsiteY3" fmla="*/ 10408803 h 10408803"/>
                <a:gd name="connsiteX4" fmla="*/ 3761 w 2050883"/>
                <a:gd name="connsiteY4" fmla="*/ 5876 h 10408803"/>
                <a:gd name="connsiteX0" fmla="*/ 3761 w 2050883"/>
                <a:gd name="connsiteY0" fmla="*/ 5876 h 10408803"/>
                <a:gd name="connsiteX1" fmla="*/ 2050883 w 2050883"/>
                <a:gd name="connsiteY1" fmla="*/ 0 h 10408803"/>
                <a:gd name="connsiteX2" fmla="*/ 2041345 w 2050883"/>
                <a:gd name="connsiteY2" fmla="*/ 8248389 h 10408803"/>
                <a:gd name="connsiteX3" fmla="*/ 386 w 2050883"/>
                <a:gd name="connsiteY3" fmla="*/ 10408803 h 10408803"/>
                <a:gd name="connsiteX4" fmla="*/ 3761 w 2050883"/>
                <a:gd name="connsiteY4" fmla="*/ 5876 h 10408803"/>
                <a:gd name="connsiteX0" fmla="*/ 3761 w 2050883"/>
                <a:gd name="connsiteY0" fmla="*/ 5876 h 10408803"/>
                <a:gd name="connsiteX1" fmla="*/ 2050883 w 2050883"/>
                <a:gd name="connsiteY1" fmla="*/ 0 h 10408803"/>
                <a:gd name="connsiteX2" fmla="*/ 2041345 w 2050883"/>
                <a:gd name="connsiteY2" fmla="*/ 8311875 h 10408803"/>
                <a:gd name="connsiteX3" fmla="*/ 386 w 2050883"/>
                <a:gd name="connsiteY3" fmla="*/ 10408803 h 10408803"/>
                <a:gd name="connsiteX4" fmla="*/ 3761 w 2050883"/>
                <a:gd name="connsiteY4" fmla="*/ 5876 h 10408803"/>
                <a:gd name="connsiteX0" fmla="*/ 3761 w 2050883"/>
                <a:gd name="connsiteY0" fmla="*/ 5876 h 10408803"/>
                <a:gd name="connsiteX1" fmla="*/ 2050883 w 2050883"/>
                <a:gd name="connsiteY1" fmla="*/ 0 h 10408803"/>
                <a:gd name="connsiteX2" fmla="*/ 2041345 w 2050883"/>
                <a:gd name="connsiteY2" fmla="*/ 8311875 h 10408803"/>
                <a:gd name="connsiteX3" fmla="*/ 386 w 2050883"/>
                <a:gd name="connsiteY3" fmla="*/ 10408803 h 10408803"/>
                <a:gd name="connsiteX4" fmla="*/ 3761 w 2050883"/>
                <a:gd name="connsiteY4" fmla="*/ 5876 h 10408803"/>
                <a:gd name="connsiteX0" fmla="*/ 9581 w 2056703"/>
                <a:gd name="connsiteY0" fmla="*/ 5876 h 10848323"/>
                <a:gd name="connsiteX1" fmla="*/ 2056703 w 2056703"/>
                <a:gd name="connsiteY1" fmla="*/ 0 h 10848323"/>
                <a:gd name="connsiteX2" fmla="*/ 2047165 w 2056703"/>
                <a:gd name="connsiteY2" fmla="*/ 8311875 h 10848323"/>
                <a:gd name="connsiteX3" fmla="*/ 230 w 2056703"/>
                <a:gd name="connsiteY3" fmla="*/ 10848323 h 10848323"/>
                <a:gd name="connsiteX4" fmla="*/ 9581 w 2056703"/>
                <a:gd name="connsiteY4" fmla="*/ 5876 h 10848323"/>
                <a:gd name="connsiteX0" fmla="*/ 9583 w 2056705"/>
                <a:gd name="connsiteY0" fmla="*/ 5876 h 10848323"/>
                <a:gd name="connsiteX1" fmla="*/ 2056705 w 2056705"/>
                <a:gd name="connsiteY1" fmla="*/ 0 h 10848323"/>
                <a:gd name="connsiteX2" fmla="*/ 2047167 w 2056705"/>
                <a:gd name="connsiteY2" fmla="*/ 8311875 h 10848323"/>
                <a:gd name="connsiteX3" fmla="*/ 232 w 2056705"/>
                <a:gd name="connsiteY3" fmla="*/ 10848323 h 10848323"/>
                <a:gd name="connsiteX4" fmla="*/ 9583 w 2056705"/>
                <a:gd name="connsiteY4" fmla="*/ 5876 h 10848323"/>
                <a:gd name="connsiteX0" fmla="*/ 9583 w 2056705"/>
                <a:gd name="connsiteY0" fmla="*/ 5876 h 10848323"/>
                <a:gd name="connsiteX1" fmla="*/ 2056705 w 2056705"/>
                <a:gd name="connsiteY1" fmla="*/ 0 h 10848323"/>
                <a:gd name="connsiteX2" fmla="*/ 2047167 w 2056705"/>
                <a:gd name="connsiteY2" fmla="*/ 8311875 h 10848323"/>
                <a:gd name="connsiteX3" fmla="*/ 232 w 2056705"/>
                <a:gd name="connsiteY3" fmla="*/ 10848323 h 10848323"/>
                <a:gd name="connsiteX4" fmla="*/ 9583 w 2056705"/>
                <a:gd name="connsiteY4" fmla="*/ 5876 h 10848323"/>
                <a:gd name="connsiteX0" fmla="*/ 9583 w 2056705"/>
                <a:gd name="connsiteY0" fmla="*/ 5876 h 10848323"/>
                <a:gd name="connsiteX1" fmla="*/ 2056705 w 2056705"/>
                <a:gd name="connsiteY1" fmla="*/ 0 h 10848323"/>
                <a:gd name="connsiteX2" fmla="*/ 2047167 w 2056705"/>
                <a:gd name="connsiteY2" fmla="*/ 8311875 h 10848323"/>
                <a:gd name="connsiteX3" fmla="*/ 232 w 2056705"/>
                <a:gd name="connsiteY3" fmla="*/ 10848323 h 10848323"/>
                <a:gd name="connsiteX4" fmla="*/ 9583 w 2056705"/>
                <a:gd name="connsiteY4" fmla="*/ 5876 h 10848323"/>
                <a:gd name="connsiteX0" fmla="*/ 9583 w 2056705"/>
                <a:gd name="connsiteY0" fmla="*/ 5876 h 10848323"/>
                <a:gd name="connsiteX1" fmla="*/ 2056705 w 2056705"/>
                <a:gd name="connsiteY1" fmla="*/ 0 h 10848323"/>
                <a:gd name="connsiteX2" fmla="*/ 2047167 w 2056705"/>
                <a:gd name="connsiteY2" fmla="*/ 8311875 h 10848323"/>
                <a:gd name="connsiteX3" fmla="*/ 232 w 2056705"/>
                <a:gd name="connsiteY3" fmla="*/ 10848323 h 10848323"/>
                <a:gd name="connsiteX4" fmla="*/ 9583 w 2056705"/>
                <a:gd name="connsiteY4" fmla="*/ 5876 h 10848323"/>
                <a:gd name="connsiteX0" fmla="*/ 9583 w 2056705"/>
                <a:gd name="connsiteY0" fmla="*/ 5876 h 10848323"/>
                <a:gd name="connsiteX1" fmla="*/ 2056705 w 2056705"/>
                <a:gd name="connsiteY1" fmla="*/ 0 h 10848323"/>
                <a:gd name="connsiteX2" fmla="*/ 2047167 w 2056705"/>
                <a:gd name="connsiteY2" fmla="*/ 8331409 h 10848323"/>
                <a:gd name="connsiteX3" fmla="*/ 232 w 2056705"/>
                <a:gd name="connsiteY3" fmla="*/ 10848323 h 10848323"/>
                <a:gd name="connsiteX4" fmla="*/ 9583 w 2056705"/>
                <a:gd name="connsiteY4" fmla="*/ 5876 h 10848323"/>
                <a:gd name="connsiteX0" fmla="*/ 9583 w 2056705"/>
                <a:gd name="connsiteY0" fmla="*/ 5876 h 10848323"/>
                <a:gd name="connsiteX1" fmla="*/ 2056705 w 2056705"/>
                <a:gd name="connsiteY1" fmla="*/ 0 h 10848323"/>
                <a:gd name="connsiteX2" fmla="*/ 2047167 w 2056705"/>
                <a:gd name="connsiteY2" fmla="*/ 8331409 h 10848323"/>
                <a:gd name="connsiteX3" fmla="*/ 232 w 2056705"/>
                <a:gd name="connsiteY3" fmla="*/ 10848323 h 10848323"/>
                <a:gd name="connsiteX4" fmla="*/ 9583 w 2056705"/>
                <a:gd name="connsiteY4" fmla="*/ 5876 h 1084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705" h="10848323">
                  <a:moveTo>
                    <a:pt x="9583" y="5876"/>
                  </a:moveTo>
                  <a:lnTo>
                    <a:pt x="2056705" y="0"/>
                  </a:lnTo>
                  <a:cubicBezTo>
                    <a:pt x="2054821" y="512120"/>
                    <a:pt x="2049051" y="7819289"/>
                    <a:pt x="2047167" y="8331409"/>
                  </a:cubicBezTo>
                  <a:cubicBezTo>
                    <a:pt x="1334916" y="8743210"/>
                    <a:pt x="339207" y="9433862"/>
                    <a:pt x="232" y="10848323"/>
                  </a:cubicBezTo>
                  <a:cubicBezTo>
                    <a:pt x="-1923" y="10591042"/>
                    <a:pt x="11738" y="263157"/>
                    <a:pt x="9583" y="5876"/>
                  </a:cubicBezTo>
                  <a:close/>
                </a:path>
              </a:pathLst>
            </a:cu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rot="21584867">
              <a:off x="5363554" y="1387541"/>
              <a:ext cx="4739413" cy="738664"/>
            </a:xfrm>
            <a:prstGeom prst="rect">
              <a:avLst/>
            </a:prstGeom>
            <a:noFill/>
            <a:ln>
              <a:noFill/>
            </a:ln>
          </p:spPr>
          <p:txBody>
            <a:bodyPr wrap="square" rtlCol="0">
              <a:spAutoFit/>
            </a:bodyPr>
            <a:lstStyle/>
            <a:p>
              <a:pPr algn="ctr"/>
              <a:r>
                <a:rPr lang="en-US" sz="2100"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HERE ARE SOME GOOD PLACES FOR TEXT TO GO.</a:t>
              </a:r>
              <a:endParaRPr lang="en-US" sz="21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5" name="TextBox 54"/>
            <p:cNvSpPr txBox="1"/>
            <p:nvPr/>
          </p:nvSpPr>
          <p:spPr>
            <a:xfrm rot="21584867">
              <a:off x="4968114" y="928918"/>
              <a:ext cx="5406635" cy="584775"/>
            </a:xfrm>
            <a:prstGeom prst="rect">
              <a:avLst/>
            </a:prstGeom>
            <a:noFill/>
            <a:ln>
              <a:noFill/>
            </a:ln>
          </p:spPr>
          <p:txBody>
            <a:bodyPr wrap="square" rtlCol="0">
              <a:spAutoFit/>
            </a:bodyPr>
            <a:lstStyle/>
            <a:p>
              <a:pPr algn="ctr"/>
              <a:r>
                <a:rPr lang="en-US" sz="32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1 POINT- HAPPY HOLIDAYS</a:t>
              </a:r>
            </a:p>
          </p:txBody>
        </p:sp>
      </p:grpSp>
      <p:grpSp>
        <p:nvGrpSpPr>
          <p:cNvPr id="73" name="Group 72"/>
          <p:cNvGrpSpPr/>
          <p:nvPr/>
        </p:nvGrpSpPr>
        <p:grpSpPr>
          <a:xfrm>
            <a:off x="5356820" y="2273808"/>
            <a:ext cx="6459499" cy="1307592"/>
            <a:chOff x="5356820" y="2273808"/>
            <a:chExt cx="6459499" cy="1307592"/>
          </a:xfrm>
        </p:grpSpPr>
        <p:sp>
          <p:nvSpPr>
            <p:cNvPr id="42" name="Rectangle 2"/>
            <p:cNvSpPr/>
            <p:nvPr/>
          </p:nvSpPr>
          <p:spPr>
            <a:xfrm rot="5400000">
              <a:off x="7932774" y="-302146"/>
              <a:ext cx="1307592" cy="6459499"/>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63864"/>
                <a:gd name="connsiteY0" fmla="*/ 247642 h 1019485"/>
                <a:gd name="connsiteX1" fmla="*/ 2063864 w 2063864"/>
                <a:gd name="connsiteY1" fmla="*/ 0 h 1019485"/>
                <a:gd name="connsiteX2" fmla="*/ 2063864 w 2063864"/>
                <a:gd name="connsiteY2" fmla="*/ 1019485 h 1019485"/>
                <a:gd name="connsiteX3" fmla="*/ 6464 w 2063864"/>
                <a:gd name="connsiteY3" fmla="*/ 1019485 h 1019485"/>
                <a:gd name="connsiteX4" fmla="*/ 0 w 2063864"/>
                <a:gd name="connsiteY4" fmla="*/ 247642 h 1019485"/>
                <a:gd name="connsiteX0" fmla="*/ 0 w 2069517"/>
                <a:gd name="connsiteY0" fmla="*/ 764516 h 1536359"/>
                <a:gd name="connsiteX1" fmla="*/ 2069517 w 2069517"/>
                <a:gd name="connsiteY1" fmla="*/ 0 h 1536359"/>
                <a:gd name="connsiteX2" fmla="*/ 2063864 w 2069517"/>
                <a:gd name="connsiteY2" fmla="*/ 1536359 h 1536359"/>
                <a:gd name="connsiteX3" fmla="*/ 6464 w 2069517"/>
                <a:gd name="connsiteY3" fmla="*/ 1536359 h 1536359"/>
                <a:gd name="connsiteX4" fmla="*/ 0 w 2069517"/>
                <a:gd name="connsiteY4" fmla="*/ 764516 h 1536359"/>
                <a:gd name="connsiteX0" fmla="*/ 0 w 2064096"/>
                <a:gd name="connsiteY0" fmla="*/ 800502 h 1572345"/>
                <a:gd name="connsiteX1" fmla="*/ 2057390 w 2064096"/>
                <a:gd name="connsiteY1" fmla="*/ 0 h 1572345"/>
                <a:gd name="connsiteX2" fmla="*/ 2063864 w 2064096"/>
                <a:gd name="connsiteY2" fmla="*/ 1572345 h 1572345"/>
                <a:gd name="connsiteX3" fmla="*/ 6464 w 2064096"/>
                <a:gd name="connsiteY3" fmla="*/ 1572345 h 1572345"/>
                <a:gd name="connsiteX4" fmla="*/ 0 w 2064096"/>
                <a:gd name="connsiteY4" fmla="*/ 800502 h 1572345"/>
                <a:gd name="connsiteX0" fmla="*/ 14192 w 2057809"/>
                <a:gd name="connsiteY0" fmla="*/ 816806 h 1572345"/>
                <a:gd name="connsiteX1" fmla="*/ 2051103 w 2057809"/>
                <a:gd name="connsiteY1" fmla="*/ 0 h 1572345"/>
                <a:gd name="connsiteX2" fmla="*/ 2057577 w 2057809"/>
                <a:gd name="connsiteY2" fmla="*/ 1572345 h 1572345"/>
                <a:gd name="connsiteX3" fmla="*/ 177 w 2057809"/>
                <a:gd name="connsiteY3" fmla="*/ 1572345 h 1572345"/>
                <a:gd name="connsiteX4" fmla="*/ 14192 w 2057809"/>
                <a:gd name="connsiteY4" fmla="*/ 816806 h 1572345"/>
                <a:gd name="connsiteX0" fmla="*/ 1352 w 2058173"/>
                <a:gd name="connsiteY0" fmla="*/ 822094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822094 h 1572345"/>
                <a:gd name="connsiteX0" fmla="*/ 1352 w 2058173"/>
                <a:gd name="connsiteY0" fmla="*/ 687396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687396 h 1572345"/>
                <a:gd name="connsiteX0" fmla="*/ 0 w 2081534"/>
                <a:gd name="connsiteY0" fmla="*/ 687396 h 1572345"/>
                <a:gd name="connsiteX1" fmla="*/ 2074828 w 2081534"/>
                <a:gd name="connsiteY1" fmla="*/ 0 h 1572345"/>
                <a:gd name="connsiteX2" fmla="*/ 2081302 w 2081534"/>
                <a:gd name="connsiteY2" fmla="*/ 1572345 h 1572345"/>
                <a:gd name="connsiteX3" fmla="*/ 23902 w 2081534"/>
                <a:gd name="connsiteY3" fmla="*/ 1572345 h 1572345"/>
                <a:gd name="connsiteX4" fmla="*/ 0 w 2081534"/>
                <a:gd name="connsiteY4" fmla="*/ 687396 h 1572345"/>
                <a:gd name="connsiteX0" fmla="*/ 0 w 2070450"/>
                <a:gd name="connsiteY0" fmla="*/ 645108 h 1572345"/>
                <a:gd name="connsiteX1" fmla="*/ 2063744 w 2070450"/>
                <a:gd name="connsiteY1" fmla="*/ 0 h 1572345"/>
                <a:gd name="connsiteX2" fmla="*/ 2070218 w 2070450"/>
                <a:gd name="connsiteY2" fmla="*/ 1572345 h 1572345"/>
                <a:gd name="connsiteX3" fmla="*/ 12818 w 2070450"/>
                <a:gd name="connsiteY3" fmla="*/ 1572345 h 1572345"/>
                <a:gd name="connsiteX4" fmla="*/ 0 w 2070450"/>
                <a:gd name="connsiteY4" fmla="*/ 645108 h 1572345"/>
                <a:gd name="connsiteX0" fmla="*/ 15063 w 2057802"/>
                <a:gd name="connsiteY0" fmla="*/ 645107 h 1572345"/>
                <a:gd name="connsiteX1" fmla="*/ 2051096 w 2057802"/>
                <a:gd name="connsiteY1" fmla="*/ 0 h 1572345"/>
                <a:gd name="connsiteX2" fmla="*/ 2057570 w 2057802"/>
                <a:gd name="connsiteY2" fmla="*/ 1572345 h 1572345"/>
                <a:gd name="connsiteX3" fmla="*/ 170 w 2057802"/>
                <a:gd name="connsiteY3" fmla="*/ 1572345 h 1572345"/>
                <a:gd name="connsiteX4" fmla="*/ 15063 w 2057802"/>
                <a:gd name="connsiteY4" fmla="*/ 645107 h 1572345"/>
                <a:gd name="connsiteX0" fmla="*/ 4177 w 2057999"/>
                <a:gd name="connsiteY0" fmla="*/ 645107 h 1572345"/>
                <a:gd name="connsiteX1" fmla="*/ 2051293 w 2057999"/>
                <a:gd name="connsiteY1" fmla="*/ 0 h 1572345"/>
                <a:gd name="connsiteX2" fmla="*/ 2057767 w 2057999"/>
                <a:gd name="connsiteY2" fmla="*/ 1572345 h 1572345"/>
                <a:gd name="connsiteX3" fmla="*/ 367 w 2057999"/>
                <a:gd name="connsiteY3" fmla="*/ 1572345 h 1572345"/>
                <a:gd name="connsiteX4" fmla="*/ 4177 w 2057999"/>
                <a:gd name="connsiteY4" fmla="*/ 645107 h 1572345"/>
                <a:gd name="connsiteX0" fmla="*/ 4177 w 2057999"/>
                <a:gd name="connsiteY0" fmla="*/ 10802 h 938040"/>
                <a:gd name="connsiteX1" fmla="*/ 2051293 w 2057999"/>
                <a:gd name="connsiteY1" fmla="*/ 0 h 938040"/>
                <a:gd name="connsiteX2" fmla="*/ 2057767 w 2057999"/>
                <a:gd name="connsiteY2" fmla="*/ 938040 h 938040"/>
                <a:gd name="connsiteX3" fmla="*/ 367 w 2057999"/>
                <a:gd name="connsiteY3" fmla="*/ 938040 h 938040"/>
                <a:gd name="connsiteX4" fmla="*/ 4177 w 2057999"/>
                <a:gd name="connsiteY4" fmla="*/ 10802 h 938040"/>
                <a:gd name="connsiteX0" fmla="*/ 4177 w 2057999"/>
                <a:gd name="connsiteY0" fmla="*/ 0 h 927238"/>
                <a:gd name="connsiteX1" fmla="*/ 2051296 w 2057999"/>
                <a:gd name="connsiteY1" fmla="*/ 1283 h 927238"/>
                <a:gd name="connsiteX2" fmla="*/ 2057767 w 2057999"/>
                <a:gd name="connsiteY2" fmla="*/ 927238 h 927238"/>
                <a:gd name="connsiteX3" fmla="*/ 367 w 2057999"/>
                <a:gd name="connsiteY3" fmla="*/ 927238 h 927238"/>
                <a:gd name="connsiteX4" fmla="*/ 4177 w 2057999"/>
                <a:gd name="connsiteY4" fmla="*/ 0 h 927238"/>
                <a:gd name="connsiteX0" fmla="*/ 4177 w 2058003"/>
                <a:gd name="connsiteY0" fmla="*/ 0 h 959038"/>
                <a:gd name="connsiteX1" fmla="*/ 2051296 w 2058003"/>
                <a:gd name="connsiteY1" fmla="*/ 1283 h 959038"/>
                <a:gd name="connsiteX2" fmla="*/ 2057771 w 2058003"/>
                <a:gd name="connsiteY2" fmla="*/ 959038 h 959038"/>
                <a:gd name="connsiteX3" fmla="*/ 367 w 2058003"/>
                <a:gd name="connsiteY3" fmla="*/ 927238 h 959038"/>
                <a:gd name="connsiteX4" fmla="*/ 4177 w 2058003"/>
                <a:gd name="connsiteY4" fmla="*/ 0 h 959038"/>
                <a:gd name="connsiteX0" fmla="*/ 0 w 2053826"/>
                <a:gd name="connsiteY0" fmla="*/ 0 h 959038"/>
                <a:gd name="connsiteX1" fmla="*/ 2047119 w 2053826"/>
                <a:gd name="connsiteY1" fmla="*/ 1283 h 959038"/>
                <a:gd name="connsiteX2" fmla="*/ 2053594 w 2053826"/>
                <a:gd name="connsiteY2" fmla="*/ 959038 h 959038"/>
                <a:gd name="connsiteX3" fmla="*/ 4409 w 2053826"/>
                <a:gd name="connsiteY3" fmla="*/ 951968 h 959038"/>
                <a:gd name="connsiteX4" fmla="*/ 0 w 2053826"/>
                <a:gd name="connsiteY4" fmla="*/ 0 h 959038"/>
                <a:gd name="connsiteX0" fmla="*/ 4177 w 2058003"/>
                <a:gd name="connsiteY0" fmla="*/ 0 h 962570"/>
                <a:gd name="connsiteX1" fmla="*/ 2051296 w 2058003"/>
                <a:gd name="connsiteY1" fmla="*/ 1283 h 962570"/>
                <a:gd name="connsiteX2" fmla="*/ 2057771 w 2058003"/>
                <a:gd name="connsiteY2" fmla="*/ 959038 h 962570"/>
                <a:gd name="connsiteX3" fmla="*/ 367 w 2058003"/>
                <a:gd name="connsiteY3" fmla="*/ 962570 h 962570"/>
                <a:gd name="connsiteX4" fmla="*/ 4177 w 2058003"/>
                <a:gd name="connsiteY4" fmla="*/ 0 h 962570"/>
                <a:gd name="connsiteX0" fmla="*/ 4178 w 2058004"/>
                <a:gd name="connsiteY0" fmla="*/ 0 h 962570"/>
                <a:gd name="connsiteX1" fmla="*/ 2051297 w 2058004"/>
                <a:gd name="connsiteY1" fmla="*/ 1283 h 962570"/>
                <a:gd name="connsiteX2" fmla="*/ 2057772 w 2058004"/>
                <a:gd name="connsiteY2" fmla="*/ 959038 h 962570"/>
                <a:gd name="connsiteX3" fmla="*/ 367 w 2058004"/>
                <a:gd name="connsiteY3" fmla="*/ 962570 h 962570"/>
                <a:gd name="connsiteX4" fmla="*/ 4178 w 2058004"/>
                <a:gd name="connsiteY4" fmla="*/ 0 h 962570"/>
                <a:gd name="connsiteX0" fmla="*/ 0 w 2053826"/>
                <a:gd name="connsiteY0" fmla="*/ 0 h 959038"/>
                <a:gd name="connsiteX1" fmla="*/ 2047119 w 2053826"/>
                <a:gd name="connsiteY1" fmla="*/ 1283 h 959038"/>
                <a:gd name="connsiteX2" fmla="*/ 2053594 w 2053826"/>
                <a:gd name="connsiteY2" fmla="*/ 959038 h 959038"/>
                <a:gd name="connsiteX3" fmla="*/ 16739 w 2053826"/>
                <a:gd name="connsiteY3" fmla="*/ 955506 h 959038"/>
                <a:gd name="connsiteX4" fmla="*/ 0 w 2053826"/>
                <a:gd name="connsiteY4" fmla="*/ 0 h 959038"/>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30"/>
                <a:gd name="connsiteY0" fmla="*/ 0 h 976705"/>
                <a:gd name="connsiteX1" fmla="*/ 2047119 w 2053830"/>
                <a:gd name="connsiteY1" fmla="*/ 1283 h 976705"/>
                <a:gd name="connsiteX2" fmla="*/ 2053598 w 2053830"/>
                <a:gd name="connsiteY2" fmla="*/ 976705 h 976705"/>
                <a:gd name="connsiteX3" fmla="*/ 4410 w 2053830"/>
                <a:gd name="connsiteY3" fmla="*/ 962576 h 976705"/>
                <a:gd name="connsiteX4" fmla="*/ 0 w 2053830"/>
                <a:gd name="connsiteY4" fmla="*/ 0 h 976705"/>
                <a:gd name="connsiteX0" fmla="*/ 0 w 2047118"/>
                <a:gd name="connsiteY0" fmla="*/ 0 h 976705"/>
                <a:gd name="connsiteX1" fmla="*/ 2047119 w 2047118"/>
                <a:gd name="connsiteY1" fmla="*/ 1283 h 976705"/>
                <a:gd name="connsiteX2" fmla="*/ 2045379 w 2047118"/>
                <a:gd name="connsiteY2" fmla="*/ 976705 h 976705"/>
                <a:gd name="connsiteX3" fmla="*/ 4410 w 2047118"/>
                <a:gd name="connsiteY3" fmla="*/ 962576 h 976705"/>
                <a:gd name="connsiteX4" fmla="*/ 0 w 2047118"/>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5441"/>
                <a:gd name="connsiteY0" fmla="*/ 7568619 h 8545324"/>
                <a:gd name="connsiteX1" fmla="*/ 2008580 w 2045441"/>
                <a:gd name="connsiteY1" fmla="*/ 0 h 8545324"/>
                <a:gd name="connsiteX2" fmla="*/ 2045379 w 2045441"/>
                <a:gd name="connsiteY2" fmla="*/ 8545324 h 8545324"/>
                <a:gd name="connsiteX3" fmla="*/ 4410 w 2045441"/>
                <a:gd name="connsiteY3" fmla="*/ 8531195 h 8545324"/>
                <a:gd name="connsiteX4" fmla="*/ 0 w 2045441"/>
                <a:gd name="connsiteY4" fmla="*/ 7568619 h 8545324"/>
                <a:gd name="connsiteX0" fmla="*/ 0 w 2047122"/>
                <a:gd name="connsiteY0" fmla="*/ 7568622 h 8545327"/>
                <a:gd name="connsiteX1" fmla="*/ 2047122 w 2047122"/>
                <a:gd name="connsiteY1" fmla="*/ 0 h 8545327"/>
                <a:gd name="connsiteX2" fmla="*/ 2045379 w 2047122"/>
                <a:gd name="connsiteY2" fmla="*/ 8545327 h 8545327"/>
                <a:gd name="connsiteX3" fmla="*/ 4410 w 2047122"/>
                <a:gd name="connsiteY3" fmla="*/ 8531198 h 8545327"/>
                <a:gd name="connsiteX4" fmla="*/ 0 w 2047122"/>
                <a:gd name="connsiteY4" fmla="*/ 7568622 h 8545327"/>
                <a:gd name="connsiteX0" fmla="*/ 0 w 2085662"/>
                <a:gd name="connsiteY0" fmla="*/ 0 h 8596300"/>
                <a:gd name="connsiteX1" fmla="*/ 2085662 w 2085662"/>
                <a:gd name="connsiteY1" fmla="*/ 50973 h 8596300"/>
                <a:gd name="connsiteX2" fmla="*/ 2083919 w 2085662"/>
                <a:gd name="connsiteY2" fmla="*/ 8596300 h 8596300"/>
                <a:gd name="connsiteX3" fmla="*/ 42950 w 2085662"/>
                <a:gd name="connsiteY3" fmla="*/ 8582171 h 8596300"/>
                <a:gd name="connsiteX4" fmla="*/ 0 w 2085662"/>
                <a:gd name="connsiteY4" fmla="*/ 0 h 8596300"/>
                <a:gd name="connsiteX0" fmla="*/ 0 w 2143470"/>
                <a:gd name="connsiteY0" fmla="*/ 0 h 8563171"/>
                <a:gd name="connsiteX1" fmla="*/ 2143470 w 2143470"/>
                <a:gd name="connsiteY1" fmla="*/ 17844 h 8563171"/>
                <a:gd name="connsiteX2" fmla="*/ 2141727 w 2143470"/>
                <a:gd name="connsiteY2" fmla="*/ 8563171 h 8563171"/>
                <a:gd name="connsiteX3" fmla="*/ 100758 w 2143470"/>
                <a:gd name="connsiteY3" fmla="*/ 8549042 h 8563171"/>
                <a:gd name="connsiteX4" fmla="*/ 0 w 2143470"/>
                <a:gd name="connsiteY4" fmla="*/ 0 h 8563171"/>
                <a:gd name="connsiteX0" fmla="*/ 0 w 2104931"/>
                <a:gd name="connsiteY0" fmla="*/ 0 h 8563174"/>
                <a:gd name="connsiteX1" fmla="*/ 2104931 w 2104931"/>
                <a:gd name="connsiteY1" fmla="*/ 17847 h 8563174"/>
                <a:gd name="connsiteX2" fmla="*/ 2103188 w 2104931"/>
                <a:gd name="connsiteY2" fmla="*/ 8563174 h 8563174"/>
                <a:gd name="connsiteX3" fmla="*/ 62219 w 2104931"/>
                <a:gd name="connsiteY3" fmla="*/ 8549045 h 8563174"/>
                <a:gd name="connsiteX4" fmla="*/ 0 w 2104931"/>
                <a:gd name="connsiteY4" fmla="*/ 0 h 8563174"/>
                <a:gd name="connsiteX0" fmla="*/ 0 w 2047121"/>
                <a:gd name="connsiteY0" fmla="*/ 0 h 8563174"/>
                <a:gd name="connsiteX1" fmla="*/ 2047121 w 2047121"/>
                <a:gd name="connsiteY1" fmla="*/ 17847 h 8563174"/>
                <a:gd name="connsiteX2" fmla="*/ 2045378 w 2047121"/>
                <a:gd name="connsiteY2" fmla="*/ 8563174 h 8563174"/>
                <a:gd name="connsiteX3" fmla="*/ 4409 w 2047121"/>
                <a:gd name="connsiteY3" fmla="*/ 8549045 h 8563174"/>
                <a:gd name="connsiteX4" fmla="*/ 0 w 2047121"/>
                <a:gd name="connsiteY4" fmla="*/ 0 h 8563174"/>
                <a:gd name="connsiteX0" fmla="*/ 0 w 2047124"/>
                <a:gd name="connsiteY0" fmla="*/ 32578 h 8595752"/>
                <a:gd name="connsiteX1" fmla="*/ 2047124 w 2047124"/>
                <a:gd name="connsiteY1" fmla="*/ 1 h 8595752"/>
                <a:gd name="connsiteX2" fmla="*/ 2045378 w 2047124"/>
                <a:gd name="connsiteY2" fmla="*/ 8595752 h 8595752"/>
                <a:gd name="connsiteX3" fmla="*/ 4409 w 2047124"/>
                <a:gd name="connsiteY3" fmla="*/ 8581623 h 8595752"/>
                <a:gd name="connsiteX4" fmla="*/ 0 w 2047124"/>
                <a:gd name="connsiteY4" fmla="*/ 32578 h 8595752"/>
                <a:gd name="connsiteX0" fmla="*/ 0 w 2047123"/>
                <a:gd name="connsiteY0" fmla="*/ 7363 h 8595751"/>
                <a:gd name="connsiteX1" fmla="*/ 2047123 w 2047123"/>
                <a:gd name="connsiteY1" fmla="*/ 0 h 8595751"/>
                <a:gd name="connsiteX2" fmla="*/ 2045377 w 2047123"/>
                <a:gd name="connsiteY2" fmla="*/ 8595751 h 8595751"/>
                <a:gd name="connsiteX3" fmla="*/ 4408 w 2047123"/>
                <a:gd name="connsiteY3" fmla="*/ 8581622 h 8595751"/>
                <a:gd name="connsiteX4" fmla="*/ 0 w 2047123"/>
                <a:gd name="connsiteY4" fmla="*/ 7363 h 8595751"/>
                <a:gd name="connsiteX0" fmla="*/ 0 w 2047122"/>
                <a:gd name="connsiteY0" fmla="*/ 0 h 8613602"/>
                <a:gd name="connsiteX1" fmla="*/ 2047122 w 2047122"/>
                <a:gd name="connsiteY1" fmla="*/ 17851 h 8613602"/>
                <a:gd name="connsiteX2" fmla="*/ 2045376 w 2047122"/>
                <a:gd name="connsiteY2" fmla="*/ 8613602 h 8613602"/>
                <a:gd name="connsiteX3" fmla="*/ 4407 w 2047122"/>
                <a:gd name="connsiteY3" fmla="*/ 8599473 h 8613602"/>
                <a:gd name="connsiteX4" fmla="*/ 0 w 2047122"/>
                <a:gd name="connsiteY4" fmla="*/ 0 h 861360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599473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55496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5876 h 8692738"/>
                <a:gd name="connsiteX1" fmla="*/ 2047122 w 2047122"/>
                <a:gd name="connsiteY1" fmla="*/ 0 h 8692738"/>
                <a:gd name="connsiteX2" fmla="*/ 2045376 w 2047122"/>
                <a:gd name="connsiteY2" fmla="*/ 8692738 h 8692738"/>
                <a:gd name="connsiteX3" fmla="*/ 4407 w 2047122"/>
                <a:gd name="connsiteY3" fmla="*/ 8682920 h 8692738"/>
                <a:gd name="connsiteX4" fmla="*/ 0 w 2047122"/>
                <a:gd name="connsiteY4" fmla="*/ 5876 h 8692738"/>
                <a:gd name="connsiteX0" fmla="*/ 0 w 2047122"/>
                <a:gd name="connsiteY0" fmla="*/ 5876 h 8692738"/>
                <a:gd name="connsiteX1" fmla="*/ 2047122 w 2047122"/>
                <a:gd name="connsiteY1" fmla="*/ 0 h 8692738"/>
                <a:gd name="connsiteX2" fmla="*/ 2045376 w 2047122"/>
                <a:gd name="connsiteY2" fmla="*/ 8692738 h 8692738"/>
                <a:gd name="connsiteX3" fmla="*/ 4411 w 2047122"/>
                <a:gd name="connsiteY3" fmla="*/ 8251449 h 8692738"/>
                <a:gd name="connsiteX4" fmla="*/ 0 w 2047122"/>
                <a:gd name="connsiteY4" fmla="*/ 5876 h 8692738"/>
                <a:gd name="connsiteX0" fmla="*/ 0 w 2068853"/>
                <a:gd name="connsiteY0" fmla="*/ 5876 h 8251449"/>
                <a:gd name="connsiteX1" fmla="*/ 2047122 w 2068853"/>
                <a:gd name="connsiteY1" fmla="*/ 0 h 8251449"/>
                <a:gd name="connsiteX2" fmla="*/ 2068754 w 2068853"/>
                <a:gd name="connsiteY2" fmla="*/ 7855557 h 8251449"/>
                <a:gd name="connsiteX3" fmla="*/ 4411 w 2068853"/>
                <a:gd name="connsiteY3" fmla="*/ 8251449 h 8251449"/>
                <a:gd name="connsiteX4" fmla="*/ 0 w 2068853"/>
                <a:gd name="connsiteY4" fmla="*/ 5876 h 8251449"/>
                <a:gd name="connsiteX0" fmla="*/ 0 w 2068855"/>
                <a:gd name="connsiteY0" fmla="*/ 5876 h 8251449"/>
                <a:gd name="connsiteX1" fmla="*/ 2047122 w 2068855"/>
                <a:gd name="connsiteY1" fmla="*/ 0 h 8251449"/>
                <a:gd name="connsiteX2" fmla="*/ 2068755 w 2068855"/>
                <a:gd name="connsiteY2" fmla="*/ 7855557 h 8251449"/>
                <a:gd name="connsiteX3" fmla="*/ 4411 w 2068855"/>
                <a:gd name="connsiteY3" fmla="*/ 8251449 h 8251449"/>
                <a:gd name="connsiteX4" fmla="*/ 0 w 2068855"/>
                <a:gd name="connsiteY4" fmla="*/ 5876 h 8251449"/>
                <a:gd name="connsiteX0" fmla="*/ 0 w 2047123"/>
                <a:gd name="connsiteY0" fmla="*/ 5876 h 8251449"/>
                <a:gd name="connsiteX1" fmla="*/ 2047122 w 2047123"/>
                <a:gd name="connsiteY1" fmla="*/ 0 h 8251449"/>
                <a:gd name="connsiteX2" fmla="*/ 2045379 w 2047123"/>
                <a:gd name="connsiteY2" fmla="*/ 7855558 h 8251449"/>
                <a:gd name="connsiteX3" fmla="*/ 4411 w 2047123"/>
                <a:gd name="connsiteY3" fmla="*/ 8251449 h 8251449"/>
                <a:gd name="connsiteX4" fmla="*/ 0 w 2047123"/>
                <a:gd name="connsiteY4" fmla="*/ 5876 h 8251449"/>
                <a:gd name="connsiteX0" fmla="*/ 0 w 2047121"/>
                <a:gd name="connsiteY0" fmla="*/ 5876 h 8251449"/>
                <a:gd name="connsiteX1" fmla="*/ 2047122 w 2047121"/>
                <a:gd name="connsiteY1" fmla="*/ 0 h 8251449"/>
                <a:gd name="connsiteX2" fmla="*/ 2045379 w 2047121"/>
                <a:gd name="connsiteY2" fmla="*/ 7855558 h 8251449"/>
                <a:gd name="connsiteX3" fmla="*/ 4411 w 2047121"/>
                <a:gd name="connsiteY3" fmla="*/ 8251449 h 8251449"/>
                <a:gd name="connsiteX4" fmla="*/ 0 w 2047121"/>
                <a:gd name="connsiteY4" fmla="*/ 5876 h 8251449"/>
                <a:gd name="connsiteX0" fmla="*/ 0 w 2047123"/>
                <a:gd name="connsiteY0" fmla="*/ 5876 h 8238570"/>
                <a:gd name="connsiteX1" fmla="*/ 2047122 w 2047123"/>
                <a:gd name="connsiteY1" fmla="*/ 0 h 8238570"/>
                <a:gd name="connsiteX2" fmla="*/ 2045379 w 2047123"/>
                <a:gd name="connsiteY2" fmla="*/ 7855558 h 8238570"/>
                <a:gd name="connsiteX3" fmla="*/ 4411 w 2047123"/>
                <a:gd name="connsiteY3" fmla="*/ 8238570 h 8238570"/>
                <a:gd name="connsiteX4" fmla="*/ 0 w 2047123"/>
                <a:gd name="connsiteY4" fmla="*/ 5876 h 8238570"/>
                <a:gd name="connsiteX0" fmla="*/ 0 w 2047121"/>
                <a:gd name="connsiteY0" fmla="*/ 5876 h 8238570"/>
                <a:gd name="connsiteX1" fmla="*/ 2047122 w 2047121"/>
                <a:gd name="connsiteY1" fmla="*/ 0 h 8238570"/>
                <a:gd name="connsiteX2" fmla="*/ 2045379 w 2047121"/>
                <a:gd name="connsiteY2" fmla="*/ 7855558 h 8238570"/>
                <a:gd name="connsiteX3" fmla="*/ 4411 w 2047121"/>
                <a:gd name="connsiteY3" fmla="*/ 8238570 h 8238570"/>
                <a:gd name="connsiteX4" fmla="*/ 0 w 2047121"/>
                <a:gd name="connsiteY4" fmla="*/ 5876 h 8238570"/>
                <a:gd name="connsiteX0" fmla="*/ 0 w 2047123"/>
                <a:gd name="connsiteY0" fmla="*/ 5876 h 8238570"/>
                <a:gd name="connsiteX1" fmla="*/ 2047122 w 2047123"/>
                <a:gd name="connsiteY1" fmla="*/ 0 h 8238570"/>
                <a:gd name="connsiteX2" fmla="*/ 2045379 w 2047123"/>
                <a:gd name="connsiteY2" fmla="*/ 7823358 h 8238570"/>
                <a:gd name="connsiteX3" fmla="*/ 4411 w 2047123"/>
                <a:gd name="connsiteY3" fmla="*/ 8238570 h 8238570"/>
                <a:gd name="connsiteX4" fmla="*/ 0 w 2047123"/>
                <a:gd name="connsiteY4" fmla="*/ 5876 h 8238570"/>
                <a:gd name="connsiteX0" fmla="*/ 0 w 2047121"/>
                <a:gd name="connsiteY0" fmla="*/ 5876 h 8238570"/>
                <a:gd name="connsiteX1" fmla="*/ 2047122 w 2047121"/>
                <a:gd name="connsiteY1" fmla="*/ 0 h 8238570"/>
                <a:gd name="connsiteX2" fmla="*/ 2045379 w 2047121"/>
                <a:gd name="connsiteY2" fmla="*/ 7823358 h 8238570"/>
                <a:gd name="connsiteX3" fmla="*/ 4411 w 2047121"/>
                <a:gd name="connsiteY3" fmla="*/ 8238570 h 8238570"/>
                <a:gd name="connsiteX4" fmla="*/ 0 w 2047121"/>
                <a:gd name="connsiteY4" fmla="*/ 5876 h 8238570"/>
                <a:gd name="connsiteX0" fmla="*/ 0 w 2047123"/>
                <a:gd name="connsiteY0" fmla="*/ 5876 h 8238570"/>
                <a:gd name="connsiteX1" fmla="*/ 2047122 w 2047123"/>
                <a:gd name="connsiteY1" fmla="*/ 0 h 8238570"/>
                <a:gd name="connsiteX2" fmla="*/ 2045379 w 2047123"/>
                <a:gd name="connsiteY2" fmla="*/ 7823358 h 8238570"/>
                <a:gd name="connsiteX3" fmla="*/ 4411 w 2047123"/>
                <a:gd name="connsiteY3" fmla="*/ 8238570 h 8238570"/>
                <a:gd name="connsiteX4" fmla="*/ 0 w 2047123"/>
                <a:gd name="connsiteY4" fmla="*/ 5876 h 8238570"/>
                <a:gd name="connsiteX0" fmla="*/ 0 w 2047121"/>
                <a:gd name="connsiteY0" fmla="*/ 5876 h 8238570"/>
                <a:gd name="connsiteX1" fmla="*/ 2047122 w 2047121"/>
                <a:gd name="connsiteY1" fmla="*/ 0 h 8238570"/>
                <a:gd name="connsiteX2" fmla="*/ 2045384 w 2047121"/>
                <a:gd name="connsiteY2" fmla="*/ 7836238 h 8238570"/>
                <a:gd name="connsiteX3" fmla="*/ 4411 w 2047121"/>
                <a:gd name="connsiteY3" fmla="*/ 8238570 h 8238570"/>
                <a:gd name="connsiteX4" fmla="*/ 0 w 2047121"/>
                <a:gd name="connsiteY4" fmla="*/ 5876 h 8238570"/>
                <a:gd name="connsiteX0" fmla="*/ 0 w 2047123"/>
                <a:gd name="connsiteY0" fmla="*/ 5876 h 8193490"/>
                <a:gd name="connsiteX1" fmla="*/ 2047122 w 2047123"/>
                <a:gd name="connsiteY1" fmla="*/ 0 h 8193490"/>
                <a:gd name="connsiteX2" fmla="*/ 2045384 w 2047123"/>
                <a:gd name="connsiteY2" fmla="*/ 7836238 h 8193490"/>
                <a:gd name="connsiteX3" fmla="*/ 4411 w 2047123"/>
                <a:gd name="connsiteY3" fmla="*/ 8193490 h 8193490"/>
                <a:gd name="connsiteX4" fmla="*/ 0 w 2047123"/>
                <a:gd name="connsiteY4" fmla="*/ 5876 h 8193490"/>
                <a:gd name="connsiteX0" fmla="*/ 0 w 2047121"/>
                <a:gd name="connsiteY0" fmla="*/ 5876 h 8206371"/>
                <a:gd name="connsiteX1" fmla="*/ 2047122 w 2047121"/>
                <a:gd name="connsiteY1" fmla="*/ 0 h 8206371"/>
                <a:gd name="connsiteX2" fmla="*/ 2045384 w 2047121"/>
                <a:gd name="connsiteY2" fmla="*/ 7836238 h 8206371"/>
                <a:gd name="connsiteX3" fmla="*/ 4415 w 2047121"/>
                <a:gd name="connsiteY3" fmla="*/ 8206370 h 8206371"/>
                <a:gd name="connsiteX4" fmla="*/ 0 w 2047121"/>
                <a:gd name="connsiteY4" fmla="*/ 5876 h 8206371"/>
                <a:gd name="connsiteX0" fmla="*/ 0 w 2047123"/>
                <a:gd name="connsiteY0" fmla="*/ 5876 h 8269855"/>
                <a:gd name="connsiteX1" fmla="*/ 2047122 w 2047123"/>
                <a:gd name="connsiteY1" fmla="*/ 0 h 8269855"/>
                <a:gd name="connsiteX2" fmla="*/ 2045384 w 2047123"/>
                <a:gd name="connsiteY2" fmla="*/ 7836238 h 8269855"/>
                <a:gd name="connsiteX3" fmla="*/ 4419 w 2047123"/>
                <a:gd name="connsiteY3" fmla="*/ 8269855 h 8269855"/>
                <a:gd name="connsiteX4" fmla="*/ 0 w 2047123"/>
                <a:gd name="connsiteY4" fmla="*/ 5876 h 8269855"/>
                <a:gd name="connsiteX0" fmla="*/ 0 w 2047121"/>
                <a:gd name="connsiteY0" fmla="*/ 5876 h 8279622"/>
                <a:gd name="connsiteX1" fmla="*/ 2047122 w 2047121"/>
                <a:gd name="connsiteY1" fmla="*/ 0 h 8279622"/>
                <a:gd name="connsiteX2" fmla="*/ 2045384 w 2047121"/>
                <a:gd name="connsiteY2" fmla="*/ 7836238 h 8279622"/>
                <a:gd name="connsiteX3" fmla="*/ 4420 w 2047121"/>
                <a:gd name="connsiteY3" fmla="*/ 8279622 h 8279622"/>
                <a:gd name="connsiteX4" fmla="*/ 0 w 2047121"/>
                <a:gd name="connsiteY4" fmla="*/ 5876 h 827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1" h="8279622">
                  <a:moveTo>
                    <a:pt x="0" y="5876"/>
                  </a:moveTo>
                  <a:lnTo>
                    <a:pt x="2047122" y="0"/>
                  </a:lnTo>
                  <a:cubicBezTo>
                    <a:pt x="2045238" y="512120"/>
                    <a:pt x="2047268" y="7324118"/>
                    <a:pt x="2045384" y="7836238"/>
                  </a:cubicBezTo>
                  <a:cubicBezTo>
                    <a:pt x="1240392" y="7844797"/>
                    <a:pt x="619807" y="8038016"/>
                    <a:pt x="4420" y="8279622"/>
                  </a:cubicBezTo>
                  <a:cubicBezTo>
                    <a:pt x="2265" y="8022341"/>
                    <a:pt x="2155" y="263157"/>
                    <a:pt x="0" y="5876"/>
                  </a:cubicBezTo>
                  <a:close/>
                </a:path>
              </a:pathLst>
            </a:cu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rot="21584867">
              <a:off x="6188944" y="2756521"/>
              <a:ext cx="4739413" cy="738664"/>
            </a:xfrm>
            <a:prstGeom prst="rect">
              <a:avLst/>
            </a:prstGeom>
            <a:noFill/>
            <a:ln>
              <a:noFill/>
            </a:ln>
          </p:spPr>
          <p:txBody>
            <a:bodyPr wrap="square" rtlCol="0">
              <a:spAutoFit/>
            </a:bodyPr>
            <a:lstStyle/>
            <a:p>
              <a:pPr algn="ctr"/>
              <a:r>
                <a:rPr lang="en-US" sz="2100"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HERE ARE SOME GOOD PLACES FOR TEXT TO GO.</a:t>
              </a:r>
              <a:endParaRPr lang="en-US" sz="21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7" name="TextBox 56"/>
            <p:cNvSpPr txBox="1"/>
            <p:nvPr/>
          </p:nvSpPr>
          <p:spPr>
            <a:xfrm rot="21584867">
              <a:off x="5793504" y="2297898"/>
              <a:ext cx="5406635" cy="584775"/>
            </a:xfrm>
            <a:prstGeom prst="rect">
              <a:avLst/>
            </a:prstGeom>
            <a:noFill/>
            <a:ln>
              <a:noFill/>
            </a:ln>
          </p:spPr>
          <p:txBody>
            <a:bodyPr wrap="square" rtlCol="0">
              <a:spAutoFit/>
            </a:bodyPr>
            <a:lstStyle/>
            <a:p>
              <a:pPr algn="ctr"/>
              <a:r>
                <a:rPr lang="en-US" sz="32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2 POINT- HAPPY HOLIDAYS</a:t>
              </a:r>
            </a:p>
          </p:txBody>
        </p:sp>
      </p:grpSp>
      <p:grpSp>
        <p:nvGrpSpPr>
          <p:cNvPr id="74" name="Group 73"/>
          <p:cNvGrpSpPr/>
          <p:nvPr/>
        </p:nvGrpSpPr>
        <p:grpSpPr>
          <a:xfrm>
            <a:off x="5330402" y="3645408"/>
            <a:ext cx="6485916" cy="1310481"/>
            <a:chOff x="5330402" y="3645408"/>
            <a:chExt cx="6485916" cy="1310481"/>
          </a:xfrm>
        </p:grpSpPr>
        <p:sp>
          <p:nvSpPr>
            <p:cNvPr id="43" name="Rectangle 2"/>
            <p:cNvSpPr/>
            <p:nvPr/>
          </p:nvSpPr>
          <p:spPr>
            <a:xfrm rot="5400000">
              <a:off x="7918119" y="1057691"/>
              <a:ext cx="1310481" cy="6485916"/>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63864"/>
                <a:gd name="connsiteY0" fmla="*/ 247642 h 1019485"/>
                <a:gd name="connsiteX1" fmla="*/ 2063864 w 2063864"/>
                <a:gd name="connsiteY1" fmla="*/ 0 h 1019485"/>
                <a:gd name="connsiteX2" fmla="*/ 2063864 w 2063864"/>
                <a:gd name="connsiteY2" fmla="*/ 1019485 h 1019485"/>
                <a:gd name="connsiteX3" fmla="*/ 6464 w 2063864"/>
                <a:gd name="connsiteY3" fmla="*/ 1019485 h 1019485"/>
                <a:gd name="connsiteX4" fmla="*/ 0 w 2063864"/>
                <a:gd name="connsiteY4" fmla="*/ 247642 h 1019485"/>
                <a:gd name="connsiteX0" fmla="*/ 0 w 2069517"/>
                <a:gd name="connsiteY0" fmla="*/ 764516 h 1536359"/>
                <a:gd name="connsiteX1" fmla="*/ 2069517 w 2069517"/>
                <a:gd name="connsiteY1" fmla="*/ 0 h 1536359"/>
                <a:gd name="connsiteX2" fmla="*/ 2063864 w 2069517"/>
                <a:gd name="connsiteY2" fmla="*/ 1536359 h 1536359"/>
                <a:gd name="connsiteX3" fmla="*/ 6464 w 2069517"/>
                <a:gd name="connsiteY3" fmla="*/ 1536359 h 1536359"/>
                <a:gd name="connsiteX4" fmla="*/ 0 w 2069517"/>
                <a:gd name="connsiteY4" fmla="*/ 764516 h 1536359"/>
                <a:gd name="connsiteX0" fmla="*/ 0 w 2064096"/>
                <a:gd name="connsiteY0" fmla="*/ 800502 h 1572345"/>
                <a:gd name="connsiteX1" fmla="*/ 2057390 w 2064096"/>
                <a:gd name="connsiteY1" fmla="*/ 0 h 1572345"/>
                <a:gd name="connsiteX2" fmla="*/ 2063864 w 2064096"/>
                <a:gd name="connsiteY2" fmla="*/ 1572345 h 1572345"/>
                <a:gd name="connsiteX3" fmla="*/ 6464 w 2064096"/>
                <a:gd name="connsiteY3" fmla="*/ 1572345 h 1572345"/>
                <a:gd name="connsiteX4" fmla="*/ 0 w 2064096"/>
                <a:gd name="connsiteY4" fmla="*/ 800502 h 1572345"/>
                <a:gd name="connsiteX0" fmla="*/ 14192 w 2057809"/>
                <a:gd name="connsiteY0" fmla="*/ 816806 h 1572345"/>
                <a:gd name="connsiteX1" fmla="*/ 2051103 w 2057809"/>
                <a:gd name="connsiteY1" fmla="*/ 0 h 1572345"/>
                <a:gd name="connsiteX2" fmla="*/ 2057577 w 2057809"/>
                <a:gd name="connsiteY2" fmla="*/ 1572345 h 1572345"/>
                <a:gd name="connsiteX3" fmla="*/ 177 w 2057809"/>
                <a:gd name="connsiteY3" fmla="*/ 1572345 h 1572345"/>
                <a:gd name="connsiteX4" fmla="*/ 14192 w 2057809"/>
                <a:gd name="connsiteY4" fmla="*/ 816806 h 1572345"/>
                <a:gd name="connsiteX0" fmla="*/ 1352 w 2058173"/>
                <a:gd name="connsiteY0" fmla="*/ 822094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822094 h 1572345"/>
                <a:gd name="connsiteX0" fmla="*/ 1352 w 2058173"/>
                <a:gd name="connsiteY0" fmla="*/ 687396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687396 h 1572345"/>
                <a:gd name="connsiteX0" fmla="*/ 0 w 2081534"/>
                <a:gd name="connsiteY0" fmla="*/ 687396 h 1572345"/>
                <a:gd name="connsiteX1" fmla="*/ 2074828 w 2081534"/>
                <a:gd name="connsiteY1" fmla="*/ 0 h 1572345"/>
                <a:gd name="connsiteX2" fmla="*/ 2081302 w 2081534"/>
                <a:gd name="connsiteY2" fmla="*/ 1572345 h 1572345"/>
                <a:gd name="connsiteX3" fmla="*/ 23902 w 2081534"/>
                <a:gd name="connsiteY3" fmla="*/ 1572345 h 1572345"/>
                <a:gd name="connsiteX4" fmla="*/ 0 w 2081534"/>
                <a:gd name="connsiteY4" fmla="*/ 687396 h 1572345"/>
                <a:gd name="connsiteX0" fmla="*/ 0 w 2070450"/>
                <a:gd name="connsiteY0" fmla="*/ 645108 h 1572345"/>
                <a:gd name="connsiteX1" fmla="*/ 2063744 w 2070450"/>
                <a:gd name="connsiteY1" fmla="*/ 0 h 1572345"/>
                <a:gd name="connsiteX2" fmla="*/ 2070218 w 2070450"/>
                <a:gd name="connsiteY2" fmla="*/ 1572345 h 1572345"/>
                <a:gd name="connsiteX3" fmla="*/ 12818 w 2070450"/>
                <a:gd name="connsiteY3" fmla="*/ 1572345 h 1572345"/>
                <a:gd name="connsiteX4" fmla="*/ 0 w 2070450"/>
                <a:gd name="connsiteY4" fmla="*/ 645108 h 1572345"/>
                <a:gd name="connsiteX0" fmla="*/ 15063 w 2057802"/>
                <a:gd name="connsiteY0" fmla="*/ 645107 h 1572345"/>
                <a:gd name="connsiteX1" fmla="*/ 2051096 w 2057802"/>
                <a:gd name="connsiteY1" fmla="*/ 0 h 1572345"/>
                <a:gd name="connsiteX2" fmla="*/ 2057570 w 2057802"/>
                <a:gd name="connsiteY2" fmla="*/ 1572345 h 1572345"/>
                <a:gd name="connsiteX3" fmla="*/ 170 w 2057802"/>
                <a:gd name="connsiteY3" fmla="*/ 1572345 h 1572345"/>
                <a:gd name="connsiteX4" fmla="*/ 15063 w 2057802"/>
                <a:gd name="connsiteY4" fmla="*/ 645107 h 1572345"/>
                <a:gd name="connsiteX0" fmla="*/ 4177 w 2057999"/>
                <a:gd name="connsiteY0" fmla="*/ 645107 h 1572345"/>
                <a:gd name="connsiteX1" fmla="*/ 2051293 w 2057999"/>
                <a:gd name="connsiteY1" fmla="*/ 0 h 1572345"/>
                <a:gd name="connsiteX2" fmla="*/ 2057767 w 2057999"/>
                <a:gd name="connsiteY2" fmla="*/ 1572345 h 1572345"/>
                <a:gd name="connsiteX3" fmla="*/ 367 w 2057999"/>
                <a:gd name="connsiteY3" fmla="*/ 1572345 h 1572345"/>
                <a:gd name="connsiteX4" fmla="*/ 4177 w 2057999"/>
                <a:gd name="connsiteY4" fmla="*/ 645107 h 1572345"/>
                <a:gd name="connsiteX0" fmla="*/ 4177 w 2057999"/>
                <a:gd name="connsiteY0" fmla="*/ 10802 h 938040"/>
                <a:gd name="connsiteX1" fmla="*/ 2051293 w 2057999"/>
                <a:gd name="connsiteY1" fmla="*/ 0 h 938040"/>
                <a:gd name="connsiteX2" fmla="*/ 2057767 w 2057999"/>
                <a:gd name="connsiteY2" fmla="*/ 938040 h 938040"/>
                <a:gd name="connsiteX3" fmla="*/ 367 w 2057999"/>
                <a:gd name="connsiteY3" fmla="*/ 938040 h 938040"/>
                <a:gd name="connsiteX4" fmla="*/ 4177 w 2057999"/>
                <a:gd name="connsiteY4" fmla="*/ 10802 h 938040"/>
                <a:gd name="connsiteX0" fmla="*/ 4177 w 2057999"/>
                <a:gd name="connsiteY0" fmla="*/ 0 h 927238"/>
                <a:gd name="connsiteX1" fmla="*/ 2051296 w 2057999"/>
                <a:gd name="connsiteY1" fmla="*/ 1283 h 927238"/>
                <a:gd name="connsiteX2" fmla="*/ 2057767 w 2057999"/>
                <a:gd name="connsiteY2" fmla="*/ 927238 h 927238"/>
                <a:gd name="connsiteX3" fmla="*/ 367 w 2057999"/>
                <a:gd name="connsiteY3" fmla="*/ 927238 h 927238"/>
                <a:gd name="connsiteX4" fmla="*/ 4177 w 2057999"/>
                <a:gd name="connsiteY4" fmla="*/ 0 h 927238"/>
                <a:gd name="connsiteX0" fmla="*/ 4177 w 2058003"/>
                <a:gd name="connsiteY0" fmla="*/ 0 h 959038"/>
                <a:gd name="connsiteX1" fmla="*/ 2051296 w 2058003"/>
                <a:gd name="connsiteY1" fmla="*/ 1283 h 959038"/>
                <a:gd name="connsiteX2" fmla="*/ 2057771 w 2058003"/>
                <a:gd name="connsiteY2" fmla="*/ 959038 h 959038"/>
                <a:gd name="connsiteX3" fmla="*/ 367 w 2058003"/>
                <a:gd name="connsiteY3" fmla="*/ 927238 h 959038"/>
                <a:gd name="connsiteX4" fmla="*/ 4177 w 2058003"/>
                <a:gd name="connsiteY4" fmla="*/ 0 h 959038"/>
                <a:gd name="connsiteX0" fmla="*/ 0 w 2053826"/>
                <a:gd name="connsiteY0" fmla="*/ 0 h 959038"/>
                <a:gd name="connsiteX1" fmla="*/ 2047119 w 2053826"/>
                <a:gd name="connsiteY1" fmla="*/ 1283 h 959038"/>
                <a:gd name="connsiteX2" fmla="*/ 2053594 w 2053826"/>
                <a:gd name="connsiteY2" fmla="*/ 959038 h 959038"/>
                <a:gd name="connsiteX3" fmla="*/ 4409 w 2053826"/>
                <a:gd name="connsiteY3" fmla="*/ 951968 h 959038"/>
                <a:gd name="connsiteX4" fmla="*/ 0 w 2053826"/>
                <a:gd name="connsiteY4" fmla="*/ 0 h 959038"/>
                <a:gd name="connsiteX0" fmla="*/ 4177 w 2058003"/>
                <a:gd name="connsiteY0" fmla="*/ 0 h 962570"/>
                <a:gd name="connsiteX1" fmla="*/ 2051296 w 2058003"/>
                <a:gd name="connsiteY1" fmla="*/ 1283 h 962570"/>
                <a:gd name="connsiteX2" fmla="*/ 2057771 w 2058003"/>
                <a:gd name="connsiteY2" fmla="*/ 959038 h 962570"/>
                <a:gd name="connsiteX3" fmla="*/ 367 w 2058003"/>
                <a:gd name="connsiteY3" fmla="*/ 962570 h 962570"/>
                <a:gd name="connsiteX4" fmla="*/ 4177 w 2058003"/>
                <a:gd name="connsiteY4" fmla="*/ 0 h 962570"/>
                <a:gd name="connsiteX0" fmla="*/ 4178 w 2058004"/>
                <a:gd name="connsiteY0" fmla="*/ 0 h 962570"/>
                <a:gd name="connsiteX1" fmla="*/ 2051297 w 2058004"/>
                <a:gd name="connsiteY1" fmla="*/ 1283 h 962570"/>
                <a:gd name="connsiteX2" fmla="*/ 2057772 w 2058004"/>
                <a:gd name="connsiteY2" fmla="*/ 959038 h 962570"/>
                <a:gd name="connsiteX3" fmla="*/ 367 w 2058004"/>
                <a:gd name="connsiteY3" fmla="*/ 962570 h 962570"/>
                <a:gd name="connsiteX4" fmla="*/ 4178 w 2058004"/>
                <a:gd name="connsiteY4" fmla="*/ 0 h 962570"/>
                <a:gd name="connsiteX0" fmla="*/ 0 w 2053826"/>
                <a:gd name="connsiteY0" fmla="*/ 0 h 959038"/>
                <a:gd name="connsiteX1" fmla="*/ 2047119 w 2053826"/>
                <a:gd name="connsiteY1" fmla="*/ 1283 h 959038"/>
                <a:gd name="connsiteX2" fmla="*/ 2053594 w 2053826"/>
                <a:gd name="connsiteY2" fmla="*/ 959038 h 959038"/>
                <a:gd name="connsiteX3" fmla="*/ 16739 w 2053826"/>
                <a:gd name="connsiteY3" fmla="*/ 955506 h 959038"/>
                <a:gd name="connsiteX4" fmla="*/ 0 w 2053826"/>
                <a:gd name="connsiteY4" fmla="*/ 0 h 959038"/>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30"/>
                <a:gd name="connsiteY0" fmla="*/ 0 h 976705"/>
                <a:gd name="connsiteX1" fmla="*/ 2047119 w 2053830"/>
                <a:gd name="connsiteY1" fmla="*/ 1283 h 976705"/>
                <a:gd name="connsiteX2" fmla="*/ 2053598 w 2053830"/>
                <a:gd name="connsiteY2" fmla="*/ 976705 h 976705"/>
                <a:gd name="connsiteX3" fmla="*/ 4410 w 2053830"/>
                <a:gd name="connsiteY3" fmla="*/ 962576 h 976705"/>
                <a:gd name="connsiteX4" fmla="*/ 0 w 2053830"/>
                <a:gd name="connsiteY4" fmla="*/ 0 h 976705"/>
                <a:gd name="connsiteX0" fmla="*/ 0 w 2047118"/>
                <a:gd name="connsiteY0" fmla="*/ 0 h 976705"/>
                <a:gd name="connsiteX1" fmla="*/ 2047119 w 2047118"/>
                <a:gd name="connsiteY1" fmla="*/ 1283 h 976705"/>
                <a:gd name="connsiteX2" fmla="*/ 2045379 w 2047118"/>
                <a:gd name="connsiteY2" fmla="*/ 976705 h 976705"/>
                <a:gd name="connsiteX3" fmla="*/ 4410 w 2047118"/>
                <a:gd name="connsiteY3" fmla="*/ 962576 h 976705"/>
                <a:gd name="connsiteX4" fmla="*/ 0 w 2047118"/>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5441"/>
                <a:gd name="connsiteY0" fmla="*/ 7568619 h 8545324"/>
                <a:gd name="connsiteX1" fmla="*/ 2008580 w 2045441"/>
                <a:gd name="connsiteY1" fmla="*/ 0 h 8545324"/>
                <a:gd name="connsiteX2" fmla="*/ 2045379 w 2045441"/>
                <a:gd name="connsiteY2" fmla="*/ 8545324 h 8545324"/>
                <a:gd name="connsiteX3" fmla="*/ 4410 w 2045441"/>
                <a:gd name="connsiteY3" fmla="*/ 8531195 h 8545324"/>
                <a:gd name="connsiteX4" fmla="*/ 0 w 2045441"/>
                <a:gd name="connsiteY4" fmla="*/ 7568619 h 8545324"/>
                <a:gd name="connsiteX0" fmla="*/ 0 w 2047122"/>
                <a:gd name="connsiteY0" fmla="*/ 7568622 h 8545327"/>
                <a:gd name="connsiteX1" fmla="*/ 2047122 w 2047122"/>
                <a:gd name="connsiteY1" fmla="*/ 0 h 8545327"/>
                <a:gd name="connsiteX2" fmla="*/ 2045379 w 2047122"/>
                <a:gd name="connsiteY2" fmla="*/ 8545327 h 8545327"/>
                <a:gd name="connsiteX3" fmla="*/ 4410 w 2047122"/>
                <a:gd name="connsiteY3" fmla="*/ 8531198 h 8545327"/>
                <a:gd name="connsiteX4" fmla="*/ 0 w 2047122"/>
                <a:gd name="connsiteY4" fmla="*/ 7568622 h 8545327"/>
                <a:gd name="connsiteX0" fmla="*/ 0 w 2085662"/>
                <a:gd name="connsiteY0" fmla="*/ 0 h 8596300"/>
                <a:gd name="connsiteX1" fmla="*/ 2085662 w 2085662"/>
                <a:gd name="connsiteY1" fmla="*/ 50973 h 8596300"/>
                <a:gd name="connsiteX2" fmla="*/ 2083919 w 2085662"/>
                <a:gd name="connsiteY2" fmla="*/ 8596300 h 8596300"/>
                <a:gd name="connsiteX3" fmla="*/ 42950 w 2085662"/>
                <a:gd name="connsiteY3" fmla="*/ 8582171 h 8596300"/>
                <a:gd name="connsiteX4" fmla="*/ 0 w 2085662"/>
                <a:gd name="connsiteY4" fmla="*/ 0 h 8596300"/>
                <a:gd name="connsiteX0" fmla="*/ 0 w 2143470"/>
                <a:gd name="connsiteY0" fmla="*/ 0 h 8563171"/>
                <a:gd name="connsiteX1" fmla="*/ 2143470 w 2143470"/>
                <a:gd name="connsiteY1" fmla="*/ 17844 h 8563171"/>
                <a:gd name="connsiteX2" fmla="*/ 2141727 w 2143470"/>
                <a:gd name="connsiteY2" fmla="*/ 8563171 h 8563171"/>
                <a:gd name="connsiteX3" fmla="*/ 100758 w 2143470"/>
                <a:gd name="connsiteY3" fmla="*/ 8549042 h 8563171"/>
                <a:gd name="connsiteX4" fmla="*/ 0 w 2143470"/>
                <a:gd name="connsiteY4" fmla="*/ 0 h 8563171"/>
                <a:gd name="connsiteX0" fmla="*/ 0 w 2104931"/>
                <a:gd name="connsiteY0" fmla="*/ 0 h 8563174"/>
                <a:gd name="connsiteX1" fmla="*/ 2104931 w 2104931"/>
                <a:gd name="connsiteY1" fmla="*/ 17847 h 8563174"/>
                <a:gd name="connsiteX2" fmla="*/ 2103188 w 2104931"/>
                <a:gd name="connsiteY2" fmla="*/ 8563174 h 8563174"/>
                <a:gd name="connsiteX3" fmla="*/ 62219 w 2104931"/>
                <a:gd name="connsiteY3" fmla="*/ 8549045 h 8563174"/>
                <a:gd name="connsiteX4" fmla="*/ 0 w 2104931"/>
                <a:gd name="connsiteY4" fmla="*/ 0 h 8563174"/>
                <a:gd name="connsiteX0" fmla="*/ 0 w 2047121"/>
                <a:gd name="connsiteY0" fmla="*/ 0 h 8563174"/>
                <a:gd name="connsiteX1" fmla="*/ 2047121 w 2047121"/>
                <a:gd name="connsiteY1" fmla="*/ 17847 h 8563174"/>
                <a:gd name="connsiteX2" fmla="*/ 2045378 w 2047121"/>
                <a:gd name="connsiteY2" fmla="*/ 8563174 h 8563174"/>
                <a:gd name="connsiteX3" fmla="*/ 4409 w 2047121"/>
                <a:gd name="connsiteY3" fmla="*/ 8549045 h 8563174"/>
                <a:gd name="connsiteX4" fmla="*/ 0 w 2047121"/>
                <a:gd name="connsiteY4" fmla="*/ 0 h 8563174"/>
                <a:gd name="connsiteX0" fmla="*/ 0 w 2047124"/>
                <a:gd name="connsiteY0" fmla="*/ 32578 h 8595752"/>
                <a:gd name="connsiteX1" fmla="*/ 2047124 w 2047124"/>
                <a:gd name="connsiteY1" fmla="*/ 1 h 8595752"/>
                <a:gd name="connsiteX2" fmla="*/ 2045378 w 2047124"/>
                <a:gd name="connsiteY2" fmla="*/ 8595752 h 8595752"/>
                <a:gd name="connsiteX3" fmla="*/ 4409 w 2047124"/>
                <a:gd name="connsiteY3" fmla="*/ 8581623 h 8595752"/>
                <a:gd name="connsiteX4" fmla="*/ 0 w 2047124"/>
                <a:gd name="connsiteY4" fmla="*/ 32578 h 8595752"/>
                <a:gd name="connsiteX0" fmla="*/ 0 w 2047123"/>
                <a:gd name="connsiteY0" fmla="*/ 7363 h 8595751"/>
                <a:gd name="connsiteX1" fmla="*/ 2047123 w 2047123"/>
                <a:gd name="connsiteY1" fmla="*/ 0 h 8595751"/>
                <a:gd name="connsiteX2" fmla="*/ 2045377 w 2047123"/>
                <a:gd name="connsiteY2" fmla="*/ 8595751 h 8595751"/>
                <a:gd name="connsiteX3" fmla="*/ 4408 w 2047123"/>
                <a:gd name="connsiteY3" fmla="*/ 8581622 h 8595751"/>
                <a:gd name="connsiteX4" fmla="*/ 0 w 2047123"/>
                <a:gd name="connsiteY4" fmla="*/ 7363 h 8595751"/>
                <a:gd name="connsiteX0" fmla="*/ 0 w 2047122"/>
                <a:gd name="connsiteY0" fmla="*/ 0 h 8613602"/>
                <a:gd name="connsiteX1" fmla="*/ 2047122 w 2047122"/>
                <a:gd name="connsiteY1" fmla="*/ 17851 h 8613602"/>
                <a:gd name="connsiteX2" fmla="*/ 2045376 w 2047122"/>
                <a:gd name="connsiteY2" fmla="*/ 8613602 h 8613602"/>
                <a:gd name="connsiteX3" fmla="*/ 4407 w 2047122"/>
                <a:gd name="connsiteY3" fmla="*/ 8599473 h 8613602"/>
                <a:gd name="connsiteX4" fmla="*/ 0 w 2047122"/>
                <a:gd name="connsiteY4" fmla="*/ 0 h 861360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599473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55496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5876 h 8692738"/>
                <a:gd name="connsiteX1" fmla="*/ 2047122 w 2047122"/>
                <a:gd name="connsiteY1" fmla="*/ 0 h 8692738"/>
                <a:gd name="connsiteX2" fmla="*/ 2045376 w 2047122"/>
                <a:gd name="connsiteY2" fmla="*/ 8692738 h 8692738"/>
                <a:gd name="connsiteX3" fmla="*/ 4407 w 2047122"/>
                <a:gd name="connsiteY3" fmla="*/ 8682920 h 8692738"/>
                <a:gd name="connsiteX4" fmla="*/ 0 w 2047122"/>
                <a:gd name="connsiteY4" fmla="*/ 5876 h 8692738"/>
                <a:gd name="connsiteX0" fmla="*/ 0 w 2047122"/>
                <a:gd name="connsiteY0" fmla="*/ 5876 h 8692738"/>
                <a:gd name="connsiteX1" fmla="*/ 2047122 w 2047122"/>
                <a:gd name="connsiteY1" fmla="*/ 0 h 8692738"/>
                <a:gd name="connsiteX2" fmla="*/ 2045376 w 2047122"/>
                <a:gd name="connsiteY2" fmla="*/ 8692738 h 8692738"/>
                <a:gd name="connsiteX3" fmla="*/ 4411 w 2047122"/>
                <a:gd name="connsiteY3" fmla="*/ 7832859 h 8692738"/>
                <a:gd name="connsiteX4" fmla="*/ 0 w 2047122"/>
                <a:gd name="connsiteY4" fmla="*/ 5876 h 8692738"/>
                <a:gd name="connsiteX0" fmla="*/ 0 w 2047122"/>
                <a:gd name="connsiteY0" fmla="*/ 5876 h 8692738"/>
                <a:gd name="connsiteX1" fmla="*/ 2047122 w 2047122"/>
                <a:gd name="connsiteY1" fmla="*/ 0 h 8692738"/>
                <a:gd name="connsiteX2" fmla="*/ 2045376 w 2047122"/>
                <a:gd name="connsiteY2" fmla="*/ 8692738 h 8692738"/>
                <a:gd name="connsiteX3" fmla="*/ 4411 w 2047122"/>
                <a:gd name="connsiteY3" fmla="*/ 7832859 h 8692738"/>
                <a:gd name="connsiteX4" fmla="*/ 0 w 2047122"/>
                <a:gd name="connsiteY4" fmla="*/ 5876 h 8692738"/>
                <a:gd name="connsiteX0" fmla="*/ 0 w 2047122"/>
                <a:gd name="connsiteY0" fmla="*/ 5876 h 8287026"/>
                <a:gd name="connsiteX1" fmla="*/ 2047122 w 2047122"/>
                <a:gd name="connsiteY1" fmla="*/ 0 h 8287026"/>
                <a:gd name="connsiteX2" fmla="*/ 2045380 w 2047122"/>
                <a:gd name="connsiteY2" fmla="*/ 8287026 h 8287026"/>
                <a:gd name="connsiteX3" fmla="*/ 4411 w 2047122"/>
                <a:gd name="connsiteY3" fmla="*/ 7832859 h 8287026"/>
                <a:gd name="connsiteX4" fmla="*/ 0 w 2047122"/>
                <a:gd name="connsiteY4" fmla="*/ 5876 h 8287026"/>
                <a:gd name="connsiteX0" fmla="*/ 0 w 2047122"/>
                <a:gd name="connsiteY0" fmla="*/ 5876 h 8396502"/>
                <a:gd name="connsiteX1" fmla="*/ 2047122 w 2047122"/>
                <a:gd name="connsiteY1" fmla="*/ 0 h 8396502"/>
                <a:gd name="connsiteX2" fmla="*/ 2045384 w 2047122"/>
                <a:gd name="connsiteY2" fmla="*/ 8396503 h 8396502"/>
                <a:gd name="connsiteX3" fmla="*/ 4411 w 2047122"/>
                <a:gd name="connsiteY3" fmla="*/ 7832859 h 8396502"/>
                <a:gd name="connsiteX4" fmla="*/ 0 w 2047122"/>
                <a:gd name="connsiteY4" fmla="*/ 5876 h 8396502"/>
                <a:gd name="connsiteX0" fmla="*/ 0 w 2047122"/>
                <a:gd name="connsiteY0" fmla="*/ 5876 h 8396503"/>
                <a:gd name="connsiteX1" fmla="*/ 2047122 w 2047122"/>
                <a:gd name="connsiteY1" fmla="*/ 0 h 8396503"/>
                <a:gd name="connsiteX2" fmla="*/ 2045384 w 2047122"/>
                <a:gd name="connsiteY2" fmla="*/ 8396503 h 8396503"/>
                <a:gd name="connsiteX3" fmla="*/ 4411 w 2047122"/>
                <a:gd name="connsiteY3" fmla="*/ 7832859 h 8396503"/>
                <a:gd name="connsiteX4" fmla="*/ 0 w 2047122"/>
                <a:gd name="connsiteY4" fmla="*/ 5876 h 8396503"/>
                <a:gd name="connsiteX0" fmla="*/ 0 w 2047122"/>
                <a:gd name="connsiteY0" fmla="*/ 5876 h 8313482"/>
                <a:gd name="connsiteX1" fmla="*/ 2047122 w 2047122"/>
                <a:gd name="connsiteY1" fmla="*/ 0 h 8313482"/>
                <a:gd name="connsiteX2" fmla="*/ 2039423 w 2047122"/>
                <a:gd name="connsiteY2" fmla="*/ 8313482 h 8313482"/>
                <a:gd name="connsiteX3" fmla="*/ 4411 w 2047122"/>
                <a:gd name="connsiteY3" fmla="*/ 7832859 h 8313482"/>
                <a:gd name="connsiteX4" fmla="*/ 0 w 2047122"/>
                <a:gd name="connsiteY4" fmla="*/ 5876 h 8313482"/>
                <a:gd name="connsiteX0" fmla="*/ 0 w 2051645"/>
                <a:gd name="connsiteY0" fmla="*/ 5876 h 8313481"/>
                <a:gd name="connsiteX1" fmla="*/ 2047122 w 2051645"/>
                <a:gd name="connsiteY1" fmla="*/ 0 h 8313481"/>
                <a:gd name="connsiteX2" fmla="*/ 2051356 w 2051645"/>
                <a:gd name="connsiteY2" fmla="*/ 8313481 h 8313481"/>
                <a:gd name="connsiteX3" fmla="*/ 4411 w 2051645"/>
                <a:gd name="connsiteY3" fmla="*/ 7832859 h 8313481"/>
                <a:gd name="connsiteX4" fmla="*/ 0 w 2051645"/>
                <a:gd name="connsiteY4" fmla="*/ 5876 h 8313481"/>
                <a:gd name="connsiteX0" fmla="*/ 0 w 2051645"/>
                <a:gd name="connsiteY0" fmla="*/ 5876 h 8313481"/>
                <a:gd name="connsiteX1" fmla="*/ 2047122 w 2051645"/>
                <a:gd name="connsiteY1" fmla="*/ 0 h 8313481"/>
                <a:gd name="connsiteX2" fmla="*/ 2051356 w 2051645"/>
                <a:gd name="connsiteY2" fmla="*/ 8313481 h 8313481"/>
                <a:gd name="connsiteX3" fmla="*/ 4411 w 2051645"/>
                <a:gd name="connsiteY3" fmla="*/ 7832859 h 8313481"/>
                <a:gd name="connsiteX4" fmla="*/ 0 w 2051645"/>
                <a:gd name="connsiteY4" fmla="*/ 5876 h 8313481"/>
                <a:gd name="connsiteX0" fmla="*/ 0 w 2051645"/>
                <a:gd name="connsiteY0" fmla="*/ 5876 h 8313481"/>
                <a:gd name="connsiteX1" fmla="*/ 2047122 w 2051645"/>
                <a:gd name="connsiteY1" fmla="*/ 0 h 8313481"/>
                <a:gd name="connsiteX2" fmla="*/ 2051356 w 2051645"/>
                <a:gd name="connsiteY2" fmla="*/ 8313481 h 8313481"/>
                <a:gd name="connsiteX3" fmla="*/ 4411 w 2051645"/>
                <a:gd name="connsiteY3" fmla="*/ 7832859 h 8313481"/>
                <a:gd name="connsiteX4" fmla="*/ 0 w 2051645"/>
                <a:gd name="connsiteY4" fmla="*/ 5876 h 8313481"/>
                <a:gd name="connsiteX0" fmla="*/ 0 w 2051645"/>
                <a:gd name="connsiteY0" fmla="*/ 5876 h 8313481"/>
                <a:gd name="connsiteX1" fmla="*/ 2047122 w 2051645"/>
                <a:gd name="connsiteY1" fmla="*/ 0 h 8313481"/>
                <a:gd name="connsiteX2" fmla="*/ 2051356 w 2051645"/>
                <a:gd name="connsiteY2" fmla="*/ 8313481 h 8313481"/>
                <a:gd name="connsiteX3" fmla="*/ 4416 w 2051645"/>
                <a:gd name="connsiteY3" fmla="*/ 7832859 h 8313481"/>
                <a:gd name="connsiteX4" fmla="*/ 0 w 2051645"/>
                <a:gd name="connsiteY4" fmla="*/ 5876 h 8313481"/>
                <a:gd name="connsiteX0" fmla="*/ 0 w 2051645"/>
                <a:gd name="connsiteY0" fmla="*/ 5876 h 8313481"/>
                <a:gd name="connsiteX1" fmla="*/ 2047122 w 2051645"/>
                <a:gd name="connsiteY1" fmla="*/ 0 h 8313481"/>
                <a:gd name="connsiteX2" fmla="*/ 2051356 w 2051645"/>
                <a:gd name="connsiteY2" fmla="*/ 8313481 h 8313481"/>
                <a:gd name="connsiteX3" fmla="*/ 4416 w 2051645"/>
                <a:gd name="connsiteY3" fmla="*/ 7832859 h 8313481"/>
                <a:gd name="connsiteX4" fmla="*/ 0 w 2051645"/>
                <a:gd name="connsiteY4" fmla="*/ 5876 h 8313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645" h="8313481">
                  <a:moveTo>
                    <a:pt x="0" y="5876"/>
                  </a:moveTo>
                  <a:lnTo>
                    <a:pt x="2047122" y="0"/>
                  </a:lnTo>
                  <a:cubicBezTo>
                    <a:pt x="2045238" y="512120"/>
                    <a:pt x="2053240" y="7801361"/>
                    <a:pt x="2051356" y="8313481"/>
                  </a:cubicBezTo>
                  <a:cubicBezTo>
                    <a:pt x="1416445" y="7994037"/>
                    <a:pt x="727446" y="7864625"/>
                    <a:pt x="4416" y="7832859"/>
                  </a:cubicBezTo>
                  <a:cubicBezTo>
                    <a:pt x="2261" y="7575578"/>
                    <a:pt x="2155" y="263157"/>
                    <a:pt x="0" y="5876"/>
                  </a:cubicBezTo>
                  <a:close/>
                </a:path>
              </a:pathLst>
            </a:cu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rot="21584867">
              <a:off x="6188945" y="4130005"/>
              <a:ext cx="4739413" cy="738664"/>
            </a:xfrm>
            <a:prstGeom prst="rect">
              <a:avLst/>
            </a:prstGeom>
            <a:noFill/>
            <a:ln>
              <a:noFill/>
            </a:ln>
          </p:spPr>
          <p:txBody>
            <a:bodyPr wrap="square" rtlCol="0">
              <a:spAutoFit/>
            </a:bodyPr>
            <a:lstStyle/>
            <a:p>
              <a:pPr algn="ctr"/>
              <a:r>
                <a:rPr lang="en-US" sz="2100"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HERE ARE SOME GOOD PLACES FOR TEXT TO GO.</a:t>
              </a:r>
              <a:endParaRPr lang="en-US" sz="21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9" name="TextBox 58"/>
            <p:cNvSpPr txBox="1"/>
            <p:nvPr/>
          </p:nvSpPr>
          <p:spPr>
            <a:xfrm rot="21584867">
              <a:off x="5869704" y="3671382"/>
              <a:ext cx="5406635" cy="584775"/>
            </a:xfrm>
            <a:prstGeom prst="rect">
              <a:avLst/>
            </a:prstGeom>
            <a:noFill/>
            <a:ln>
              <a:noFill/>
            </a:ln>
          </p:spPr>
          <p:txBody>
            <a:bodyPr wrap="square" rtlCol="0">
              <a:spAutoFit/>
            </a:bodyPr>
            <a:lstStyle/>
            <a:p>
              <a:pPr algn="ctr"/>
              <a:r>
                <a:rPr lang="en-US" sz="32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3 POINT- HAPPY HOLIDAYS</a:t>
              </a:r>
            </a:p>
          </p:txBody>
        </p:sp>
      </p:grpSp>
      <p:grpSp>
        <p:nvGrpSpPr>
          <p:cNvPr id="75" name="Group 74"/>
          <p:cNvGrpSpPr/>
          <p:nvPr/>
        </p:nvGrpSpPr>
        <p:grpSpPr>
          <a:xfrm>
            <a:off x="3266677" y="5017008"/>
            <a:ext cx="8549640" cy="1307592"/>
            <a:chOff x="3266677" y="5017008"/>
            <a:chExt cx="8549640" cy="1307592"/>
          </a:xfrm>
        </p:grpSpPr>
        <p:sp>
          <p:nvSpPr>
            <p:cNvPr id="44" name="Rectangle 2"/>
            <p:cNvSpPr/>
            <p:nvPr/>
          </p:nvSpPr>
          <p:spPr>
            <a:xfrm rot="5400000">
              <a:off x="6887701" y="1395984"/>
              <a:ext cx="1307592" cy="8549640"/>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63864"/>
                <a:gd name="connsiteY0" fmla="*/ 247642 h 1019485"/>
                <a:gd name="connsiteX1" fmla="*/ 2063864 w 2063864"/>
                <a:gd name="connsiteY1" fmla="*/ 0 h 1019485"/>
                <a:gd name="connsiteX2" fmla="*/ 2063864 w 2063864"/>
                <a:gd name="connsiteY2" fmla="*/ 1019485 h 1019485"/>
                <a:gd name="connsiteX3" fmla="*/ 6464 w 2063864"/>
                <a:gd name="connsiteY3" fmla="*/ 1019485 h 1019485"/>
                <a:gd name="connsiteX4" fmla="*/ 0 w 2063864"/>
                <a:gd name="connsiteY4" fmla="*/ 247642 h 1019485"/>
                <a:gd name="connsiteX0" fmla="*/ 0 w 2069517"/>
                <a:gd name="connsiteY0" fmla="*/ 764516 h 1536359"/>
                <a:gd name="connsiteX1" fmla="*/ 2069517 w 2069517"/>
                <a:gd name="connsiteY1" fmla="*/ 0 h 1536359"/>
                <a:gd name="connsiteX2" fmla="*/ 2063864 w 2069517"/>
                <a:gd name="connsiteY2" fmla="*/ 1536359 h 1536359"/>
                <a:gd name="connsiteX3" fmla="*/ 6464 w 2069517"/>
                <a:gd name="connsiteY3" fmla="*/ 1536359 h 1536359"/>
                <a:gd name="connsiteX4" fmla="*/ 0 w 2069517"/>
                <a:gd name="connsiteY4" fmla="*/ 764516 h 1536359"/>
                <a:gd name="connsiteX0" fmla="*/ 0 w 2064096"/>
                <a:gd name="connsiteY0" fmla="*/ 800502 h 1572345"/>
                <a:gd name="connsiteX1" fmla="*/ 2057390 w 2064096"/>
                <a:gd name="connsiteY1" fmla="*/ 0 h 1572345"/>
                <a:gd name="connsiteX2" fmla="*/ 2063864 w 2064096"/>
                <a:gd name="connsiteY2" fmla="*/ 1572345 h 1572345"/>
                <a:gd name="connsiteX3" fmla="*/ 6464 w 2064096"/>
                <a:gd name="connsiteY3" fmla="*/ 1572345 h 1572345"/>
                <a:gd name="connsiteX4" fmla="*/ 0 w 2064096"/>
                <a:gd name="connsiteY4" fmla="*/ 800502 h 1572345"/>
                <a:gd name="connsiteX0" fmla="*/ 14192 w 2057809"/>
                <a:gd name="connsiteY0" fmla="*/ 816806 h 1572345"/>
                <a:gd name="connsiteX1" fmla="*/ 2051103 w 2057809"/>
                <a:gd name="connsiteY1" fmla="*/ 0 h 1572345"/>
                <a:gd name="connsiteX2" fmla="*/ 2057577 w 2057809"/>
                <a:gd name="connsiteY2" fmla="*/ 1572345 h 1572345"/>
                <a:gd name="connsiteX3" fmla="*/ 177 w 2057809"/>
                <a:gd name="connsiteY3" fmla="*/ 1572345 h 1572345"/>
                <a:gd name="connsiteX4" fmla="*/ 14192 w 2057809"/>
                <a:gd name="connsiteY4" fmla="*/ 816806 h 1572345"/>
                <a:gd name="connsiteX0" fmla="*/ 1352 w 2058173"/>
                <a:gd name="connsiteY0" fmla="*/ 822094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822094 h 1572345"/>
                <a:gd name="connsiteX0" fmla="*/ 1352 w 2058173"/>
                <a:gd name="connsiteY0" fmla="*/ 687396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687396 h 1572345"/>
                <a:gd name="connsiteX0" fmla="*/ 0 w 2081534"/>
                <a:gd name="connsiteY0" fmla="*/ 687396 h 1572345"/>
                <a:gd name="connsiteX1" fmla="*/ 2074828 w 2081534"/>
                <a:gd name="connsiteY1" fmla="*/ 0 h 1572345"/>
                <a:gd name="connsiteX2" fmla="*/ 2081302 w 2081534"/>
                <a:gd name="connsiteY2" fmla="*/ 1572345 h 1572345"/>
                <a:gd name="connsiteX3" fmla="*/ 23902 w 2081534"/>
                <a:gd name="connsiteY3" fmla="*/ 1572345 h 1572345"/>
                <a:gd name="connsiteX4" fmla="*/ 0 w 2081534"/>
                <a:gd name="connsiteY4" fmla="*/ 687396 h 1572345"/>
                <a:gd name="connsiteX0" fmla="*/ 0 w 2070450"/>
                <a:gd name="connsiteY0" fmla="*/ 645108 h 1572345"/>
                <a:gd name="connsiteX1" fmla="*/ 2063744 w 2070450"/>
                <a:gd name="connsiteY1" fmla="*/ 0 h 1572345"/>
                <a:gd name="connsiteX2" fmla="*/ 2070218 w 2070450"/>
                <a:gd name="connsiteY2" fmla="*/ 1572345 h 1572345"/>
                <a:gd name="connsiteX3" fmla="*/ 12818 w 2070450"/>
                <a:gd name="connsiteY3" fmla="*/ 1572345 h 1572345"/>
                <a:gd name="connsiteX4" fmla="*/ 0 w 2070450"/>
                <a:gd name="connsiteY4" fmla="*/ 645108 h 1572345"/>
                <a:gd name="connsiteX0" fmla="*/ 15063 w 2057802"/>
                <a:gd name="connsiteY0" fmla="*/ 645107 h 1572345"/>
                <a:gd name="connsiteX1" fmla="*/ 2051096 w 2057802"/>
                <a:gd name="connsiteY1" fmla="*/ 0 h 1572345"/>
                <a:gd name="connsiteX2" fmla="*/ 2057570 w 2057802"/>
                <a:gd name="connsiteY2" fmla="*/ 1572345 h 1572345"/>
                <a:gd name="connsiteX3" fmla="*/ 170 w 2057802"/>
                <a:gd name="connsiteY3" fmla="*/ 1572345 h 1572345"/>
                <a:gd name="connsiteX4" fmla="*/ 15063 w 2057802"/>
                <a:gd name="connsiteY4" fmla="*/ 645107 h 1572345"/>
                <a:gd name="connsiteX0" fmla="*/ 4177 w 2057999"/>
                <a:gd name="connsiteY0" fmla="*/ 645107 h 1572345"/>
                <a:gd name="connsiteX1" fmla="*/ 2051293 w 2057999"/>
                <a:gd name="connsiteY1" fmla="*/ 0 h 1572345"/>
                <a:gd name="connsiteX2" fmla="*/ 2057767 w 2057999"/>
                <a:gd name="connsiteY2" fmla="*/ 1572345 h 1572345"/>
                <a:gd name="connsiteX3" fmla="*/ 367 w 2057999"/>
                <a:gd name="connsiteY3" fmla="*/ 1572345 h 1572345"/>
                <a:gd name="connsiteX4" fmla="*/ 4177 w 2057999"/>
                <a:gd name="connsiteY4" fmla="*/ 645107 h 1572345"/>
                <a:gd name="connsiteX0" fmla="*/ 4177 w 2057999"/>
                <a:gd name="connsiteY0" fmla="*/ 10802 h 938040"/>
                <a:gd name="connsiteX1" fmla="*/ 2051293 w 2057999"/>
                <a:gd name="connsiteY1" fmla="*/ 0 h 938040"/>
                <a:gd name="connsiteX2" fmla="*/ 2057767 w 2057999"/>
                <a:gd name="connsiteY2" fmla="*/ 938040 h 938040"/>
                <a:gd name="connsiteX3" fmla="*/ 367 w 2057999"/>
                <a:gd name="connsiteY3" fmla="*/ 938040 h 938040"/>
                <a:gd name="connsiteX4" fmla="*/ 4177 w 2057999"/>
                <a:gd name="connsiteY4" fmla="*/ 10802 h 938040"/>
                <a:gd name="connsiteX0" fmla="*/ 4177 w 2057999"/>
                <a:gd name="connsiteY0" fmla="*/ 0 h 927238"/>
                <a:gd name="connsiteX1" fmla="*/ 2051296 w 2057999"/>
                <a:gd name="connsiteY1" fmla="*/ 1283 h 927238"/>
                <a:gd name="connsiteX2" fmla="*/ 2057767 w 2057999"/>
                <a:gd name="connsiteY2" fmla="*/ 927238 h 927238"/>
                <a:gd name="connsiteX3" fmla="*/ 367 w 2057999"/>
                <a:gd name="connsiteY3" fmla="*/ 927238 h 927238"/>
                <a:gd name="connsiteX4" fmla="*/ 4177 w 2057999"/>
                <a:gd name="connsiteY4" fmla="*/ 0 h 927238"/>
                <a:gd name="connsiteX0" fmla="*/ 4177 w 2058003"/>
                <a:gd name="connsiteY0" fmla="*/ 0 h 959038"/>
                <a:gd name="connsiteX1" fmla="*/ 2051296 w 2058003"/>
                <a:gd name="connsiteY1" fmla="*/ 1283 h 959038"/>
                <a:gd name="connsiteX2" fmla="*/ 2057771 w 2058003"/>
                <a:gd name="connsiteY2" fmla="*/ 959038 h 959038"/>
                <a:gd name="connsiteX3" fmla="*/ 367 w 2058003"/>
                <a:gd name="connsiteY3" fmla="*/ 927238 h 959038"/>
                <a:gd name="connsiteX4" fmla="*/ 4177 w 2058003"/>
                <a:gd name="connsiteY4" fmla="*/ 0 h 959038"/>
                <a:gd name="connsiteX0" fmla="*/ 0 w 2053826"/>
                <a:gd name="connsiteY0" fmla="*/ 0 h 959038"/>
                <a:gd name="connsiteX1" fmla="*/ 2047119 w 2053826"/>
                <a:gd name="connsiteY1" fmla="*/ 1283 h 959038"/>
                <a:gd name="connsiteX2" fmla="*/ 2053594 w 2053826"/>
                <a:gd name="connsiteY2" fmla="*/ 959038 h 959038"/>
                <a:gd name="connsiteX3" fmla="*/ 4409 w 2053826"/>
                <a:gd name="connsiteY3" fmla="*/ 951968 h 959038"/>
                <a:gd name="connsiteX4" fmla="*/ 0 w 2053826"/>
                <a:gd name="connsiteY4" fmla="*/ 0 h 959038"/>
                <a:gd name="connsiteX0" fmla="*/ 4177 w 2058003"/>
                <a:gd name="connsiteY0" fmla="*/ 0 h 962570"/>
                <a:gd name="connsiteX1" fmla="*/ 2051296 w 2058003"/>
                <a:gd name="connsiteY1" fmla="*/ 1283 h 962570"/>
                <a:gd name="connsiteX2" fmla="*/ 2057771 w 2058003"/>
                <a:gd name="connsiteY2" fmla="*/ 959038 h 962570"/>
                <a:gd name="connsiteX3" fmla="*/ 367 w 2058003"/>
                <a:gd name="connsiteY3" fmla="*/ 962570 h 962570"/>
                <a:gd name="connsiteX4" fmla="*/ 4177 w 2058003"/>
                <a:gd name="connsiteY4" fmla="*/ 0 h 962570"/>
                <a:gd name="connsiteX0" fmla="*/ 4178 w 2058004"/>
                <a:gd name="connsiteY0" fmla="*/ 0 h 962570"/>
                <a:gd name="connsiteX1" fmla="*/ 2051297 w 2058004"/>
                <a:gd name="connsiteY1" fmla="*/ 1283 h 962570"/>
                <a:gd name="connsiteX2" fmla="*/ 2057772 w 2058004"/>
                <a:gd name="connsiteY2" fmla="*/ 959038 h 962570"/>
                <a:gd name="connsiteX3" fmla="*/ 367 w 2058004"/>
                <a:gd name="connsiteY3" fmla="*/ 962570 h 962570"/>
                <a:gd name="connsiteX4" fmla="*/ 4178 w 2058004"/>
                <a:gd name="connsiteY4" fmla="*/ 0 h 962570"/>
                <a:gd name="connsiteX0" fmla="*/ 0 w 2053826"/>
                <a:gd name="connsiteY0" fmla="*/ 0 h 959038"/>
                <a:gd name="connsiteX1" fmla="*/ 2047119 w 2053826"/>
                <a:gd name="connsiteY1" fmla="*/ 1283 h 959038"/>
                <a:gd name="connsiteX2" fmla="*/ 2053594 w 2053826"/>
                <a:gd name="connsiteY2" fmla="*/ 959038 h 959038"/>
                <a:gd name="connsiteX3" fmla="*/ 16739 w 2053826"/>
                <a:gd name="connsiteY3" fmla="*/ 955506 h 959038"/>
                <a:gd name="connsiteX4" fmla="*/ 0 w 2053826"/>
                <a:gd name="connsiteY4" fmla="*/ 0 h 959038"/>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30"/>
                <a:gd name="connsiteY0" fmla="*/ 0 h 976705"/>
                <a:gd name="connsiteX1" fmla="*/ 2047119 w 2053830"/>
                <a:gd name="connsiteY1" fmla="*/ 1283 h 976705"/>
                <a:gd name="connsiteX2" fmla="*/ 2053598 w 2053830"/>
                <a:gd name="connsiteY2" fmla="*/ 976705 h 976705"/>
                <a:gd name="connsiteX3" fmla="*/ 4410 w 2053830"/>
                <a:gd name="connsiteY3" fmla="*/ 962576 h 976705"/>
                <a:gd name="connsiteX4" fmla="*/ 0 w 2053830"/>
                <a:gd name="connsiteY4" fmla="*/ 0 h 976705"/>
                <a:gd name="connsiteX0" fmla="*/ 0 w 2047118"/>
                <a:gd name="connsiteY0" fmla="*/ 0 h 976705"/>
                <a:gd name="connsiteX1" fmla="*/ 2047119 w 2047118"/>
                <a:gd name="connsiteY1" fmla="*/ 1283 h 976705"/>
                <a:gd name="connsiteX2" fmla="*/ 2045379 w 2047118"/>
                <a:gd name="connsiteY2" fmla="*/ 976705 h 976705"/>
                <a:gd name="connsiteX3" fmla="*/ 4410 w 2047118"/>
                <a:gd name="connsiteY3" fmla="*/ 962576 h 976705"/>
                <a:gd name="connsiteX4" fmla="*/ 0 w 2047118"/>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5441"/>
                <a:gd name="connsiteY0" fmla="*/ 7568619 h 8545324"/>
                <a:gd name="connsiteX1" fmla="*/ 2008580 w 2045441"/>
                <a:gd name="connsiteY1" fmla="*/ 0 h 8545324"/>
                <a:gd name="connsiteX2" fmla="*/ 2045379 w 2045441"/>
                <a:gd name="connsiteY2" fmla="*/ 8545324 h 8545324"/>
                <a:gd name="connsiteX3" fmla="*/ 4410 w 2045441"/>
                <a:gd name="connsiteY3" fmla="*/ 8531195 h 8545324"/>
                <a:gd name="connsiteX4" fmla="*/ 0 w 2045441"/>
                <a:gd name="connsiteY4" fmla="*/ 7568619 h 8545324"/>
                <a:gd name="connsiteX0" fmla="*/ 0 w 2047122"/>
                <a:gd name="connsiteY0" fmla="*/ 7568622 h 8545327"/>
                <a:gd name="connsiteX1" fmla="*/ 2047122 w 2047122"/>
                <a:gd name="connsiteY1" fmla="*/ 0 h 8545327"/>
                <a:gd name="connsiteX2" fmla="*/ 2045379 w 2047122"/>
                <a:gd name="connsiteY2" fmla="*/ 8545327 h 8545327"/>
                <a:gd name="connsiteX3" fmla="*/ 4410 w 2047122"/>
                <a:gd name="connsiteY3" fmla="*/ 8531198 h 8545327"/>
                <a:gd name="connsiteX4" fmla="*/ 0 w 2047122"/>
                <a:gd name="connsiteY4" fmla="*/ 7568622 h 8545327"/>
                <a:gd name="connsiteX0" fmla="*/ 0 w 2085662"/>
                <a:gd name="connsiteY0" fmla="*/ 0 h 8596300"/>
                <a:gd name="connsiteX1" fmla="*/ 2085662 w 2085662"/>
                <a:gd name="connsiteY1" fmla="*/ 50973 h 8596300"/>
                <a:gd name="connsiteX2" fmla="*/ 2083919 w 2085662"/>
                <a:gd name="connsiteY2" fmla="*/ 8596300 h 8596300"/>
                <a:gd name="connsiteX3" fmla="*/ 42950 w 2085662"/>
                <a:gd name="connsiteY3" fmla="*/ 8582171 h 8596300"/>
                <a:gd name="connsiteX4" fmla="*/ 0 w 2085662"/>
                <a:gd name="connsiteY4" fmla="*/ 0 h 8596300"/>
                <a:gd name="connsiteX0" fmla="*/ 0 w 2143470"/>
                <a:gd name="connsiteY0" fmla="*/ 0 h 8563171"/>
                <a:gd name="connsiteX1" fmla="*/ 2143470 w 2143470"/>
                <a:gd name="connsiteY1" fmla="*/ 17844 h 8563171"/>
                <a:gd name="connsiteX2" fmla="*/ 2141727 w 2143470"/>
                <a:gd name="connsiteY2" fmla="*/ 8563171 h 8563171"/>
                <a:gd name="connsiteX3" fmla="*/ 100758 w 2143470"/>
                <a:gd name="connsiteY3" fmla="*/ 8549042 h 8563171"/>
                <a:gd name="connsiteX4" fmla="*/ 0 w 2143470"/>
                <a:gd name="connsiteY4" fmla="*/ 0 h 8563171"/>
                <a:gd name="connsiteX0" fmla="*/ 0 w 2104931"/>
                <a:gd name="connsiteY0" fmla="*/ 0 h 8563174"/>
                <a:gd name="connsiteX1" fmla="*/ 2104931 w 2104931"/>
                <a:gd name="connsiteY1" fmla="*/ 17847 h 8563174"/>
                <a:gd name="connsiteX2" fmla="*/ 2103188 w 2104931"/>
                <a:gd name="connsiteY2" fmla="*/ 8563174 h 8563174"/>
                <a:gd name="connsiteX3" fmla="*/ 62219 w 2104931"/>
                <a:gd name="connsiteY3" fmla="*/ 8549045 h 8563174"/>
                <a:gd name="connsiteX4" fmla="*/ 0 w 2104931"/>
                <a:gd name="connsiteY4" fmla="*/ 0 h 8563174"/>
                <a:gd name="connsiteX0" fmla="*/ 0 w 2047121"/>
                <a:gd name="connsiteY0" fmla="*/ 0 h 8563174"/>
                <a:gd name="connsiteX1" fmla="*/ 2047121 w 2047121"/>
                <a:gd name="connsiteY1" fmla="*/ 17847 h 8563174"/>
                <a:gd name="connsiteX2" fmla="*/ 2045378 w 2047121"/>
                <a:gd name="connsiteY2" fmla="*/ 8563174 h 8563174"/>
                <a:gd name="connsiteX3" fmla="*/ 4409 w 2047121"/>
                <a:gd name="connsiteY3" fmla="*/ 8549045 h 8563174"/>
                <a:gd name="connsiteX4" fmla="*/ 0 w 2047121"/>
                <a:gd name="connsiteY4" fmla="*/ 0 h 8563174"/>
                <a:gd name="connsiteX0" fmla="*/ 0 w 2047124"/>
                <a:gd name="connsiteY0" fmla="*/ 32578 h 8595752"/>
                <a:gd name="connsiteX1" fmla="*/ 2047124 w 2047124"/>
                <a:gd name="connsiteY1" fmla="*/ 1 h 8595752"/>
                <a:gd name="connsiteX2" fmla="*/ 2045378 w 2047124"/>
                <a:gd name="connsiteY2" fmla="*/ 8595752 h 8595752"/>
                <a:gd name="connsiteX3" fmla="*/ 4409 w 2047124"/>
                <a:gd name="connsiteY3" fmla="*/ 8581623 h 8595752"/>
                <a:gd name="connsiteX4" fmla="*/ 0 w 2047124"/>
                <a:gd name="connsiteY4" fmla="*/ 32578 h 8595752"/>
                <a:gd name="connsiteX0" fmla="*/ 0 w 2047123"/>
                <a:gd name="connsiteY0" fmla="*/ 7363 h 8595751"/>
                <a:gd name="connsiteX1" fmla="*/ 2047123 w 2047123"/>
                <a:gd name="connsiteY1" fmla="*/ 0 h 8595751"/>
                <a:gd name="connsiteX2" fmla="*/ 2045377 w 2047123"/>
                <a:gd name="connsiteY2" fmla="*/ 8595751 h 8595751"/>
                <a:gd name="connsiteX3" fmla="*/ 4408 w 2047123"/>
                <a:gd name="connsiteY3" fmla="*/ 8581622 h 8595751"/>
                <a:gd name="connsiteX4" fmla="*/ 0 w 2047123"/>
                <a:gd name="connsiteY4" fmla="*/ 7363 h 8595751"/>
                <a:gd name="connsiteX0" fmla="*/ 0 w 2047122"/>
                <a:gd name="connsiteY0" fmla="*/ 0 h 8613602"/>
                <a:gd name="connsiteX1" fmla="*/ 2047122 w 2047122"/>
                <a:gd name="connsiteY1" fmla="*/ 17851 h 8613602"/>
                <a:gd name="connsiteX2" fmla="*/ 2045376 w 2047122"/>
                <a:gd name="connsiteY2" fmla="*/ 8613602 h 8613602"/>
                <a:gd name="connsiteX3" fmla="*/ 4407 w 2047122"/>
                <a:gd name="connsiteY3" fmla="*/ 8599473 h 8613602"/>
                <a:gd name="connsiteX4" fmla="*/ 0 w 2047122"/>
                <a:gd name="connsiteY4" fmla="*/ 0 h 861360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599473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55496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5876 h 8692738"/>
                <a:gd name="connsiteX1" fmla="*/ 2047122 w 2047122"/>
                <a:gd name="connsiteY1" fmla="*/ 0 h 8692738"/>
                <a:gd name="connsiteX2" fmla="*/ 2045376 w 2047122"/>
                <a:gd name="connsiteY2" fmla="*/ 8692738 h 8692738"/>
                <a:gd name="connsiteX3" fmla="*/ 4407 w 2047122"/>
                <a:gd name="connsiteY3" fmla="*/ 8682920 h 8692738"/>
                <a:gd name="connsiteX4" fmla="*/ 0 w 2047122"/>
                <a:gd name="connsiteY4" fmla="*/ 5876 h 8692738"/>
                <a:gd name="connsiteX0" fmla="*/ 0 w 2047122"/>
                <a:gd name="connsiteY0" fmla="*/ 5876 h 8874368"/>
                <a:gd name="connsiteX1" fmla="*/ 2047122 w 2047122"/>
                <a:gd name="connsiteY1" fmla="*/ 0 h 8874368"/>
                <a:gd name="connsiteX2" fmla="*/ 2045376 w 2047122"/>
                <a:gd name="connsiteY2" fmla="*/ 8692738 h 8874368"/>
                <a:gd name="connsiteX3" fmla="*/ 4407 w 2047122"/>
                <a:gd name="connsiteY3" fmla="*/ 8874368 h 8874368"/>
                <a:gd name="connsiteX4" fmla="*/ 0 w 2047122"/>
                <a:gd name="connsiteY4" fmla="*/ 5876 h 8874368"/>
                <a:gd name="connsiteX0" fmla="*/ 0 w 2047122"/>
                <a:gd name="connsiteY0" fmla="*/ 5876 h 11611013"/>
                <a:gd name="connsiteX1" fmla="*/ 2047122 w 2047122"/>
                <a:gd name="connsiteY1" fmla="*/ 0 h 11611013"/>
                <a:gd name="connsiteX2" fmla="*/ 2045380 w 2047122"/>
                <a:gd name="connsiteY2" fmla="*/ 11611014 h 11611013"/>
                <a:gd name="connsiteX3" fmla="*/ 4407 w 2047122"/>
                <a:gd name="connsiteY3" fmla="*/ 8874368 h 11611013"/>
                <a:gd name="connsiteX4" fmla="*/ 0 w 2047122"/>
                <a:gd name="connsiteY4" fmla="*/ 5876 h 11611013"/>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2" h="11611014">
                  <a:moveTo>
                    <a:pt x="0" y="5876"/>
                  </a:moveTo>
                  <a:lnTo>
                    <a:pt x="2047122" y="0"/>
                  </a:lnTo>
                  <a:cubicBezTo>
                    <a:pt x="2045238" y="512120"/>
                    <a:pt x="2047264" y="11098894"/>
                    <a:pt x="2045380" y="11611014"/>
                  </a:cubicBezTo>
                  <a:cubicBezTo>
                    <a:pt x="1750460" y="10378054"/>
                    <a:pt x="1269468" y="9600909"/>
                    <a:pt x="4407" y="8874368"/>
                  </a:cubicBezTo>
                  <a:cubicBezTo>
                    <a:pt x="2252" y="8617087"/>
                    <a:pt x="2155" y="263157"/>
                    <a:pt x="0" y="5876"/>
                  </a:cubicBezTo>
                  <a:close/>
                </a:path>
              </a:pathLst>
            </a:cu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rot="21584867">
              <a:off x="5622184" y="5517598"/>
              <a:ext cx="4739413" cy="738664"/>
            </a:xfrm>
            <a:prstGeom prst="rect">
              <a:avLst/>
            </a:prstGeom>
            <a:noFill/>
            <a:ln>
              <a:noFill/>
            </a:ln>
          </p:spPr>
          <p:txBody>
            <a:bodyPr wrap="square" rtlCol="0">
              <a:spAutoFit/>
            </a:bodyPr>
            <a:lstStyle/>
            <a:p>
              <a:pPr algn="ctr"/>
              <a:r>
                <a:rPr lang="en-US" sz="2100"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HERE ARE SOME GOOD PLACES FOR TEXT TO GO.</a:t>
              </a:r>
              <a:endParaRPr lang="en-US" sz="21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1" name="TextBox 60"/>
            <p:cNvSpPr txBox="1"/>
            <p:nvPr/>
          </p:nvSpPr>
          <p:spPr>
            <a:xfrm rot="21584867">
              <a:off x="5260104" y="5058975"/>
              <a:ext cx="5406635" cy="584775"/>
            </a:xfrm>
            <a:prstGeom prst="rect">
              <a:avLst/>
            </a:prstGeom>
            <a:noFill/>
            <a:ln>
              <a:noFill/>
            </a:ln>
          </p:spPr>
          <p:txBody>
            <a:bodyPr wrap="square" rtlCol="0">
              <a:spAutoFit/>
            </a:bodyPr>
            <a:lstStyle/>
            <a:p>
              <a:pPr algn="ctr"/>
              <a:r>
                <a:rPr lang="en-US" sz="32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4 POINT- HAPPY HOLIDAYS</a:t>
              </a:r>
            </a:p>
          </p:txBody>
        </p:sp>
      </p:grpSp>
      <p:sp>
        <p:nvSpPr>
          <p:cNvPr id="62" name="Oval 61"/>
          <p:cNvSpPr/>
          <p:nvPr/>
        </p:nvSpPr>
        <p:spPr>
          <a:xfrm>
            <a:off x="291195" y="948919"/>
            <a:ext cx="5304263" cy="530426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138107" y="2362753"/>
            <a:ext cx="6172200" cy="1631216"/>
          </a:xfrm>
          <a:prstGeom prst="rect">
            <a:avLst/>
          </a:prstGeom>
          <a:noFill/>
          <a:ln>
            <a:noFill/>
          </a:ln>
        </p:spPr>
        <p:txBody>
          <a:bodyPr wrap="square" rtlCol="0">
            <a:spAutoFit/>
          </a:bodyPr>
          <a:lstStyle/>
          <a:p>
            <a:pPr algn="ctr"/>
            <a:r>
              <a:rPr lang="en-US" sz="10000" b="1" dirty="0">
                <a:ln w="19050">
                  <a:noFill/>
                  <a:round/>
                </a:ln>
                <a:solidFill>
                  <a:schemeClr val="bg1"/>
                </a:solidFill>
                <a:latin typeface="Lobster" panose="02000506000000020003" pitchFamily="2" charset="0"/>
              </a:rPr>
              <a:t>Christmas</a:t>
            </a:r>
          </a:p>
        </p:txBody>
      </p:sp>
      <p:sp>
        <p:nvSpPr>
          <p:cNvPr id="64" name="TextBox 63"/>
          <p:cNvSpPr txBox="1"/>
          <p:nvPr/>
        </p:nvSpPr>
        <p:spPr>
          <a:xfrm>
            <a:off x="333727" y="3493414"/>
            <a:ext cx="5105400" cy="830997"/>
          </a:xfrm>
          <a:prstGeom prst="rect">
            <a:avLst/>
          </a:prstGeom>
          <a:noFill/>
          <a:ln>
            <a:noFill/>
          </a:ln>
        </p:spPr>
        <p:txBody>
          <a:bodyPr wrap="square" rtlCol="0">
            <a:spAutoFit/>
          </a:bodyPr>
          <a:lstStyle/>
          <a:p>
            <a:pPr algn="ctr"/>
            <a:r>
              <a:rPr lang="en-US" sz="4800" b="1" i="1" dirty="0">
                <a:ln w="19050">
                  <a:solidFill>
                    <a:schemeClr val="tx1"/>
                  </a:solidFill>
                  <a:round/>
                </a:ln>
                <a:solidFill>
                  <a:schemeClr val="accent2"/>
                </a:solidFill>
                <a:latin typeface="Tahoma" panose="020B0604030504040204" pitchFamily="34" charset="0"/>
                <a:ea typeface="Tahoma" panose="020B0604030504040204" pitchFamily="34" charset="0"/>
                <a:cs typeface="Tahoma" panose="020B0604030504040204" pitchFamily="34" charset="0"/>
              </a:rPr>
              <a:t>Nostalgia</a:t>
            </a:r>
          </a:p>
        </p:txBody>
      </p:sp>
      <p:sp>
        <p:nvSpPr>
          <p:cNvPr id="65" name="Oval 64"/>
          <p:cNvSpPr/>
          <p:nvPr/>
        </p:nvSpPr>
        <p:spPr>
          <a:xfrm>
            <a:off x="388580" y="1047005"/>
            <a:ext cx="5118826" cy="51188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388580" y="4347211"/>
            <a:ext cx="5105400" cy="523220"/>
          </a:xfrm>
          <a:prstGeom prst="rect">
            <a:avLst/>
          </a:prstGeom>
          <a:noFill/>
          <a:ln>
            <a:noFill/>
          </a:ln>
        </p:spPr>
        <p:txBody>
          <a:bodyPr wrap="square" rtlCol="0">
            <a:spAutoFit/>
          </a:bodyPr>
          <a:lstStyle/>
          <a:p>
            <a:pPr algn="ctr"/>
            <a:r>
              <a:rPr lang="en-US" sz="2800" b="1" i="1" dirty="0">
                <a:ln w="12700">
                  <a:solidFill>
                    <a:schemeClr val="bg1"/>
                  </a:solidFill>
                  <a:round/>
                </a:ln>
                <a:noFill/>
                <a:latin typeface="Tahoma" panose="020B0604030504040204" pitchFamily="34" charset="0"/>
                <a:ea typeface="Tahoma" panose="020B0604030504040204" pitchFamily="34" charset="0"/>
                <a:cs typeface="Tahoma" panose="020B0604030504040204" pitchFamily="34" charset="0"/>
              </a:rPr>
              <a:t>Your Sub Title Here!</a:t>
            </a:r>
          </a:p>
        </p:txBody>
      </p:sp>
      <p:sp>
        <p:nvSpPr>
          <p:cNvPr id="67" name="Snowman"/>
          <p:cNvSpPr>
            <a:spLocks noEditPoints="1"/>
          </p:cNvSpPr>
          <p:nvPr/>
        </p:nvSpPr>
        <p:spPr bwMode="auto">
          <a:xfrm>
            <a:off x="1411059" y="1689359"/>
            <a:ext cx="776290" cy="818012"/>
          </a:xfrm>
          <a:custGeom>
            <a:avLst/>
            <a:gdLst>
              <a:gd name="T0" fmla="*/ 533 w 1060"/>
              <a:gd name="T1" fmla="*/ 753 h 1117"/>
              <a:gd name="T2" fmla="*/ 533 w 1060"/>
              <a:gd name="T3" fmla="*/ 692 h 1117"/>
              <a:gd name="T4" fmla="*/ 562 w 1060"/>
              <a:gd name="T5" fmla="*/ 829 h 1117"/>
              <a:gd name="T6" fmla="*/ 502 w 1060"/>
              <a:gd name="T7" fmla="*/ 829 h 1117"/>
              <a:gd name="T8" fmla="*/ 562 w 1060"/>
              <a:gd name="T9" fmla="*/ 829 h 1117"/>
              <a:gd name="T10" fmla="*/ 535 w 1060"/>
              <a:gd name="T11" fmla="*/ 962 h 1117"/>
              <a:gd name="T12" fmla="*/ 535 w 1060"/>
              <a:gd name="T13" fmla="*/ 901 h 1117"/>
              <a:gd name="T14" fmla="*/ 470 w 1060"/>
              <a:gd name="T15" fmla="*/ 319 h 1117"/>
              <a:gd name="T16" fmla="*/ 470 w 1060"/>
              <a:gd name="T17" fmla="*/ 379 h 1117"/>
              <a:gd name="T18" fmla="*/ 470 w 1060"/>
              <a:gd name="T19" fmla="*/ 319 h 1117"/>
              <a:gd name="T20" fmla="*/ 628 w 1060"/>
              <a:gd name="T21" fmla="*/ 349 h 1117"/>
              <a:gd name="T22" fmla="*/ 568 w 1060"/>
              <a:gd name="T23" fmla="*/ 349 h 1117"/>
              <a:gd name="T24" fmla="*/ 1056 w 1060"/>
              <a:gd name="T25" fmla="*/ 762 h 1117"/>
              <a:gd name="T26" fmla="*/ 799 w 1060"/>
              <a:gd name="T27" fmla="*/ 614 h 1117"/>
              <a:gd name="T28" fmla="*/ 740 w 1060"/>
              <a:gd name="T29" fmla="*/ 500 h 1117"/>
              <a:gd name="T30" fmla="*/ 772 w 1060"/>
              <a:gd name="T31" fmla="*/ 381 h 1117"/>
              <a:gd name="T32" fmla="*/ 843 w 1060"/>
              <a:gd name="T33" fmla="*/ 257 h 1117"/>
              <a:gd name="T34" fmla="*/ 839 w 1060"/>
              <a:gd name="T35" fmla="*/ 205 h 1117"/>
              <a:gd name="T36" fmla="*/ 739 w 1060"/>
              <a:gd name="T37" fmla="*/ 38 h 1117"/>
              <a:gd name="T38" fmla="*/ 401 w 1060"/>
              <a:gd name="T39" fmla="*/ 0 h 1117"/>
              <a:gd name="T40" fmla="*/ 357 w 1060"/>
              <a:gd name="T41" fmla="*/ 179 h 1117"/>
              <a:gd name="T42" fmla="*/ 236 w 1060"/>
              <a:gd name="T43" fmla="*/ 175 h 1117"/>
              <a:gd name="T44" fmla="*/ 347 w 1060"/>
              <a:gd name="T45" fmla="*/ 230 h 1117"/>
              <a:gd name="T46" fmla="*/ 312 w 1060"/>
              <a:gd name="T47" fmla="*/ 476 h 1117"/>
              <a:gd name="T48" fmla="*/ 260 w 1060"/>
              <a:gd name="T49" fmla="*/ 516 h 1117"/>
              <a:gd name="T50" fmla="*/ 263 w 1060"/>
              <a:gd name="T51" fmla="*/ 617 h 1117"/>
              <a:gd name="T52" fmla="*/ 4 w 1060"/>
              <a:gd name="T53" fmla="*/ 764 h 1117"/>
              <a:gd name="T54" fmla="*/ 25 w 1060"/>
              <a:gd name="T55" fmla="*/ 850 h 1117"/>
              <a:gd name="T56" fmla="*/ 103 w 1060"/>
              <a:gd name="T57" fmla="*/ 888 h 1117"/>
              <a:gd name="T58" fmla="*/ 126 w 1060"/>
              <a:gd name="T59" fmla="*/ 784 h 1117"/>
              <a:gd name="T60" fmla="*/ 209 w 1060"/>
              <a:gd name="T61" fmla="*/ 794 h 1117"/>
              <a:gd name="T62" fmla="*/ 532 w 1060"/>
              <a:gd name="T63" fmla="*/ 1117 h 1117"/>
              <a:gd name="T64" fmla="*/ 855 w 1060"/>
              <a:gd name="T65" fmla="*/ 794 h 1117"/>
              <a:gd name="T66" fmla="*/ 934 w 1060"/>
              <a:gd name="T67" fmla="*/ 781 h 1117"/>
              <a:gd name="T68" fmla="*/ 957 w 1060"/>
              <a:gd name="T69" fmla="*/ 885 h 1117"/>
              <a:gd name="T70" fmla="*/ 1035 w 1060"/>
              <a:gd name="T71" fmla="*/ 847 h 1117"/>
              <a:gd name="T72" fmla="*/ 1056 w 1060"/>
              <a:gd name="T73" fmla="*/ 762 h 1117"/>
              <a:gd name="T74" fmla="*/ 406 w 1060"/>
              <a:gd name="T75" fmla="*/ 242 h 1117"/>
              <a:gd name="T76" fmla="*/ 680 w 1060"/>
              <a:gd name="T77" fmla="*/ 265 h 1117"/>
              <a:gd name="T78" fmla="*/ 705 w 1060"/>
              <a:gd name="T79" fmla="*/ 455 h 1117"/>
              <a:gd name="T80" fmla="*/ 662 w 1060"/>
              <a:gd name="T81" fmla="*/ 517 h 1117"/>
              <a:gd name="T82" fmla="*/ 402 w 1060"/>
              <a:gd name="T83" fmla="*/ 517 h 1117"/>
              <a:gd name="T84" fmla="*/ 359 w 1060"/>
              <a:gd name="T85" fmla="*/ 455 h 1117"/>
              <a:gd name="T86" fmla="*/ 399 w 1060"/>
              <a:gd name="T87" fmla="*/ 249 h 1117"/>
              <a:gd name="T88" fmla="*/ 532 w 1060"/>
              <a:gd name="T89" fmla="*/ 1066 h 1117"/>
              <a:gd name="T90" fmla="*/ 261 w 1060"/>
              <a:gd name="T91" fmla="*/ 794 h 1117"/>
              <a:gd name="T92" fmla="*/ 332 w 1060"/>
              <a:gd name="T93" fmla="*/ 614 h 1117"/>
              <a:gd name="T94" fmla="*/ 604 w 1060"/>
              <a:gd name="T95" fmla="*/ 853 h 1117"/>
              <a:gd name="T96" fmla="*/ 689 w 1060"/>
              <a:gd name="T97" fmla="*/ 626 h 1117"/>
              <a:gd name="T98" fmla="*/ 767 w 1060"/>
              <a:gd name="T99" fmla="*/ 658 h 1117"/>
              <a:gd name="T100" fmla="*/ 724 w 1060"/>
              <a:gd name="T101" fmla="*/ 986 h 1117"/>
              <a:gd name="T102" fmla="*/ 604 w 1060"/>
              <a:gd name="T103" fmla="*/ 483 h 1117"/>
              <a:gd name="T104" fmla="*/ 509 w 1060"/>
              <a:gd name="T105" fmla="*/ 397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0" h="1117">
                <a:moveTo>
                  <a:pt x="563" y="722"/>
                </a:moveTo>
                <a:cubicBezTo>
                  <a:pt x="563" y="739"/>
                  <a:pt x="550" y="753"/>
                  <a:pt x="533" y="753"/>
                </a:cubicBezTo>
                <a:cubicBezTo>
                  <a:pt x="516" y="753"/>
                  <a:pt x="503" y="739"/>
                  <a:pt x="503" y="722"/>
                </a:cubicBezTo>
                <a:cubicBezTo>
                  <a:pt x="503" y="706"/>
                  <a:pt x="519" y="692"/>
                  <a:pt x="533" y="692"/>
                </a:cubicBezTo>
                <a:cubicBezTo>
                  <a:pt x="547" y="692"/>
                  <a:pt x="563" y="706"/>
                  <a:pt x="563" y="722"/>
                </a:cubicBezTo>
                <a:close/>
                <a:moveTo>
                  <a:pt x="562" y="829"/>
                </a:moveTo>
                <a:cubicBezTo>
                  <a:pt x="562" y="846"/>
                  <a:pt x="548" y="859"/>
                  <a:pt x="532" y="859"/>
                </a:cubicBezTo>
                <a:cubicBezTo>
                  <a:pt x="515" y="859"/>
                  <a:pt x="502" y="846"/>
                  <a:pt x="502" y="829"/>
                </a:cubicBezTo>
                <a:cubicBezTo>
                  <a:pt x="502" y="812"/>
                  <a:pt x="518" y="799"/>
                  <a:pt x="532" y="799"/>
                </a:cubicBezTo>
                <a:cubicBezTo>
                  <a:pt x="546" y="799"/>
                  <a:pt x="562" y="812"/>
                  <a:pt x="562" y="829"/>
                </a:cubicBezTo>
                <a:close/>
                <a:moveTo>
                  <a:pt x="565" y="932"/>
                </a:moveTo>
                <a:cubicBezTo>
                  <a:pt x="565" y="948"/>
                  <a:pt x="552" y="962"/>
                  <a:pt x="535" y="962"/>
                </a:cubicBezTo>
                <a:cubicBezTo>
                  <a:pt x="519" y="962"/>
                  <a:pt x="505" y="948"/>
                  <a:pt x="505" y="932"/>
                </a:cubicBezTo>
                <a:cubicBezTo>
                  <a:pt x="505" y="915"/>
                  <a:pt x="519" y="901"/>
                  <a:pt x="535" y="901"/>
                </a:cubicBezTo>
                <a:cubicBezTo>
                  <a:pt x="552" y="901"/>
                  <a:pt x="565" y="915"/>
                  <a:pt x="565" y="932"/>
                </a:cubicBezTo>
                <a:close/>
                <a:moveTo>
                  <a:pt x="470" y="319"/>
                </a:moveTo>
                <a:cubicBezTo>
                  <a:pt x="486" y="319"/>
                  <a:pt x="500" y="332"/>
                  <a:pt x="500" y="349"/>
                </a:cubicBezTo>
                <a:cubicBezTo>
                  <a:pt x="500" y="366"/>
                  <a:pt x="486" y="379"/>
                  <a:pt x="470" y="379"/>
                </a:cubicBezTo>
                <a:cubicBezTo>
                  <a:pt x="453" y="379"/>
                  <a:pt x="440" y="366"/>
                  <a:pt x="440" y="349"/>
                </a:cubicBezTo>
                <a:cubicBezTo>
                  <a:pt x="440" y="332"/>
                  <a:pt x="453" y="319"/>
                  <a:pt x="470" y="319"/>
                </a:cubicBezTo>
                <a:close/>
                <a:moveTo>
                  <a:pt x="598" y="319"/>
                </a:moveTo>
                <a:cubicBezTo>
                  <a:pt x="615" y="319"/>
                  <a:pt x="628" y="332"/>
                  <a:pt x="628" y="349"/>
                </a:cubicBezTo>
                <a:cubicBezTo>
                  <a:pt x="628" y="366"/>
                  <a:pt x="615" y="379"/>
                  <a:pt x="598" y="379"/>
                </a:cubicBezTo>
                <a:cubicBezTo>
                  <a:pt x="581" y="379"/>
                  <a:pt x="568" y="366"/>
                  <a:pt x="568" y="349"/>
                </a:cubicBezTo>
                <a:cubicBezTo>
                  <a:pt x="568" y="332"/>
                  <a:pt x="581" y="319"/>
                  <a:pt x="598" y="319"/>
                </a:cubicBezTo>
                <a:close/>
                <a:moveTo>
                  <a:pt x="1056" y="762"/>
                </a:moveTo>
                <a:cubicBezTo>
                  <a:pt x="1052" y="736"/>
                  <a:pt x="996" y="745"/>
                  <a:pt x="980" y="747"/>
                </a:cubicBezTo>
                <a:cubicBezTo>
                  <a:pt x="980" y="747"/>
                  <a:pt x="831" y="640"/>
                  <a:pt x="799" y="614"/>
                </a:cubicBezTo>
                <a:cubicBezTo>
                  <a:pt x="786" y="595"/>
                  <a:pt x="785" y="592"/>
                  <a:pt x="769" y="575"/>
                </a:cubicBezTo>
                <a:cubicBezTo>
                  <a:pt x="786" y="539"/>
                  <a:pt x="772" y="510"/>
                  <a:pt x="740" y="500"/>
                </a:cubicBezTo>
                <a:cubicBezTo>
                  <a:pt x="745" y="492"/>
                  <a:pt x="749" y="484"/>
                  <a:pt x="752" y="476"/>
                </a:cubicBezTo>
                <a:cubicBezTo>
                  <a:pt x="765" y="447"/>
                  <a:pt x="772" y="415"/>
                  <a:pt x="772" y="381"/>
                </a:cubicBezTo>
                <a:cubicBezTo>
                  <a:pt x="772" y="339"/>
                  <a:pt x="760" y="298"/>
                  <a:pt x="741" y="264"/>
                </a:cubicBezTo>
                <a:cubicBezTo>
                  <a:pt x="774" y="262"/>
                  <a:pt x="809" y="260"/>
                  <a:pt x="843" y="257"/>
                </a:cubicBezTo>
                <a:cubicBezTo>
                  <a:pt x="858" y="255"/>
                  <a:pt x="868" y="243"/>
                  <a:pt x="867" y="229"/>
                </a:cubicBezTo>
                <a:cubicBezTo>
                  <a:pt x="866" y="214"/>
                  <a:pt x="853" y="204"/>
                  <a:pt x="839" y="205"/>
                </a:cubicBezTo>
                <a:cubicBezTo>
                  <a:pt x="803" y="209"/>
                  <a:pt x="767" y="211"/>
                  <a:pt x="732" y="212"/>
                </a:cubicBezTo>
                <a:cubicBezTo>
                  <a:pt x="732" y="212"/>
                  <a:pt x="739" y="63"/>
                  <a:pt x="739" y="38"/>
                </a:cubicBezTo>
                <a:cubicBezTo>
                  <a:pt x="739" y="15"/>
                  <a:pt x="730" y="11"/>
                  <a:pt x="709" y="9"/>
                </a:cubicBezTo>
                <a:cubicBezTo>
                  <a:pt x="624" y="2"/>
                  <a:pt x="401" y="0"/>
                  <a:pt x="401" y="0"/>
                </a:cubicBezTo>
                <a:cubicBezTo>
                  <a:pt x="361" y="0"/>
                  <a:pt x="363" y="11"/>
                  <a:pt x="362" y="36"/>
                </a:cubicBezTo>
                <a:cubicBezTo>
                  <a:pt x="357" y="179"/>
                  <a:pt x="357" y="179"/>
                  <a:pt x="357" y="179"/>
                </a:cubicBezTo>
                <a:cubicBezTo>
                  <a:pt x="328" y="173"/>
                  <a:pt x="298" y="165"/>
                  <a:pt x="268" y="157"/>
                </a:cubicBezTo>
                <a:cubicBezTo>
                  <a:pt x="254" y="153"/>
                  <a:pt x="240" y="161"/>
                  <a:pt x="236" y="175"/>
                </a:cubicBezTo>
                <a:cubicBezTo>
                  <a:pt x="232" y="188"/>
                  <a:pt x="240" y="203"/>
                  <a:pt x="254" y="206"/>
                </a:cubicBezTo>
                <a:cubicBezTo>
                  <a:pt x="286" y="215"/>
                  <a:pt x="316" y="223"/>
                  <a:pt x="347" y="230"/>
                </a:cubicBezTo>
                <a:cubicBezTo>
                  <a:pt x="313" y="271"/>
                  <a:pt x="293" y="324"/>
                  <a:pt x="293" y="381"/>
                </a:cubicBezTo>
                <a:cubicBezTo>
                  <a:pt x="293" y="415"/>
                  <a:pt x="299" y="447"/>
                  <a:pt x="312" y="476"/>
                </a:cubicBezTo>
                <a:cubicBezTo>
                  <a:pt x="314" y="480"/>
                  <a:pt x="315" y="483"/>
                  <a:pt x="317" y="487"/>
                </a:cubicBezTo>
                <a:cubicBezTo>
                  <a:pt x="292" y="482"/>
                  <a:pt x="264" y="484"/>
                  <a:pt x="260" y="516"/>
                </a:cubicBezTo>
                <a:cubicBezTo>
                  <a:pt x="258" y="545"/>
                  <a:pt x="267" y="568"/>
                  <a:pt x="286" y="585"/>
                </a:cubicBezTo>
                <a:cubicBezTo>
                  <a:pt x="275" y="597"/>
                  <a:pt x="271" y="603"/>
                  <a:pt x="263" y="617"/>
                </a:cubicBezTo>
                <a:cubicBezTo>
                  <a:pt x="231" y="643"/>
                  <a:pt x="80" y="750"/>
                  <a:pt x="80" y="750"/>
                </a:cubicBezTo>
                <a:cubicBezTo>
                  <a:pt x="65" y="748"/>
                  <a:pt x="8" y="739"/>
                  <a:pt x="4" y="764"/>
                </a:cubicBezTo>
                <a:cubicBezTo>
                  <a:pt x="0" y="791"/>
                  <a:pt x="34" y="788"/>
                  <a:pt x="64" y="791"/>
                </a:cubicBezTo>
                <a:cubicBezTo>
                  <a:pt x="52" y="802"/>
                  <a:pt x="12" y="831"/>
                  <a:pt x="25" y="850"/>
                </a:cubicBezTo>
                <a:cubicBezTo>
                  <a:pt x="37" y="866"/>
                  <a:pt x="64" y="848"/>
                  <a:pt x="85" y="828"/>
                </a:cubicBezTo>
                <a:cubicBezTo>
                  <a:pt x="83" y="853"/>
                  <a:pt x="83" y="886"/>
                  <a:pt x="103" y="888"/>
                </a:cubicBezTo>
                <a:cubicBezTo>
                  <a:pt x="123" y="890"/>
                  <a:pt x="126" y="867"/>
                  <a:pt x="125" y="852"/>
                </a:cubicBezTo>
                <a:cubicBezTo>
                  <a:pt x="125" y="839"/>
                  <a:pt x="128" y="797"/>
                  <a:pt x="126" y="784"/>
                </a:cubicBezTo>
                <a:cubicBezTo>
                  <a:pt x="135" y="772"/>
                  <a:pt x="185" y="740"/>
                  <a:pt x="221" y="711"/>
                </a:cubicBezTo>
                <a:cubicBezTo>
                  <a:pt x="216" y="726"/>
                  <a:pt x="209" y="757"/>
                  <a:pt x="209" y="794"/>
                </a:cubicBezTo>
                <a:cubicBezTo>
                  <a:pt x="209" y="883"/>
                  <a:pt x="245" y="964"/>
                  <a:pt x="304" y="1023"/>
                </a:cubicBezTo>
                <a:cubicBezTo>
                  <a:pt x="362" y="1081"/>
                  <a:pt x="443" y="1117"/>
                  <a:pt x="532" y="1117"/>
                </a:cubicBezTo>
                <a:cubicBezTo>
                  <a:pt x="621" y="1117"/>
                  <a:pt x="702" y="1081"/>
                  <a:pt x="761" y="1023"/>
                </a:cubicBezTo>
                <a:cubicBezTo>
                  <a:pt x="819" y="964"/>
                  <a:pt x="855" y="883"/>
                  <a:pt x="855" y="794"/>
                </a:cubicBezTo>
                <a:cubicBezTo>
                  <a:pt x="855" y="757"/>
                  <a:pt x="851" y="737"/>
                  <a:pt x="843" y="709"/>
                </a:cubicBezTo>
                <a:cubicBezTo>
                  <a:pt x="878" y="738"/>
                  <a:pt x="925" y="769"/>
                  <a:pt x="934" y="781"/>
                </a:cubicBezTo>
                <a:cubicBezTo>
                  <a:pt x="932" y="794"/>
                  <a:pt x="935" y="836"/>
                  <a:pt x="935" y="849"/>
                </a:cubicBezTo>
                <a:cubicBezTo>
                  <a:pt x="935" y="864"/>
                  <a:pt x="937" y="887"/>
                  <a:pt x="957" y="885"/>
                </a:cubicBezTo>
                <a:cubicBezTo>
                  <a:pt x="977" y="883"/>
                  <a:pt x="977" y="850"/>
                  <a:pt x="975" y="825"/>
                </a:cubicBezTo>
                <a:cubicBezTo>
                  <a:pt x="996" y="845"/>
                  <a:pt x="1023" y="863"/>
                  <a:pt x="1035" y="847"/>
                </a:cubicBezTo>
                <a:cubicBezTo>
                  <a:pt x="1049" y="829"/>
                  <a:pt x="1009" y="799"/>
                  <a:pt x="996" y="788"/>
                </a:cubicBezTo>
                <a:cubicBezTo>
                  <a:pt x="1026" y="785"/>
                  <a:pt x="1060" y="789"/>
                  <a:pt x="1056" y="762"/>
                </a:cubicBezTo>
                <a:close/>
                <a:moveTo>
                  <a:pt x="399" y="249"/>
                </a:moveTo>
                <a:cubicBezTo>
                  <a:pt x="402" y="246"/>
                  <a:pt x="404" y="244"/>
                  <a:pt x="406" y="242"/>
                </a:cubicBezTo>
                <a:cubicBezTo>
                  <a:pt x="456" y="251"/>
                  <a:pt x="504" y="257"/>
                  <a:pt x="552" y="261"/>
                </a:cubicBezTo>
                <a:cubicBezTo>
                  <a:pt x="594" y="264"/>
                  <a:pt x="637" y="265"/>
                  <a:pt x="680" y="265"/>
                </a:cubicBezTo>
                <a:cubicBezTo>
                  <a:pt x="705" y="297"/>
                  <a:pt x="720" y="337"/>
                  <a:pt x="720" y="381"/>
                </a:cubicBezTo>
                <a:cubicBezTo>
                  <a:pt x="720" y="408"/>
                  <a:pt x="715" y="433"/>
                  <a:pt x="705" y="455"/>
                </a:cubicBezTo>
                <a:cubicBezTo>
                  <a:pt x="695" y="479"/>
                  <a:pt x="680" y="500"/>
                  <a:pt x="662" y="517"/>
                </a:cubicBezTo>
                <a:cubicBezTo>
                  <a:pt x="662" y="517"/>
                  <a:pt x="662" y="517"/>
                  <a:pt x="662" y="517"/>
                </a:cubicBezTo>
                <a:cubicBezTo>
                  <a:pt x="661" y="518"/>
                  <a:pt x="661" y="518"/>
                  <a:pt x="661" y="518"/>
                </a:cubicBezTo>
                <a:cubicBezTo>
                  <a:pt x="596" y="532"/>
                  <a:pt x="499" y="546"/>
                  <a:pt x="402" y="517"/>
                </a:cubicBezTo>
                <a:cubicBezTo>
                  <a:pt x="402" y="517"/>
                  <a:pt x="402" y="517"/>
                  <a:pt x="401" y="516"/>
                </a:cubicBezTo>
                <a:cubicBezTo>
                  <a:pt x="383" y="499"/>
                  <a:pt x="369" y="478"/>
                  <a:pt x="359" y="455"/>
                </a:cubicBezTo>
                <a:cubicBezTo>
                  <a:pt x="350" y="433"/>
                  <a:pt x="344" y="408"/>
                  <a:pt x="344" y="381"/>
                </a:cubicBezTo>
                <a:cubicBezTo>
                  <a:pt x="344" y="330"/>
                  <a:pt x="365" y="283"/>
                  <a:pt x="399" y="249"/>
                </a:cubicBezTo>
                <a:close/>
                <a:moveTo>
                  <a:pt x="724" y="986"/>
                </a:moveTo>
                <a:cubicBezTo>
                  <a:pt x="675" y="1035"/>
                  <a:pt x="607" y="1066"/>
                  <a:pt x="532" y="1066"/>
                </a:cubicBezTo>
                <a:cubicBezTo>
                  <a:pt x="457" y="1066"/>
                  <a:pt x="389" y="1035"/>
                  <a:pt x="340" y="986"/>
                </a:cubicBezTo>
                <a:cubicBezTo>
                  <a:pt x="291" y="937"/>
                  <a:pt x="261" y="869"/>
                  <a:pt x="261" y="794"/>
                </a:cubicBezTo>
                <a:cubicBezTo>
                  <a:pt x="261" y="745"/>
                  <a:pt x="274" y="698"/>
                  <a:pt x="297" y="658"/>
                </a:cubicBezTo>
                <a:cubicBezTo>
                  <a:pt x="301" y="651"/>
                  <a:pt x="315" y="633"/>
                  <a:pt x="332" y="614"/>
                </a:cubicBezTo>
                <a:cubicBezTo>
                  <a:pt x="395" y="639"/>
                  <a:pt x="489" y="643"/>
                  <a:pt x="571" y="639"/>
                </a:cubicBezTo>
                <a:cubicBezTo>
                  <a:pt x="611" y="693"/>
                  <a:pt x="608" y="843"/>
                  <a:pt x="604" y="853"/>
                </a:cubicBezTo>
                <a:cubicBezTo>
                  <a:pt x="608" y="857"/>
                  <a:pt x="686" y="844"/>
                  <a:pt x="705" y="842"/>
                </a:cubicBezTo>
                <a:cubicBezTo>
                  <a:pt x="731" y="778"/>
                  <a:pt x="718" y="686"/>
                  <a:pt x="689" y="626"/>
                </a:cubicBezTo>
                <a:cubicBezTo>
                  <a:pt x="712" y="622"/>
                  <a:pt x="728" y="618"/>
                  <a:pt x="736" y="615"/>
                </a:cubicBezTo>
                <a:cubicBezTo>
                  <a:pt x="748" y="628"/>
                  <a:pt x="758" y="643"/>
                  <a:pt x="767" y="658"/>
                </a:cubicBezTo>
                <a:cubicBezTo>
                  <a:pt x="790" y="698"/>
                  <a:pt x="804" y="745"/>
                  <a:pt x="804" y="794"/>
                </a:cubicBezTo>
                <a:cubicBezTo>
                  <a:pt x="804" y="869"/>
                  <a:pt x="773" y="937"/>
                  <a:pt x="724" y="986"/>
                </a:cubicBezTo>
                <a:close/>
                <a:moveTo>
                  <a:pt x="512" y="432"/>
                </a:moveTo>
                <a:cubicBezTo>
                  <a:pt x="522" y="443"/>
                  <a:pt x="555" y="454"/>
                  <a:pt x="604" y="483"/>
                </a:cubicBezTo>
                <a:cubicBezTo>
                  <a:pt x="604" y="483"/>
                  <a:pt x="573" y="418"/>
                  <a:pt x="556" y="397"/>
                </a:cubicBezTo>
                <a:cubicBezTo>
                  <a:pt x="542" y="379"/>
                  <a:pt x="515" y="389"/>
                  <a:pt x="509" y="397"/>
                </a:cubicBezTo>
                <a:cubicBezTo>
                  <a:pt x="503" y="405"/>
                  <a:pt x="502" y="421"/>
                  <a:pt x="512" y="4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29"/>
          <p:cNvSpPr>
            <a:spLocks noEditPoints="1"/>
          </p:cNvSpPr>
          <p:nvPr/>
        </p:nvSpPr>
        <p:spPr bwMode="auto">
          <a:xfrm flipH="1">
            <a:off x="3584544" y="4872264"/>
            <a:ext cx="744627" cy="811620"/>
          </a:xfrm>
          <a:custGeom>
            <a:avLst/>
            <a:gdLst>
              <a:gd name="T0" fmla="*/ 1232 w 1273"/>
              <a:gd name="T1" fmla="*/ 317 h 1367"/>
              <a:gd name="T2" fmla="*/ 1030 w 1273"/>
              <a:gd name="T3" fmla="*/ 116 h 1367"/>
              <a:gd name="T4" fmla="*/ 263 w 1273"/>
              <a:gd name="T5" fmla="*/ 335 h 1367"/>
              <a:gd name="T6" fmla="*/ 106 w 1273"/>
              <a:gd name="T7" fmla="*/ 479 h 1367"/>
              <a:gd name="T8" fmla="*/ 142 w 1273"/>
              <a:gd name="T9" fmla="*/ 687 h 1367"/>
              <a:gd name="T10" fmla="*/ 1 w 1273"/>
              <a:gd name="T11" fmla="*/ 746 h 1367"/>
              <a:gd name="T12" fmla="*/ 43 w 1273"/>
              <a:gd name="T13" fmla="*/ 877 h 1367"/>
              <a:gd name="T14" fmla="*/ 172 w 1273"/>
              <a:gd name="T15" fmla="*/ 979 h 1367"/>
              <a:gd name="T16" fmla="*/ 398 w 1273"/>
              <a:gd name="T17" fmla="*/ 1228 h 1367"/>
              <a:gd name="T18" fmla="*/ 700 w 1273"/>
              <a:gd name="T19" fmla="*/ 1285 h 1367"/>
              <a:gd name="T20" fmla="*/ 968 w 1273"/>
              <a:gd name="T21" fmla="*/ 1150 h 1367"/>
              <a:gd name="T22" fmla="*/ 1116 w 1273"/>
              <a:gd name="T23" fmla="*/ 865 h 1367"/>
              <a:gd name="T24" fmla="*/ 1156 w 1273"/>
              <a:gd name="T25" fmla="*/ 752 h 1367"/>
              <a:gd name="T26" fmla="*/ 1083 w 1273"/>
              <a:gd name="T27" fmla="*/ 712 h 1367"/>
              <a:gd name="T28" fmla="*/ 994 w 1273"/>
              <a:gd name="T29" fmla="*/ 581 h 1367"/>
              <a:gd name="T30" fmla="*/ 989 w 1273"/>
              <a:gd name="T31" fmla="*/ 200 h 1367"/>
              <a:gd name="T32" fmla="*/ 1070 w 1273"/>
              <a:gd name="T33" fmla="*/ 768 h 1367"/>
              <a:gd name="T34" fmla="*/ 991 w 1273"/>
              <a:gd name="T35" fmla="*/ 829 h 1367"/>
              <a:gd name="T36" fmla="*/ 985 w 1273"/>
              <a:gd name="T37" fmla="*/ 910 h 1367"/>
              <a:gd name="T38" fmla="*/ 868 w 1273"/>
              <a:gd name="T39" fmla="*/ 1239 h 1367"/>
              <a:gd name="T40" fmla="*/ 653 w 1273"/>
              <a:gd name="T41" fmla="*/ 1234 h 1367"/>
              <a:gd name="T42" fmla="*/ 512 w 1273"/>
              <a:gd name="T43" fmla="*/ 1300 h 1367"/>
              <a:gd name="T44" fmla="*/ 414 w 1273"/>
              <a:gd name="T45" fmla="*/ 1163 h 1367"/>
              <a:gd name="T46" fmla="*/ 235 w 1273"/>
              <a:gd name="T47" fmla="*/ 960 h 1367"/>
              <a:gd name="T48" fmla="*/ 174 w 1273"/>
              <a:gd name="T49" fmla="*/ 921 h 1367"/>
              <a:gd name="T50" fmla="*/ 168 w 1273"/>
              <a:gd name="T51" fmla="*/ 840 h 1367"/>
              <a:gd name="T52" fmla="*/ 89 w 1273"/>
              <a:gd name="T53" fmla="*/ 780 h 1367"/>
              <a:gd name="T54" fmla="*/ 580 w 1273"/>
              <a:gd name="T55" fmla="*/ 577 h 1367"/>
              <a:gd name="T56" fmla="*/ 977 w 1273"/>
              <a:gd name="T57" fmla="*/ 718 h 1367"/>
              <a:gd name="T58" fmla="*/ 945 w 1273"/>
              <a:gd name="T59" fmla="*/ 537 h 1367"/>
              <a:gd name="T60" fmla="*/ 185 w 1273"/>
              <a:gd name="T61" fmla="*/ 537 h 1367"/>
              <a:gd name="T62" fmla="*/ 575 w 1273"/>
              <a:gd name="T63" fmla="*/ 370 h 1367"/>
              <a:gd name="T64" fmla="*/ 1071 w 1273"/>
              <a:gd name="T65" fmla="*/ 157 h 1367"/>
              <a:gd name="T66" fmla="*/ 1216 w 1273"/>
              <a:gd name="T67" fmla="*/ 217 h 1367"/>
              <a:gd name="T68" fmla="*/ 1071 w 1273"/>
              <a:gd name="T69" fmla="*/ 276 h 1367"/>
              <a:gd name="T70" fmla="*/ 671 w 1273"/>
              <a:gd name="T71" fmla="*/ 702 h 1367"/>
              <a:gd name="T72" fmla="*/ 391 w 1273"/>
              <a:gd name="T73" fmla="*/ 751 h 1367"/>
              <a:gd name="T74" fmla="*/ 391 w 1273"/>
              <a:gd name="T75" fmla="*/ 751 h 1367"/>
              <a:gd name="T76" fmla="*/ 714 w 1273"/>
              <a:gd name="T77" fmla="*/ 1018 h 1367"/>
              <a:gd name="T78" fmla="*/ 653 w 1273"/>
              <a:gd name="T79" fmla="*/ 996 h 1367"/>
              <a:gd name="T80" fmla="*/ 450 w 1273"/>
              <a:gd name="T81" fmla="*/ 1017 h 1367"/>
              <a:gd name="T82" fmla="*/ 222 w 1273"/>
              <a:gd name="T83" fmla="*/ 832 h 1367"/>
              <a:gd name="T84" fmla="*/ 302 w 1273"/>
              <a:gd name="T85" fmla="*/ 811 h 1367"/>
              <a:gd name="T86" fmla="*/ 574 w 1273"/>
              <a:gd name="T87" fmla="*/ 716 h 1367"/>
              <a:gd name="T88" fmla="*/ 799 w 1273"/>
              <a:gd name="T89" fmla="*/ 813 h 1367"/>
              <a:gd name="T90" fmla="*/ 934 w 1273"/>
              <a:gd name="T91" fmla="*/ 821 h 1367"/>
              <a:gd name="T92" fmla="*/ 622 w 1273"/>
              <a:gd name="T93" fmla="*/ 802 h 1367"/>
              <a:gd name="T94" fmla="*/ 524 w 1273"/>
              <a:gd name="T95" fmla="*/ 910 h 1367"/>
              <a:gd name="T96" fmla="*/ 400 w 1273"/>
              <a:gd name="T97" fmla="*/ 853 h 1367"/>
              <a:gd name="T98" fmla="*/ 609 w 1273"/>
              <a:gd name="T99" fmla="*/ 964 h 1367"/>
              <a:gd name="T100" fmla="*/ 552 w 1273"/>
              <a:gd name="T101" fmla="*/ 965 h 1367"/>
              <a:gd name="T102" fmla="*/ 704 w 1273"/>
              <a:gd name="T103" fmla="*/ 832 h 1367"/>
              <a:gd name="T104" fmla="*/ 604 w 1273"/>
              <a:gd name="T105" fmla="*/ 884 h 1367"/>
              <a:gd name="T106" fmla="*/ 640 w 1273"/>
              <a:gd name="T107" fmla="*/ 913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3" h="1367">
                <a:moveTo>
                  <a:pt x="1030" y="317"/>
                </a:moveTo>
                <a:cubicBezTo>
                  <a:pt x="1030" y="317"/>
                  <a:pt x="1030" y="317"/>
                  <a:pt x="1030" y="317"/>
                </a:cubicBezTo>
                <a:cubicBezTo>
                  <a:pt x="1044" y="331"/>
                  <a:pt x="1082" y="356"/>
                  <a:pt x="1136" y="356"/>
                </a:cubicBezTo>
                <a:cubicBezTo>
                  <a:pt x="1182" y="356"/>
                  <a:pt x="1213" y="337"/>
                  <a:pt x="1232" y="317"/>
                </a:cubicBezTo>
                <a:cubicBezTo>
                  <a:pt x="1257" y="292"/>
                  <a:pt x="1273" y="256"/>
                  <a:pt x="1273" y="217"/>
                </a:cubicBezTo>
                <a:cubicBezTo>
                  <a:pt x="1273" y="177"/>
                  <a:pt x="1257" y="142"/>
                  <a:pt x="1232" y="116"/>
                </a:cubicBezTo>
                <a:cubicBezTo>
                  <a:pt x="1232" y="116"/>
                  <a:pt x="1191" y="74"/>
                  <a:pt x="1131" y="74"/>
                </a:cubicBezTo>
                <a:cubicBezTo>
                  <a:pt x="1092" y="74"/>
                  <a:pt x="1056" y="90"/>
                  <a:pt x="1030" y="116"/>
                </a:cubicBezTo>
                <a:cubicBezTo>
                  <a:pt x="1030" y="116"/>
                  <a:pt x="1030" y="116"/>
                  <a:pt x="1030" y="116"/>
                </a:cubicBezTo>
                <a:cubicBezTo>
                  <a:pt x="1030" y="116"/>
                  <a:pt x="1030" y="116"/>
                  <a:pt x="1030" y="116"/>
                </a:cubicBezTo>
                <a:cubicBezTo>
                  <a:pt x="1026" y="121"/>
                  <a:pt x="1021" y="125"/>
                  <a:pt x="1017" y="131"/>
                </a:cubicBezTo>
                <a:cubicBezTo>
                  <a:pt x="730" y="0"/>
                  <a:pt x="318" y="108"/>
                  <a:pt x="263" y="335"/>
                </a:cubicBezTo>
                <a:cubicBezTo>
                  <a:pt x="262" y="341"/>
                  <a:pt x="262" y="341"/>
                  <a:pt x="262" y="341"/>
                </a:cubicBezTo>
                <a:cubicBezTo>
                  <a:pt x="231" y="341"/>
                  <a:pt x="231" y="341"/>
                  <a:pt x="231" y="341"/>
                </a:cubicBezTo>
                <a:cubicBezTo>
                  <a:pt x="196" y="341"/>
                  <a:pt x="165" y="357"/>
                  <a:pt x="142" y="383"/>
                </a:cubicBezTo>
                <a:cubicBezTo>
                  <a:pt x="120" y="408"/>
                  <a:pt x="106" y="442"/>
                  <a:pt x="106" y="479"/>
                </a:cubicBezTo>
                <a:cubicBezTo>
                  <a:pt x="106" y="516"/>
                  <a:pt x="120" y="550"/>
                  <a:pt x="142" y="575"/>
                </a:cubicBezTo>
                <a:cubicBezTo>
                  <a:pt x="153" y="588"/>
                  <a:pt x="166" y="598"/>
                  <a:pt x="181" y="606"/>
                </a:cubicBezTo>
                <a:cubicBezTo>
                  <a:pt x="182" y="613"/>
                  <a:pt x="181" y="620"/>
                  <a:pt x="180" y="627"/>
                </a:cubicBezTo>
                <a:cubicBezTo>
                  <a:pt x="175" y="649"/>
                  <a:pt x="161" y="670"/>
                  <a:pt x="142" y="687"/>
                </a:cubicBezTo>
                <a:cubicBezTo>
                  <a:pt x="123" y="705"/>
                  <a:pt x="99" y="718"/>
                  <a:pt x="76" y="723"/>
                </a:cubicBezTo>
                <a:cubicBezTo>
                  <a:pt x="62" y="726"/>
                  <a:pt x="48" y="727"/>
                  <a:pt x="36" y="724"/>
                </a:cubicBezTo>
                <a:cubicBezTo>
                  <a:pt x="36" y="724"/>
                  <a:pt x="36" y="724"/>
                  <a:pt x="36" y="724"/>
                </a:cubicBezTo>
                <a:cubicBezTo>
                  <a:pt x="20" y="721"/>
                  <a:pt x="5" y="730"/>
                  <a:pt x="1" y="746"/>
                </a:cubicBezTo>
                <a:cubicBezTo>
                  <a:pt x="0" y="752"/>
                  <a:pt x="1" y="758"/>
                  <a:pt x="3" y="763"/>
                </a:cubicBezTo>
                <a:cubicBezTo>
                  <a:pt x="14" y="798"/>
                  <a:pt x="29" y="824"/>
                  <a:pt x="51" y="841"/>
                </a:cubicBezTo>
                <a:cubicBezTo>
                  <a:pt x="61" y="850"/>
                  <a:pt x="72" y="856"/>
                  <a:pt x="85" y="861"/>
                </a:cubicBezTo>
                <a:cubicBezTo>
                  <a:pt x="71" y="868"/>
                  <a:pt x="55" y="873"/>
                  <a:pt x="43" y="877"/>
                </a:cubicBezTo>
                <a:cubicBezTo>
                  <a:pt x="43" y="877"/>
                  <a:pt x="43" y="877"/>
                  <a:pt x="43" y="877"/>
                </a:cubicBezTo>
                <a:cubicBezTo>
                  <a:pt x="27" y="881"/>
                  <a:pt x="18" y="897"/>
                  <a:pt x="23" y="912"/>
                </a:cubicBezTo>
                <a:cubicBezTo>
                  <a:pt x="25" y="918"/>
                  <a:pt x="28" y="923"/>
                  <a:pt x="33" y="927"/>
                </a:cubicBezTo>
                <a:cubicBezTo>
                  <a:pt x="92" y="981"/>
                  <a:pt x="132" y="981"/>
                  <a:pt x="172" y="979"/>
                </a:cubicBezTo>
                <a:cubicBezTo>
                  <a:pt x="163" y="1040"/>
                  <a:pt x="167" y="1089"/>
                  <a:pt x="181" y="1128"/>
                </a:cubicBezTo>
                <a:cubicBezTo>
                  <a:pt x="192" y="1156"/>
                  <a:pt x="208" y="1178"/>
                  <a:pt x="227" y="1195"/>
                </a:cubicBezTo>
                <a:cubicBezTo>
                  <a:pt x="247" y="1212"/>
                  <a:pt x="270" y="1223"/>
                  <a:pt x="296" y="1230"/>
                </a:cubicBezTo>
                <a:cubicBezTo>
                  <a:pt x="327" y="1237"/>
                  <a:pt x="362" y="1237"/>
                  <a:pt x="398" y="1228"/>
                </a:cubicBezTo>
                <a:cubicBezTo>
                  <a:pt x="408" y="1295"/>
                  <a:pt x="445" y="1335"/>
                  <a:pt x="490" y="1354"/>
                </a:cubicBezTo>
                <a:cubicBezTo>
                  <a:pt x="512" y="1363"/>
                  <a:pt x="536" y="1367"/>
                  <a:pt x="559" y="1366"/>
                </a:cubicBezTo>
                <a:cubicBezTo>
                  <a:pt x="582" y="1366"/>
                  <a:pt x="605" y="1361"/>
                  <a:pt x="626" y="1352"/>
                </a:cubicBezTo>
                <a:cubicBezTo>
                  <a:pt x="658" y="1338"/>
                  <a:pt x="686" y="1315"/>
                  <a:pt x="700" y="1285"/>
                </a:cubicBezTo>
                <a:cubicBezTo>
                  <a:pt x="740" y="1312"/>
                  <a:pt x="781" y="1321"/>
                  <a:pt x="819" y="1317"/>
                </a:cubicBezTo>
                <a:cubicBezTo>
                  <a:pt x="850" y="1314"/>
                  <a:pt x="878" y="1303"/>
                  <a:pt x="901" y="1286"/>
                </a:cubicBezTo>
                <a:cubicBezTo>
                  <a:pt x="925" y="1269"/>
                  <a:pt x="944" y="1247"/>
                  <a:pt x="958" y="1222"/>
                </a:cubicBezTo>
                <a:cubicBezTo>
                  <a:pt x="971" y="1196"/>
                  <a:pt x="969" y="1179"/>
                  <a:pt x="968" y="1150"/>
                </a:cubicBezTo>
                <a:cubicBezTo>
                  <a:pt x="1032" y="1130"/>
                  <a:pt x="1084" y="1030"/>
                  <a:pt x="986" y="968"/>
                </a:cubicBezTo>
                <a:cubicBezTo>
                  <a:pt x="1027" y="970"/>
                  <a:pt x="1067" y="970"/>
                  <a:pt x="1126" y="916"/>
                </a:cubicBezTo>
                <a:cubicBezTo>
                  <a:pt x="1131" y="912"/>
                  <a:pt x="1134" y="907"/>
                  <a:pt x="1136" y="901"/>
                </a:cubicBezTo>
                <a:cubicBezTo>
                  <a:pt x="1140" y="886"/>
                  <a:pt x="1131" y="870"/>
                  <a:pt x="1116" y="865"/>
                </a:cubicBezTo>
                <a:cubicBezTo>
                  <a:pt x="1116" y="865"/>
                  <a:pt x="1116" y="865"/>
                  <a:pt x="1116" y="865"/>
                </a:cubicBezTo>
                <a:cubicBezTo>
                  <a:pt x="1104" y="862"/>
                  <a:pt x="1088" y="857"/>
                  <a:pt x="1074" y="849"/>
                </a:cubicBezTo>
                <a:cubicBezTo>
                  <a:pt x="1086" y="845"/>
                  <a:pt x="1098" y="838"/>
                  <a:pt x="1108" y="830"/>
                </a:cubicBezTo>
                <a:cubicBezTo>
                  <a:pt x="1130" y="812"/>
                  <a:pt x="1145" y="787"/>
                  <a:pt x="1156" y="752"/>
                </a:cubicBezTo>
                <a:cubicBezTo>
                  <a:pt x="1158" y="747"/>
                  <a:pt x="1159" y="741"/>
                  <a:pt x="1158" y="735"/>
                </a:cubicBezTo>
                <a:cubicBezTo>
                  <a:pt x="1154" y="719"/>
                  <a:pt x="1138" y="709"/>
                  <a:pt x="1123" y="713"/>
                </a:cubicBezTo>
                <a:cubicBezTo>
                  <a:pt x="1123" y="713"/>
                  <a:pt x="1123" y="713"/>
                  <a:pt x="1123" y="713"/>
                </a:cubicBezTo>
                <a:cubicBezTo>
                  <a:pt x="1110" y="716"/>
                  <a:pt x="1097" y="715"/>
                  <a:pt x="1083" y="712"/>
                </a:cubicBezTo>
                <a:cubicBezTo>
                  <a:pt x="1059" y="707"/>
                  <a:pt x="1036" y="693"/>
                  <a:pt x="1017" y="676"/>
                </a:cubicBezTo>
                <a:cubicBezTo>
                  <a:pt x="998" y="658"/>
                  <a:pt x="984" y="637"/>
                  <a:pt x="979" y="616"/>
                </a:cubicBezTo>
                <a:cubicBezTo>
                  <a:pt x="978" y="609"/>
                  <a:pt x="975" y="605"/>
                  <a:pt x="975" y="598"/>
                </a:cubicBezTo>
                <a:cubicBezTo>
                  <a:pt x="982" y="593"/>
                  <a:pt x="989" y="587"/>
                  <a:pt x="994" y="581"/>
                </a:cubicBezTo>
                <a:cubicBezTo>
                  <a:pt x="1015" y="555"/>
                  <a:pt x="1044" y="446"/>
                  <a:pt x="1007" y="391"/>
                </a:cubicBezTo>
                <a:cubicBezTo>
                  <a:pt x="990" y="366"/>
                  <a:pt x="942" y="365"/>
                  <a:pt x="930" y="348"/>
                </a:cubicBezTo>
                <a:cubicBezTo>
                  <a:pt x="919" y="332"/>
                  <a:pt x="906" y="275"/>
                  <a:pt x="924" y="245"/>
                </a:cubicBezTo>
                <a:cubicBezTo>
                  <a:pt x="933" y="231"/>
                  <a:pt x="963" y="216"/>
                  <a:pt x="989" y="200"/>
                </a:cubicBezTo>
                <a:cubicBezTo>
                  <a:pt x="989" y="205"/>
                  <a:pt x="988" y="211"/>
                  <a:pt x="988" y="217"/>
                </a:cubicBezTo>
                <a:cubicBezTo>
                  <a:pt x="988" y="256"/>
                  <a:pt x="1004" y="292"/>
                  <a:pt x="1030" y="317"/>
                </a:cubicBezTo>
                <a:close/>
                <a:moveTo>
                  <a:pt x="977" y="718"/>
                </a:moveTo>
                <a:cubicBezTo>
                  <a:pt x="1004" y="742"/>
                  <a:pt x="1037" y="761"/>
                  <a:pt x="1070" y="768"/>
                </a:cubicBezTo>
                <a:cubicBezTo>
                  <a:pt x="1075" y="770"/>
                  <a:pt x="1080" y="770"/>
                  <a:pt x="1084" y="771"/>
                </a:cubicBezTo>
                <a:cubicBezTo>
                  <a:pt x="1081" y="777"/>
                  <a:pt x="1076" y="782"/>
                  <a:pt x="1071" y="785"/>
                </a:cubicBezTo>
                <a:cubicBezTo>
                  <a:pt x="1059" y="795"/>
                  <a:pt x="1042" y="800"/>
                  <a:pt x="1020" y="800"/>
                </a:cubicBezTo>
                <a:cubicBezTo>
                  <a:pt x="1004" y="800"/>
                  <a:pt x="991" y="813"/>
                  <a:pt x="991" y="829"/>
                </a:cubicBezTo>
                <a:cubicBezTo>
                  <a:pt x="991" y="830"/>
                  <a:pt x="991" y="830"/>
                  <a:pt x="991" y="830"/>
                </a:cubicBezTo>
                <a:cubicBezTo>
                  <a:pt x="991" y="854"/>
                  <a:pt x="1006" y="873"/>
                  <a:pt x="1026" y="888"/>
                </a:cubicBezTo>
                <a:cubicBezTo>
                  <a:pt x="1033" y="892"/>
                  <a:pt x="1040" y="897"/>
                  <a:pt x="1048" y="901"/>
                </a:cubicBezTo>
                <a:cubicBezTo>
                  <a:pt x="1024" y="912"/>
                  <a:pt x="1005" y="911"/>
                  <a:pt x="985" y="910"/>
                </a:cubicBezTo>
                <a:cubicBezTo>
                  <a:pt x="941" y="908"/>
                  <a:pt x="903" y="952"/>
                  <a:pt x="937" y="986"/>
                </a:cubicBezTo>
                <a:cubicBezTo>
                  <a:pt x="1016" y="1065"/>
                  <a:pt x="969" y="1097"/>
                  <a:pt x="933" y="1097"/>
                </a:cubicBezTo>
                <a:cubicBezTo>
                  <a:pt x="900" y="1097"/>
                  <a:pt x="894" y="1118"/>
                  <a:pt x="906" y="1147"/>
                </a:cubicBezTo>
                <a:cubicBezTo>
                  <a:pt x="928" y="1199"/>
                  <a:pt x="884" y="1227"/>
                  <a:pt x="868" y="1239"/>
                </a:cubicBezTo>
                <a:cubicBezTo>
                  <a:pt x="852" y="1250"/>
                  <a:pt x="834" y="1258"/>
                  <a:pt x="814" y="1260"/>
                </a:cubicBezTo>
                <a:cubicBezTo>
                  <a:pt x="779" y="1263"/>
                  <a:pt x="741" y="1250"/>
                  <a:pt x="704" y="1213"/>
                </a:cubicBezTo>
                <a:cubicBezTo>
                  <a:pt x="698" y="1207"/>
                  <a:pt x="689" y="1203"/>
                  <a:pt x="680" y="1203"/>
                </a:cubicBezTo>
                <a:cubicBezTo>
                  <a:pt x="664" y="1204"/>
                  <a:pt x="652" y="1218"/>
                  <a:pt x="653" y="1234"/>
                </a:cubicBezTo>
                <a:cubicBezTo>
                  <a:pt x="653" y="1234"/>
                  <a:pt x="653" y="1234"/>
                  <a:pt x="653" y="1234"/>
                </a:cubicBezTo>
                <a:cubicBezTo>
                  <a:pt x="655" y="1263"/>
                  <a:pt x="633" y="1286"/>
                  <a:pt x="603" y="1299"/>
                </a:cubicBezTo>
                <a:cubicBezTo>
                  <a:pt x="589" y="1305"/>
                  <a:pt x="573" y="1308"/>
                  <a:pt x="558" y="1309"/>
                </a:cubicBezTo>
                <a:cubicBezTo>
                  <a:pt x="542" y="1309"/>
                  <a:pt x="527" y="1306"/>
                  <a:pt x="512" y="1300"/>
                </a:cubicBezTo>
                <a:cubicBezTo>
                  <a:pt x="479" y="1287"/>
                  <a:pt x="453" y="1252"/>
                  <a:pt x="453" y="1190"/>
                </a:cubicBezTo>
                <a:cubicBezTo>
                  <a:pt x="453" y="1187"/>
                  <a:pt x="453" y="1183"/>
                  <a:pt x="451" y="1180"/>
                </a:cubicBezTo>
                <a:cubicBezTo>
                  <a:pt x="446" y="1165"/>
                  <a:pt x="429" y="1157"/>
                  <a:pt x="414" y="1163"/>
                </a:cubicBezTo>
                <a:cubicBezTo>
                  <a:pt x="414" y="1163"/>
                  <a:pt x="414" y="1163"/>
                  <a:pt x="414" y="1163"/>
                </a:cubicBezTo>
                <a:cubicBezTo>
                  <a:pt x="377" y="1177"/>
                  <a:pt x="340" y="1181"/>
                  <a:pt x="309" y="1174"/>
                </a:cubicBezTo>
                <a:cubicBezTo>
                  <a:pt x="293" y="1170"/>
                  <a:pt x="278" y="1162"/>
                  <a:pt x="265" y="1151"/>
                </a:cubicBezTo>
                <a:cubicBezTo>
                  <a:pt x="253" y="1140"/>
                  <a:pt x="242" y="1126"/>
                  <a:pt x="235" y="1107"/>
                </a:cubicBezTo>
                <a:cubicBezTo>
                  <a:pt x="222" y="1072"/>
                  <a:pt x="220" y="1023"/>
                  <a:pt x="235" y="960"/>
                </a:cubicBezTo>
                <a:cubicBezTo>
                  <a:pt x="236" y="957"/>
                  <a:pt x="236" y="955"/>
                  <a:pt x="237" y="953"/>
                </a:cubicBezTo>
                <a:cubicBezTo>
                  <a:pt x="238" y="937"/>
                  <a:pt x="226" y="923"/>
                  <a:pt x="210" y="921"/>
                </a:cubicBezTo>
                <a:cubicBezTo>
                  <a:pt x="210" y="921"/>
                  <a:pt x="210" y="921"/>
                  <a:pt x="210" y="921"/>
                </a:cubicBezTo>
                <a:cubicBezTo>
                  <a:pt x="197" y="920"/>
                  <a:pt x="185" y="921"/>
                  <a:pt x="174" y="921"/>
                </a:cubicBezTo>
                <a:cubicBezTo>
                  <a:pt x="154" y="922"/>
                  <a:pt x="135" y="923"/>
                  <a:pt x="111" y="912"/>
                </a:cubicBezTo>
                <a:cubicBezTo>
                  <a:pt x="119" y="908"/>
                  <a:pt x="126" y="904"/>
                  <a:pt x="133" y="899"/>
                </a:cubicBezTo>
                <a:cubicBezTo>
                  <a:pt x="153" y="884"/>
                  <a:pt x="167" y="865"/>
                  <a:pt x="168" y="841"/>
                </a:cubicBezTo>
                <a:cubicBezTo>
                  <a:pt x="168" y="840"/>
                  <a:pt x="168" y="840"/>
                  <a:pt x="168" y="840"/>
                </a:cubicBezTo>
                <a:cubicBezTo>
                  <a:pt x="168" y="824"/>
                  <a:pt x="155" y="811"/>
                  <a:pt x="139" y="811"/>
                </a:cubicBezTo>
                <a:cubicBezTo>
                  <a:pt x="116" y="811"/>
                  <a:pt x="100" y="807"/>
                  <a:pt x="87" y="797"/>
                </a:cubicBezTo>
                <a:cubicBezTo>
                  <a:pt x="83" y="793"/>
                  <a:pt x="78" y="788"/>
                  <a:pt x="74" y="782"/>
                </a:cubicBezTo>
                <a:cubicBezTo>
                  <a:pt x="79" y="782"/>
                  <a:pt x="84" y="781"/>
                  <a:pt x="89" y="780"/>
                </a:cubicBezTo>
                <a:cubicBezTo>
                  <a:pt x="122" y="772"/>
                  <a:pt x="155" y="753"/>
                  <a:pt x="181" y="729"/>
                </a:cubicBezTo>
                <a:cubicBezTo>
                  <a:pt x="208" y="704"/>
                  <a:pt x="228" y="673"/>
                  <a:pt x="236" y="640"/>
                </a:cubicBezTo>
                <a:cubicBezTo>
                  <a:pt x="238" y="632"/>
                  <a:pt x="239" y="625"/>
                  <a:pt x="239" y="617"/>
                </a:cubicBezTo>
                <a:cubicBezTo>
                  <a:pt x="239" y="617"/>
                  <a:pt x="466" y="577"/>
                  <a:pt x="580" y="577"/>
                </a:cubicBezTo>
                <a:cubicBezTo>
                  <a:pt x="694" y="577"/>
                  <a:pt x="899" y="617"/>
                  <a:pt x="899" y="617"/>
                </a:cubicBezTo>
                <a:cubicBezTo>
                  <a:pt x="907" y="617"/>
                  <a:pt x="915" y="617"/>
                  <a:pt x="924" y="615"/>
                </a:cubicBezTo>
                <a:cubicBezTo>
                  <a:pt x="924" y="623"/>
                  <a:pt x="923" y="620"/>
                  <a:pt x="925" y="628"/>
                </a:cubicBezTo>
                <a:cubicBezTo>
                  <a:pt x="933" y="661"/>
                  <a:pt x="951" y="693"/>
                  <a:pt x="977" y="718"/>
                </a:cubicBezTo>
                <a:close/>
                <a:moveTo>
                  <a:pt x="930" y="409"/>
                </a:moveTo>
                <a:cubicBezTo>
                  <a:pt x="937" y="414"/>
                  <a:pt x="943" y="420"/>
                  <a:pt x="949" y="427"/>
                </a:cubicBezTo>
                <a:cubicBezTo>
                  <a:pt x="960" y="441"/>
                  <a:pt x="966" y="459"/>
                  <a:pt x="966" y="479"/>
                </a:cubicBezTo>
                <a:cubicBezTo>
                  <a:pt x="966" y="502"/>
                  <a:pt x="958" y="523"/>
                  <a:pt x="945" y="537"/>
                </a:cubicBezTo>
                <a:cubicBezTo>
                  <a:pt x="933" y="551"/>
                  <a:pt x="917" y="559"/>
                  <a:pt x="899" y="559"/>
                </a:cubicBezTo>
                <a:cubicBezTo>
                  <a:pt x="899" y="559"/>
                  <a:pt x="708" y="515"/>
                  <a:pt x="578" y="515"/>
                </a:cubicBezTo>
                <a:cubicBezTo>
                  <a:pt x="448" y="515"/>
                  <a:pt x="231" y="559"/>
                  <a:pt x="231" y="559"/>
                </a:cubicBezTo>
                <a:cubicBezTo>
                  <a:pt x="214" y="559"/>
                  <a:pt x="197" y="551"/>
                  <a:pt x="185" y="537"/>
                </a:cubicBezTo>
                <a:cubicBezTo>
                  <a:pt x="172" y="523"/>
                  <a:pt x="164" y="502"/>
                  <a:pt x="164" y="479"/>
                </a:cubicBezTo>
                <a:cubicBezTo>
                  <a:pt x="164" y="457"/>
                  <a:pt x="172" y="436"/>
                  <a:pt x="185" y="421"/>
                </a:cubicBezTo>
                <a:cubicBezTo>
                  <a:pt x="197" y="408"/>
                  <a:pt x="214" y="399"/>
                  <a:pt x="231" y="399"/>
                </a:cubicBezTo>
                <a:cubicBezTo>
                  <a:pt x="231" y="399"/>
                  <a:pt x="401" y="370"/>
                  <a:pt x="575" y="370"/>
                </a:cubicBezTo>
                <a:cubicBezTo>
                  <a:pt x="749" y="370"/>
                  <a:pt x="899" y="399"/>
                  <a:pt x="899" y="399"/>
                </a:cubicBezTo>
                <a:cubicBezTo>
                  <a:pt x="910" y="399"/>
                  <a:pt x="921" y="403"/>
                  <a:pt x="930" y="409"/>
                </a:cubicBezTo>
                <a:close/>
                <a:moveTo>
                  <a:pt x="1071" y="157"/>
                </a:moveTo>
                <a:cubicBezTo>
                  <a:pt x="1071" y="157"/>
                  <a:pt x="1071" y="157"/>
                  <a:pt x="1071" y="157"/>
                </a:cubicBezTo>
                <a:cubicBezTo>
                  <a:pt x="1086" y="141"/>
                  <a:pt x="1107" y="132"/>
                  <a:pt x="1131" y="132"/>
                </a:cubicBezTo>
                <a:cubicBezTo>
                  <a:pt x="1154" y="132"/>
                  <a:pt x="1176" y="141"/>
                  <a:pt x="1191" y="157"/>
                </a:cubicBezTo>
                <a:cubicBezTo>
                  <a:pt x="1191" y="157"/>
                  <a:pt x="1191" y="157"/>
                  <a:pt x="1191" y="157"/>
                </a:cubicBezTo>
                <a:cubicBezTo>
                  <a:pt x="1206" y="172"/>
                  <a:pt x="1216" y="193"/>
                  <a:pt x="1216" y="217"/>
                </a:cubicBezTo>
                <a:cubicBezTo>
                  <a:pt x="1216" y="240"/>
                  <a:pt x="1206" y="261"/>
                  <a:pt x="1191" y="276"/>
                </a:cubicBezTo>
                <a:cubicBezTo>
                  <a:pt x="1176" y="292"/>
                  <a:pt x="1154" y="301"/>
                  <a:pt x="1131" y="301"/>
                </a:cubicBezTo>
                <a:cubicBezTo>
                  <a:pt x="1107" y="301"/>
                  <a:pt x="1086" y="292"/>
                  <a:pt x="1071" y="277"/>
                </a:cubicBezTo>
                <a:cubicBezTo>
                  <a:pt x="1071" y="276"/>
                  <a:pt x="1071" y="276"/>
                  <a:pt x="1071" y="276"/>
                </a:cubicBezTo>
                <a:cubicBezTo>
                  <a:pt x="1056" y="261"/>
                  <a:pt x="1046" y="240"/>
                  <a:pt x="1046" y="217"/>
                </a:cubicBezTo>
                <a:cubicBezTo>
                  <a:pt x="1046" y="193"/>
                  <a:pt x="1056" y="172"/>
                  <a:pt x="1071" y="157"/>
                </a:cubicBezTo>
                <a:close/>
                <a:moveTo>
                  <a:pt x="767" y="751"/>
                </a:moveTo>
                <a:cubicBezTo>
                  <a:pt x="767" y="751"/>
                  <a:pt x="717" y="701"/>
                  <a:pt x="671" y="702"/>
                </a:cubicBezTo>
                <a:cubicBezTo>
                  <a:pt x="673" y="683"/>
                  <a:pt x="713" y="648"/>
                  <a:pt x="743" y="652"/>
                </a:cubicBezTo>
                <a:cubicBezTo>
                  <a:pt x="773" y="656"/>
                  <a:pt x="775" y="695"/>
                  <a:pt x="773" y="713"/>
                </a:cubicBezTo>
                <a:cubicBezTo>
                  <a:pt x="771" y="732"/>
                  <a:pt x="770" y="745"/>
                  <a:pt x="767" y="751"/>
                </a:cubicBezTo>
                <a:close/>
                <a:moveTo>
                  <a:pt x="391" y="751"/>
                </a:moveTo>
                <a:cubicBezTo>
                  <a:pt x="391" y="751"/>
                  <a:pt x="425" y="707"/>
                  <a:pt x="487" y="702"/>
                </a:cubicBezTo>
                <a:cubicBezTo>
                  <a:pt x="484" y="683"/>
                  <a:pt x="445" y="648"/>
                  <a:pt x="415" y="652"/>
                </a:cubicBezTo>
                <a:cubicBezTo>
                  <a:pt x="385" y="656"/>
                  <a:pt x="382" y="695"/>
                  <a:pt x="384" y="713"/>
                </a:cubicBezTo>
                <a:cubicBezTo>
                  <a:pt x="386" y="732"/>
                  <a:pt x="388" y="745"/>
                  <a:pt x="391" y="751"/>
                </a:cubicBezTo>
                <a:close/>
                <a:moveTo>
                  <a:pt x="934" y="822"/>
                </a:moveTo>
                <a:cubicBezTo>
                  <a:pt x="934" y="822"/>
                  <a:pt x="934" y="822"/>
                  <a:pt x="934" y="822"/>
                </a:cubicBezTo>
                <a:cubicBezTo>
                  <a:pt x="934" y="836"/>
                  <a:pt x="922" y="890"/>
                  <a:pt x="895" y="940"/>
                </a:cubicBezTo>
                <a:cubicBezTo>
                  <a:pt x="866" y="992"/>
                  <a:pt x="780" y="1032"/>
                  <a:pt x="714" y="1018"/>
                </a:cubicBezTo>
                <a:cubicBezTo>
                  <a:pt x="710" y="1017"/>
                  <a:pt x="710" y="1017"/>
                  <a:pt x="710" y="1017"/>
                </a:cubicBezTo>
                <a:cubicBezTo>
                  <a:pt x="710" y="1017"/>
                  <a:pt x="709" y="1017"/>
                  <a:pt x="708" y="1017"/>
                </a:cubicBezTo>
                <a:cubicBezTo>
                  <a:pt x="708" y="1016"/>
                  <a:pt x="708" y="1016"/>
                  <a:pt x="708" y="1016"/>
                </a:cubicBezTo>
                <a:cubicBezTo>
                  <a:pt x="686" y="1011"/>
                  <a:pt x="668" y="1004"/>
                  <a:pt x="653" y="996"/>
                </a:cubicBezTo>
                <a:cubicBezTo>
                  <a:pt x="635" y="1003"/>
                  <a:pt x="607" y="1006"/>
                  <a:pt x="579" y="1006"/>
                </a:cubicBezTo>
                <a:cubicBezTo>
                  <a:pt x="552" y="1006"/>
                  <a:pt x="525" y="1003"/>
                  <a:pt x="506" y="997"/>
                </a:cubicBezTo>
                <a:cubicBezTo>
                  <a:pt x="491" y="1004"/>
                  <a:pt x="474" y="1010"/>
                  <a:pt x="452" y="1016"/>
                </a:cubicBezTo>
                <a:cubicBezTo>
                  <a:pt x="450" y="1017"/>
                  <a:pt x="450" y="1017"/>
                  <a:pt x="450" y="1017"/>
                </a:cubicBezTo>
                <a:cubicBezTo>
                  <a:pt x="450" y="1016"/>
                  <a:pt x="450" y="1016"/>
                  <a:pt x="450" y="1016"/>
                </a:cubicBezTo>
                <a:cubicBezTo>
                  <a:pt x="448" y="1017"/>
                  <a:pt x="447" y="1017"/>
                  <a:pt x="444" y="1018"/>
                </a:cubicBezTo>
                <a:cubicBezTo>
                  <a:pt x="377" y="1032"/>
                  <a:pt x="301" y="992"/>
                  <a:pt x="269" y="942"/>
                </a:cubicBezTo>
                <a:cubicBezTo>
                  <a:pt x="241" y="899"/>
                  <a:pt x="225" y="850"/>
                  <a:pt x="222" y="832"/>
                </a:cubicBezTo>
                <a:cubicBezTo>
                  <a:pt x="222" y="830"/>
                  <a:pt x="222" y="829"/>
                  <a:pt x="222" y="827"/>
                </a:cubicBezTo>
                <a:cubicBezTo>
                  <a:pt x="222" y="825"/>
                  <a:pt x="222" y="823"/>
                  <a:pt x="222" y="820"/>
                </a:cubicBezTo>
                <a:cubicBezTo>
                  <a:pt x="226" y="804"/>
                  <a:pt x="241" y="794"/>
                  <a:pt x="256" y="797"/>
                </a:cubicBezTo>
                <a:cubicBezTo>
                  <a:pt x="271" y="800"/>
                  <a:pt x="286" y="805"/>
                  <a:pt x="302" y="811"/>
                </a:cubicBezTo>
                <a:cubicBezTo>
                  <a:pt x="330" y="820"/>
                  <a:pt x="346" y="826"/>
                  <a:pt x="359" y="813"/>
                </a:cubicBezTo>
                <a:cubicBezTo>
                  <a:pt x="393" y="778"/>
                  <a:pt x="427" y="768"/>
                  <a:pt x="463" y="775"/>
                </a:cubicBezTo>
                <a:cubicBezTo>
                  <a:pt x="474" y="776"/>
                  <a:pt x="484" y="780"/>
                  <a:pt x="494" y="784"/>
                </a:cubicBezTo>
                <a:cubicBezTo>
                  <a:pt x="502" y="746"/>
                  <a:pt x="535" y="718"/>
                  <a:pt x="574" y="716"/>
                </a:cubicBezTo>
                <a:cubicBezTo>
                  <a:pt x="582" y="716"/>
                  <a:pt x="582" y="716"/>
                  <a:pt x="582" y="716"/>
                </a:cubicBezTo>
                <a:cubicBezTo>
                  <a:pt x="622" y="718"/>
                  <a:pt x="654" y="747"/>
                  <a:pt x="662" y="784"/>
                </a:cubicBezTo>
                <a:cubicBezTo>
                  <a:pt x="673" y="780"/>
                  <a:pt x="684" y="777"/>
                  <a:pt x="695" y="775"/>
                </a:cubicBezTo>
                <a:cubicBezTo>
                  <a:pt x="731" y="768"/>
                  <a:pt x="765" y="778"/>
                  <a:pt x="799" y="813"/>
                </a:cubicBezTo>
                <a:cubicBezTo>
                  <a:pt x="812" y="826"/>
                  <a:pt x="825" y="823"/>
                  <a:pt x="853" y="811"/>
                </a:cubicBezTo>
                <a:cubicBezTo>
                  <a:pt x="868" y="805"/>
                  <a:pt x="883" y="798"/>
                  <a:pt x="897" y="794"/>
                </a:cubicBezTo>
                <a:cubicBezTo>
                  <a:pt x="899" y="794"/>
                  <a:pt x="901" y="793"/>
                  <a:pt x="904" y="793"/>
                </a:cubicBezTo>
                <a:cubicBezTo>
                  <a:pt x="920" y="793"/>
                  <a:pt x="933" y="805"/>
                  <a:pt x="934" y="821"/>
                </a:cubicBezTo>
                <a:lnTo>
                  <a:pt x="934" y="822"/>
                </a:lnTo>
                <a:close/>
                <a:moveTo>
                  <a:pt x="534" y="802"/>
                </a:moveTo>
                <a:cubicBezTo>
                  <a:pt x="534" y="826"/>
                  <a:pt x="554" y="846"/>
                  <a:pt x="578" y="846"/>
                </a:cubicBezTo>
                <a:cubicBezTo>
                  <a:pt x="602" y="846"/>
                  <a:pt x="622" y="826"/>
                  <a:pt x="622" y="802"/>
                </a:cubicBezTo>
                <a:cubicBezTo>
                  <a:pt x="622" y="779"/>
                  <a:pt x="605" y="760"/>
                  <a:pt x="582" y="758"/>
                </a:cubicBezTo>
                <a:cubicBezTo>
                  <a:pt x="574" y="758"/>
                  <a:pt x="574" y="758"/>
                  <a:pt x="574" y="758"/>
                </a:cubicBezTo>
                <a:cubicBezTo>
                  <a:pt x="552" y="760"/>
                  <a:pt x="534" y="779"/>
                  <a:pt x="534" y="802"/>
                </a:cubicBezTo>
                <a:close/>
                <a:moveTo>
                  <a:pt x="524" y="910"/>
                </a:moveTo>
                <a:cubicBezTo>
                  <a:pt x="535" y="898"/>
                  <a:pt x="543" y="888"/>
                  <a:pt x="557" y="885"/>
                </a:cubicBezTo>
                <a:cubicBezTo>
                  <a:pt x="542" y="881"/>
                  <a:pt x="529" y="873"/>
                  <a:pt x="518" y="863"/>
                </a:cubicBezTo>
                <a:cubicBezTo>
                  <a:pt x="494" y="847"/>
                  <a:pt x="473" y="835"/>
                  <a:pt x="454" y="832"/>
                </a:cubicBezTo>
                <a:cubicBezTo>
                  <a:pt x="436" y="829"/>
                  <a:pt x="419" y="834"/>
                  <a:pt x="400" y="853"/>
                </a:cubicBezTo>
                <a:cubicBezTo>
                  <a:pt x="370" y="884"/>
                  <a:pt x="333" y="882"/>
                  <a:pt x="295" y="869"/>
                </a:cubicBezTo>
                <a:cubicBezTo>
                  <a:pt x="300" y="882"/>
                  <a:pt x="308" y="896"/>
                  <a:pt x="317" y="911"/>
                </a:cubicBezTo>
                <a:cubicBezTo>
                  <a:pt x="366" y="986"/>
                  <a:pt x="465" y="979"/>
                  <a:pt x="524" y="910"/>
                </a:cubicBezTo>
                <a:close/>
                <a:moveTo>
                  <a:pt x="609" y="964"/>
                </a:moveTo>
                <a:cubicBezTo>
                  <a:pt x="600" y="956"/>
                  <a:pt x="594" y="948"/>
                  <a:pt x="589" y="942"/>
                </a:cubicBezTo>
                <a:cubicBezTo>
                  <a:pt x="589" y="941"/>
                  <a:pt x="574" y="942"/>
                  <a:pt x="574" y="942"/>
                </a:cubicBezTo>
                <a:cubicBezTo>
                  <a:pt x="573" y="942"/>
                  <a:pt x="571" y="944"/>
                  <a:pt x="568" y="948"/>
                </a:cubicBezTo>
                <a:cubicBezTo>
                  <a:pt x="563" y="953"/>
                  <a:pt x="558" y="959"/>
                  <a:pt x="552" y="965"/>
                </a:cubicBezTo>
                <a:cubicBezTo>
                  <a:pt x="571" y="966"/>
                  <a:pt x="592" y="966"/>
                  <a:pt x="609" y="964"/>
                </a:cubicBezTo>
                <a:close/>
                <a:moveTo>
                  <a:pt x="864" y="869"/>
                </a:moveTo>
                <a:cubicBezTo>
                  <a:pt x="827" y="884"/>
                  <a:pt x="788" y="884"/>
                  <a:pt x="758" y="853"/>
                </a:cubicBezTo>
                <a:cubicBezTo>
                  <a:pt x="739" y="834"/>
                  <a:pt x="722" y="829"/>
                  <a:pt x="704" y="832"/>
                </a:cubicBezTo>
                <a:cubicBezTo>
                  <a:pt x="684" y="835"/>
                  <a:pt x="660" y="849"/>
                  <a:pt x="633" y="868"/>
                </a:cubicBezTo>
                <a:cubicBezTo>
                  <a:pt x="626" y="874"/>
                  <a:pt x="618" y="879"/>
                  <a:pt x="609" y="882"/>
                </a:cubicBezTo>
                <a:cubicBezTo>
                  <a:pt x="608" y="882"/>
                  <a:pt x="608" y="882"/>
                  <a:pt x="608" y="882"/>
                </a:cubicBezTo>
                <a:cubicBezTo>
                  <a:pt x="607" y="883"/>
                  <a:pt x="605" y="883"/>
                  <a:pt x="604" y="884"/>
                </a:cubicBezTo>
                <a:cubicBezTo>
                  <a:pt x="603" y="884"/>
                  <a:pt x="603" y="884"/>
                  <a:pt x="603" y="884"/>
                </a:cubicBezTo>
                <a:cubicBezTo>
                  <a:pt x="619" y="886"/>
                  <a:pt x="627" y="897"/>
                  <a:pt x="638" y="911"/>
                </a:cubicBezTo>
                <a:cubicBezTo>
                  <a:pt x="638" y="911"/>
                  <a:pt x="638" y="911"/>
                  <a:pt x="638" y="911"/>
                </a:cubicBezTo>
                <a:cubicBezTo>
                  <a:pt x="639" y="912"/>
                  <a:pt x="639" y="912"/>
                  <a:pt x="640" y="913"/>
                </a:cubicBezTo>
                <a:cubicBezTo>
                  <a:pt x="694" y="983"/>
                  <a:pt x="780" y="972"/>
                  <a:pt x="837" y="913"/>
                </a:cubicBezTo>
                <a:cubicBezTo>
                  <a:pt x="849" y="901"/>
                  <a:pt x="859" y="882"/>
                  <a:pt x="864" y="8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snowflak"/>
          <p:cNvSpPr>
            <a:spLocks noEditPoints="1"/>
          </p:cNvSpPr>
          <p:nvPr/>
        </p:nvSpPr>
        <p:spPr bwMode="auto">
          <a:xfrm>
            <a:off x="1564880" y="4942822"/>
            <a:ext cx="659878" cy="716224"/>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0" name="deer"/>
          <p:cNvSpPr>
            <a:spLocks noEditPoints="1"/>
          </p:cNvSpPr>
          <p:nvPr/>
        </p:nvSpPr>
        <p:spPr bwMode="auto">
          <a:xfrm>
            <a:off x="3635091" y="1670031"/>
            <a:ext cx="764793" cy="842010"/>
          </a:xfrm>
          <a:custGeom>
            <a:avLst/>
            <a:gdLst>
              <a:gd name="T0" fmla="*/ 97 w 757"/>
              <a:gd name="T1" fmla="*/ 433 h 836"/>
              <a:gd name="T2" fmla="*/ 91 w 757"/>
              <a:gd name="T3" fmla="*/ 508 h 836"/>
              <a:gd name="T4" fmla="*/ 37 w 757"/>
              <a:gd name="T5" fmla="*/ 664 h 836"/>
              <a:gd name="T6" fmla="*/ 44 w 757"/>
              <a:gd name="T7" fmla="*/ 834 h 836"/>
              <a:gd name="T8" fmla="*/ 76 w 757"/>
              <a:gd name="T9" fmla="*/ 669 h 836"/>
              <a:gd name="T10" fmla="*/ 119 w 757"/>
              <a:gd name="T11" fmla="*/ 654 h 836"/>
              <a:gd name="T12" fmla="*/ 119 w 757"/>
              <a:gd name="T13" fmla="*/ 666 h 836"/>
              <a:gd name="T14" fmla="*/ 175 w 757"/>
              <a:gd name="T15" fmla="*/ 833 h 836"/>
              <a:gd name="T16" fmla="*/ 154 w 757"/>
              <a:gd name="T17" fmla="*/ 663 h 836"/>
              <a:gd name="T18" fmla="*/ 424 w 757"/>
              <a:gd name="T19" fmla="*/ 563 h 836"/>
              <a:gd name="T20" fmla="*/ 412 w 757"/>
              <a:gd name="T21" fmla="*/ 692 h 836"/>
              <a:gd name="T22" fmla="*/ 437 w 757"/>
              <a:gd name="T23" fmla="*/ 813 h 836"/>
              <a:gd name="T24" fmla="*/ 490 w 757"/>
              <a:gd name="T25" fmla="*/ 804 h 836"/>
              <a:gd name="T26" fmla="*/ 477 w 757"/>
              <a:gd name="T27" fmla="*/ 563 h 836"/>
              <a:gd name="T28" fmla="*/ 541 w 757"/>
              <a:gd name="T29" fmla="*/ 812 h 836"/>
              <a:gd name="T30" fmla="*/ 594 w 757"/>
              <a:gd name="T31" fmla="*/ 805 h 836"/>
              <a:gd name="T32" fmla="*/ 548 w 757"/>
              <a:gd name="T33" fmla="*/ 557 h 836"/>
              <a:gd name="T34" fmla="*/ 628 w 757"/>
              <a:gd name="T35" fmla="*/ 340 h 836"/>
              <a:gd name="T36" fmla="*/ 604 w 757"/>
              <a:gd name="T37" fmla="*/ 155 h 836"/>
              <a:gd name="T38" fmla="*/ 699 w 757"/>
              <a:gd name="T39" fmla="*/ 100 h 836"/>
              <a:gd name="T40" fmla="*/ 730 w 757"/>
              <a:gd name="T41" fmla="*/ 28 h 836"/>
              <a:gd name="T42" fmla="*/ 681 w 757"/>
              <a:gd name="T43" fmla="*/ 74 h 836"/>
              <a:gd name="T44" fmla="*/ 636 w 757"/>
              <a:gd name="T45" fmla="*/ 16 h 836"/>
              <a:gd name="T46" fmla="*/ 604 w 757"/>
              <a:gd name="T47" fmla="*/ 38 h 836"/>
              <a:gd name="T48" fmla="*/ 519 w 757"/>
              <a:gd name="T49" fmla="*/ 152 h 836"/>
              <a:gd name="T50" fmla="*/ 424 w 757"/>
              <a:gd name="T51" fmla="*/ 23 h 836"/>
              <a:gd name="T52" fmla="*/ 387 w 757"/>
              <a:gd name="T53" fmla="*/ 24 h 836"/>
              <a:gd name="T54" fmla="*/ 314 w 757"/>
              <a:gd name="T55" fmla="*/ 52 h 836"/>
              <a:gd name="T56" fmla="*/ 283 w 757"/>
              <a:gd name="T57" fmla="*/ 72 h 836"/>
              <a:gd name="T58" fmla="*/ 500 w 757"/>
              <a:gd name="T59" fmla="*/ 176 h 836"/>
              <a:gd name="T60" fmla="*/ 137 w 757"/>
              <a:gd name="T61" fmla="*/ 368 h 836"/>
              <a:gd name="T62" fmla="*/ 610 w 757"/>
              <a:gd name="T63" fmla="*/ 249 h 836"/>
              <a:gd name="T64" fmla="*/ 610 w 757"/>
              <a:gd name="T65" fmla="*/ 218 h 836"/>
              <a:gd name="T66" fmla="*/ 610 w 757"/>
              <a:gd name="T67" fmla="*/ 249 h 836"/>
              <a:gd name="T68" fmla="*/ 269 w 757"/>
              <a:gd name="T69" fmla="*/ 454 h 836"/>
              <a:gd name="T70" fmla="*/ 235 w 757"/>
              <a:gd name="T71" fmla="*/ 454 h 836"/>
              <a:gd name="T72" fmla="*/ 365 w 757"/>
              <a:gd name="T73" fmla="*/ 437 h 836"/>
              <a:gd name="T74" fmla="*/ 365 w 757"/>
              <a:gd name="T75" fmla="*/ 470 h 836"/>
              <a:gd name="T76" fmla="*/ 365 w 757"/>
              <a:gd name="T77" fmla="*/ 437 h 836"/>
              <a:gd name="T78" fmla="*/ 326 w 757"/>
              <a:gd name="T79" fmla="*/ 492 h 836"/>
              <a:gd name="T80" fmla="*/ 293 w 757"/>
              <a:gd name="T81" fmla="*/ 492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7" h="836">
                <a:moveTo>
                  <a:pt x="99" y="253"/>
                </a:moveTo>
                <a:cubicBezTo>
                  <a:pt x="0" y="290"/>
                  <a:pt x="19" y="441"/>
                  <a:pt x="97" y="433"/>
                </a:cubicBezTo>
                <a:cubicBezTo>
                  <a:pt x="88" y="434"/>
                  <a:pt x="91" y="451"/>
                  <a:pt x="91" y="461"/>
                </a:cubicBezTo>
                <a:cubicBezTo>
                  <a:pt x="91" y="508"/>
                  <a:pt x="91" y="508"/>
                  <a:pt x="91" y="508"/>
                </a:cubicBezTo>
                <a:cubicBezTo>
                  <a:pt x="91" y="596"/>
                  <a:pt x="82" y="564"/>
                  <a:pt x="40" y="653"/>
                </a:cubicBezTo>
                <a:cubicBezTo>
                  <a:pt x="38" y="652"/>
                  <a:pt x="37" y="663"/>
                  <a:pt x="37" y="664"/>
                </a:cubicBezTo>
                <a:cubicBezTo>
                  <a:pt x="20" y="806"/>
                  <a:pt x="20" y="806"/>
                  <a:pt x="20" y="806"/>
                </a:cubicBezTo>
                <a:cubicBezTo>
                  <a:pt x="18" y="820"/>
                  <a:pt x="29" y="833"/>
                  <a:pt x="44" y="834"/>
                </a:cubicBezTo>
                <a:cubicBezTo>
                  <a:pt x="58" y="836"/>
                  <a:pt x="73" y="825"/>
                  <a:pt x="73" y="811"/>
                </a:cubicBezTo>
                <a:cubicBezTo>
                  <a:pt x="72" y="723"/>
                  <a:pt x="76" y="669"/>
                  <a:pt x="76" y="669"/>
                </a:cubicBezTo>
                <a:cubicBezTo>
                  <a:pt x="101" y="616"/>
                  <a:pt x="142" y="567"/>
                  <a:pt x="151" y="567"/>
                </a:cubicBezTo>
                <a:cubicBezTo>
                  <a:pt x="157" y="567"/>
                  <a:pt x="130" y="626"/>
                  <a:pt x="119" y="654"/>
                </a:cubicBezTo>
                <a:cubicBezTo>
                  <a:pt x="119" y="654"/>
                  <a:pt x="119" y="654"/>
                  <a:pt x="119" y="654"/>
                </a:cubicBezTo>
                <a:cubicBezTo>
                  <a:pt x="118" y="658"/>
                  <a:pt x="118" y="662"/>
                  <a:pt x="119" y="666"/>
                </a:cubicBezTo>
                <a:cubicBezTo>
                  <a:pt x="144" y="811"/>
                  <a:pt x="144" y="811"/>
                  <a:pt x="144" y="811"/>
                </a:cubicBezTo>
                <a:cubicBezTo>
                  <a:pt x="146" y="825"/>
                  <a:pt x="160" y="835"/>
                  <a:pt x="175" y="833"/>
                </a:cubicBezTo>
                <a:cubicBezTo>
                  <a:pt x="189" y="831"/>
                  <a:pt x="203" y="817"/>
                  <a:pt x="198" y="803"/>
                </a:cubicBezTo>
                <a:cubicBezTo>
                  <a:pt x="166" y="700"/>
                  <a:pt x="154" y="663"/>
                  <a:pt x="154" y="663"/>
                </a:cubicBezTo>
                <a:cubicBezTo>
                  <a:pt x="205" y="586"/>
                  <a:pt x="217" y="576"/>
                  <a:pt x="217" y="576"/>
                </a:cubicBezTo>
                <a:cubicBezTo>
                  <a:pt x="217" y="576"/>
                  <a:pt x="339" y="606"/>
                  <a:pt x="424" y="563"/>
                </a:cubicBezTo>
                <a:cubicBezTo>
                  <a:pt x="430" y="560"/>
                  <a:pt x="434" y="573"/>
                  <a:pt x="433" y="576"/>
                </a:cubicBezTo>
                <a:cubicBezTo>
                  <a:pt x="428" y="598"/>
                  <a:pt x="413" y="686"/>
                  <a:pt x="412" y="692"/>
                </a:cubicBezTo>
                <a:cubicBezTo>
                  <a:pt x="412" y="698"/>
                  <a:pt x="412" y="692"/>
                  <a:pt x="412" y="692"/>
                </a:cubicBezTo>
                <a:cubicBezTo>
                  <a:pt x="411" y="696"/>
                  <a:pt x="437" y="813"/>
                  <a:pt x="437" y="813"/>
                </a:cubicBezTo>
                <a:cubicBezTo>
                  <a:pt x="439" y="827"/>
                  <a:pt x="453" y="836"/>
                  <a:pt x="468" y="834"/>
                </a:cubicBezTo>
                <a:cubicBezTo>
                  <a:pt x="482" y="832"/>
                  <a:pt x="495" y="817"/>
                  <a:pt x="490" y="804"/>
                </a:cubicBezTo>
                <a:cubicBezTo>
                  <a:pt x="471" y="746"/>
                  <a:pt x="450" y="692"/>
                  <a:pt x="450" y="692"/>
                </a:cubicBezTo>
                <a:cubicBezTo>
                  <a:pt x="464" y="620"/>
                  <a:pt x="470" y="563"/>
                  <a:pt x="477" y="563"/>
                </a:cubicBezTo>
                <a:cubicBezTo>
                  <a:pt x="484" y="563"/>
                  <a:pt x="502" y="597"/>
                  <a:pt x="517" y="676"/>
                </a:cubicBezTo>
                <a:cubicBezTo>
                  <a:pt x="544" y="811"/>
                  <a:pt x="541" y="812"/>
                  <a:pt x="541" y="812"/>
                </a:cubicBezTo>
                <a:cubicBezTo>
                  <a:pt x="543" y="826"/>
                  <a:pt x="556" y="836"/>
                  <a:pt x="571" y="834"/>
                </a:cubicBezTo>
                <a:cubicBezTo>
                  <a:pt x="586" y="832"/>
                  <a:pt x="596" y="819"/>
                  <a:pt x="594" y="805"/>
                </a:cubicBezTo>
                <a:cubicBezTo>
                  <a:pt x="594" y="805"/>
                  <a:pt x="569" y="740"/>
                  <a:pt x="548" y="671"/>
                </a:cubicBezTo>
                <a:cubicBezTo>
                  <a:pt x="547" y="634"/>
                  <a:pt x="543" y="617"/>
                  <a:pt x="548" y="557"/>
                </a:cubicBezTo>
                <a:cubicBezTo>
                  <a:pt x="574" y="537"/>
                  <a:pt x="603" y="493"/>
                  <a:pt x="592" y="441"/>
                </a:cubicBezTo>
                <a:cubicBezTo>
                  <a:pt x="572" y="344"/>
                  <a:pt x="605" y="333"/>
                  <a:pt x="628" y="340"/>
                </a:cubicBezTo>
                <a:cubicBezTo>
                  <a:pt x="718" y="366"/>
                  <a:pt x="757" y="307"/>
                  <a:pt x="720" y="261"/>
                </a:cubicBezTo>
                <a:cubicBezTo>
                  <a:pt x="696" y="231"/>
                  <a:pt x="642" y="167"/>
                  <a:pt x="604" y="155"/>
                </a:cubicBezTo>
                <a:cubicBezTo>
                  <a:pt x="617" y="120"/>
                  <a:pt x="630" y="103"/>
                  <a:pt x="635" y="100"/>
                </a:cubicBezTo>
                <a:cubicBezTo>
                  <a:pt x="641" y="98"/>
                  <a:pt x="674" y="109"/>
                  <a:pt x="699" y="100"/>
                </a:cubicBezTo>
                <a:cubicBezTo>
                  <a:pt x="722" y="91"/>
                  <a:pt x="735" y="78"/>
                  <a:pt x="742" y="53"/>
                </a:cubicBezTo>
                <a:cubicBezTo>
                  <a:pt x="745" y="41"/>
                  <a:pt x="742" y="33"/>
                  <a:pt x="730" y="28"/>
                </a:cubicBezTo>
                <a:cubicBezTo>
                  <a:pt x="719" y="23"/>
                  <a:pt x="707" y="28"/>
                  <a:pt x="704" y="40"/>
                </a:cubicBezTo>
                <a:cubicBezTo>
                  <a:pt x="699" y="57"/>
                  <a:pt x="693" y="66"/>
                  <a:pt x="681" y="74"/>
                </a:cubicBezTo>
                <a:cubicBezTo>
                  <a:pt x="673" y="80"/>
                  <a:pt x="656" y="79"/>
                  <a:pt x="641" y="79"/>
                </a:cubicBezTo>
                <a:cubicBezTo>
                  <a:pt x="643" y="58"/>
                  <a:pt x="652" y="40"/>
                  <a:pt x="636" y="16"/>
                </a:cubicBezTo>
                <a:cubicBezTo>
                  <a:pt x="629" y="5"/>
                  <a:pt x="617" y="1"/>
                  <a:pt x="607" y="6"/>
                </a:cubicBezTo>
                <a:cubicBezTo>
                  <a:pt x="596" y="11"/>
                  <a:pt x="597" y="27"/>
                  <a:pt x="604" y="38"/>
                </a:cubicBezTo>
                <a:cubicBezTo>
                  <a:pt x="632" y="82"/>
                  <a:pt x="597" y="108"/>
                  <a:pt x="573" y="133"/>
                </a:cubicBezTo>
                <a:cubicBezTo>
                  <a:pt x="561" y="146"/>
                  <a:pt x="541" y="150"/>
                  <a:pt x="519" y="152"/>
                </a:cubicBezTo>
                <a:cubicBezTo>
                  <a:pt x="497" y="155"/>
                  <a:pt x="476" y="140"/>
                  <a:pt x="457" y="122"/>
                </a:cubicBezTo>
                <a:cubicBezTo>
                  <a:pt x="435" y="102"/>
                  <a:pt x="421" y="73"/>
                  <a:pt x="424" y="23"/>
                </a:cubicBezTo>
                <a:cubicBezTo>
                  <a:pt x="425" y="11"/>
                  <a:pt x="419" y="1"/>
                  <a:pt x="406" y="0"/>
                </a:cubicBezTo>
                <a:cubicBezTo>
                  <a:pt x="394" y="0"/>
                  <a:pt x="388" y="12"/>
                  <a:pt x="387" y="24"/>
                </a:cubicBezTo>
                <a:cubicBezTo>
                  <a:pt x="386" y="53"/>
                  <a:pt x="400" y="86"/>
                  <a:pt x="406" y="94"/>
                </a:cubicBezTo>
                <a:cubicBezTo>
                  <a:pt x="384" y="99"/>
                  <a:pt x="329" y="87"/>
                  <a:pt x="314" y="52"/>
                </a:cubicBezTo>
                <a:cubicBezTo>
                  <a:pt x="309" y="41"/>
                  <a:pt x="299" y="34"/>
                  <a:pt x="287" y="38"/>
                </a:cubicBezTo>
                <a:cubicBezTo>
                  <a:pt x="276" y="43"/>
                  <a:pt x="277" y="62"/>
                  <a:pt x="283" y="72"/>
                </a:cubicBezTo>
                <a:cubicBezTo>
                  <a:pt x="316" y="134"/>
                  <a:pt x="389" y="127"/>
                  <a:pt x="413" y="117"/>
                </a:cubicBezTo>
                <a:cubicBezTo>
                  <a:pt x="426" y="128"/>
                  <a:pt x="443" y="154"/>
                  <a:pt x="500" y="176"/>
                </a:cubicBezTo>
                <a:cubicBezTo>
                  <a:pt x="486" y="284"/>
                  <a:pt x="411" y="354"/>
                  <a:pt x="337" y="378"/>
                </a:cubicBezTo>
                <a:cubicBezTo>
                  <a:pt x="258" y="404"/>
                  <a:pt x="173" y="412"/>
                  <a:pt x="137" y="368"/>
                </a:cubicBezTo>
                <a:cubicBezTo>
                  <a:pt x="101" y="324"/>
                  <a:pt x="99" y="253"/>
                  <a:pt x="99" y="253"/>
                </a:cubicBezTo>
                <a:close/>
                <a:moveTo>
                  <a:pt x="610" y="249"/>
                </a:moveTo>
                <a:cubicBezTo>
                  <a:pt x="598" y="249"/>
                  <a:pt x="594" y="240"/>
                  <a:pt x="594" y="233"/>
                </a:cubicBezTo>
                <a:cubicBezTo>
                  <a:pt x="594" y="227"/>
                  <a:pt x="599" y="218"/>
                  <a:pt x="610" y="218"/>
                </a:cubicBezTo>
                <a:cubicBezTo>
                  <a:pt x="620" y="218"/>
                  <a:pt x="626" y="227"/>
                  <a:pt x="626" y="234"/>
                </a:cubicBezTo>
                <a:cubicBezTo>
                  <a:pt x="626" y="240"/>
                  <a:pt x="621" y="249"/>
                  <a:pt x="610" y="249"/>
                </a:cubicBezTo>
                <a:close/>
                <a:moveTo>
                  <a:pt x="252" y="438"/>
                </a:moveTo>
                <a:cubicBezTo>
                  <a:pt x="261" y="438"/>
                  <a:pt x="269" y="445"/>
                  <a:pt x="269" y="454"/>
                </a:cubicBezTo>
                <a:cubicBezTo>
                  <a:pt x="269" y="463"/>
                  <a:pt x="261" y="471"/>
                  <a:pt x="252" y="471"/>
                </a:cubicBezTo>
                <a:cubicBezTo>
                  <a:pt x="242" y="471"/>
                  <a:pt x="235" y="463"/>
                  <a:pt x="235" y="454"/>
                </a:cubicBezTo>
                <a:cubicBezTo>
                  <a:pt x="235" y="445"/>
                  <a:pt x="242" y="438"/>
                  <a:pt x="252" y="438"/>
                </a:cubicBezTo>
                <a:close/>
                <a:moveTo>
                  <a:pt x="365" y="437"/>
                </a:moveTo>
                <a:cubicBezTo>
                  <a:pt x="374" y="437"/>
                  <a:pt x="382" y="444"/>
                  <a:pt x="382" y="453"/>
                </a:cubicBezTo>
                <a:cubicBezTo>
                  <a:pt x="382" y="462"/>
                  <a:pt x="374" y="470"/>
                  <a:pt x="365" y="470"/>
                </a:cubicBezTo>
                <a:cubicBezTo>
                  <a:pt x="356" y="470"/>
                  <a:pt x="348" y="462"/>
                  <a:pt x="348" y="453"/>
                </a:cubicBezTo>
                <a:cubicBezTo>
                  <a:pt x="348" y="444"/>
                  <a:pt x="356" y="437"/>
                  <a:pt x="365" y="437"/>
                </a:cubicBezTo>
                <a:close/>
                <a:moveTo>
                  <a:pt x="309" y="475"/>
                </a:moveTo>
                <a:cubicBezTo>
                  <a:pt x="319" y="475"/>
                  <a:pt x="326" y="483"/>
                  <a:pt x="326" y="492"/>
                </a:cubicBezTo>
                <a:cubicBezTo>
                  <a:pt x="326" y="501"/>
                  <a:pt x="319" y="508"/>
                  <a:pt x="309" y="508"/>
                </a:cubicBezTo>
                <a:cubicBezTo>
                  <a:pt x="300" y="508"/>
                  <a:pt x="293" y="501"/>
                  <a:pt x="293" y="492"/>
                </a:cubicBezTo>
                <a:cubicBezTo>
                  <a:pt x="293" y="483"/>
                  <a:pt x="300" y="475"/>
                  <a:pt x="309" y="47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cxnSp>
        <p:nvCxnSpPr>
          <p:cNvPr id="71" name="Straight Connector 70"/>
          <p:cNvCxnSpPr/>
          <p:nvPr/>
        </p:nvCxnSpPr>
        <p:spPr>
          <a:xfrm>
            <a:off x="666084" y="4306958"/>
            <a:ext cx="457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419600" y="6379458"/>
            <a:ext cx="4038600" cy="630942"/>
          </a:xfrm>
          <a:prstGeom prst="rect">
            <a:avLst/>
          </a:prstGeom>
          <a:noFill/>
          <a:effectLst/>
        </p:spPr>
        <p:txBody>
          <a:bodyPr wrap="square" rtlCol="0">
            <a:spAutoFit/>
          </a:bodyPr>
          <a:lstStyle/>
          <a:p>
            <a:pPr algn="ctr"/>
            <a:r>
              <a:rPr lang="en-US"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(NOTE: ANIMATED SLIDE)</a:t>
            </a:r>
            <a:br>
              <a:rPr lang="en-US" sz="1100" dirty="0">
                <a:effectLst/>
                <a:latin typeface="Boulder" pitchFamily="2" charset="0"/>
              </a:rPr>
            </a:br>
            <a:endParaRPr lang="en-US" sz="1100" dirty="0">
              <a:effectLst/>
              <a:latin typeface="Boulder" pitchFamily="2" charset="0"/>
            </a:endParaRPr>
          </a:p>
        </p:txBody>
      </p:sp>
      <p:sp>
        <p:nvSpPr>
          <p:cNvPr id="33" name="Callout Text"/>
          <p:cNvSpPr/>
          <p:nvPr/>
        </p:nvSpPr>
        <p:spPr>
          <a:xfrm>
            <a:off x="990488" y="187384"/>
            <a:ext cx="3352800" cy="2707187"/>
          </a:xfrm>
          <a:prstGeom prst="wedgeRectCallout">
            <a:avLst>
              <a:gd name="adj1" fmla="val 94461"/>
              <a:gd name="adj2" fmla="val 55607"/>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dirty="0">
                <a:solidFill>
                  <a:schemeClr val="bg1"/>
                </a:solidFill>
              </a:rPr>
              <a:t>THE ANIMATED SLIDE IS SET TO SHOW THE POINTS WITH THE ARROW KEY. ONCE THE MAIN ANIMATION IS DONE PLAYING IN SLIDESHOW MODE YOU CAN CLICK THE ARROW KEYS OR SPACEBAR ON THE KEYBOARD TO ADVANCE EACH OF THE 4 SLIDES INDIVIDUALLY.</a:t>
            </a:r>
            <a:endParaRPr lang="en-US" sz="1600" dirty="0">
              <a:solidFill>
                <a:schemeClr val="bg1"/>
              </a:solidFill>
            </a:endParaRPr>
          </a:p>
        </p:txBody>
      </p:sp>
    </p:spTree>
    <p:extLst>
      <p:ext uri="{BB962C8B-B14F-4D97-AF65-F5344CB8AC3E}">
        <p14:creationId xmlns:p14="http://schemas.microsoft.com/office/powerpoint/2010/main" val="20150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edge">
                                      <p:cBhvr>
                                        <p:cTn id="7" dur="1300"/>
                                        <p:tgtEl>
                                          <p:spTgt spid="65"/>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63"/>
                                        </p:tgtEl>
                                        <p:attrNameLst>
                                          <p:attrName>style.visibility</p:attrName>
                                        </p:attrNameLst>
                                      </p:cBhvr>
                                      <p:to>
                                        <p:strVal val="visible"/>
                                      </p:to>
                                    </p:set>
                                    <p:animEffect transition="in" filter="wipe(left)">
                                      <p:cBhvr>
                                        <p:cTn id="10" dur="1400"/>
                                        <p:tgtEl>
                                          <p:spTgt spid="63"/>
                                        </p:tgtEl>
                                      </p:cBhvr>
                                    </p:animEffect>
                                  </p:childTnLst>
                                </p:cTn>
                              </p:par>
                              <p:par>
                                <p:cTn id="11" presetID="22" presetClass="entr" presetSubtype="8" fill="hold" nodeType="withEffect">
                                  <p:stCondLst>
                                    <p:cond delay="1000"/>
                                  </p:stCondLst>
                                  <p:childTnLst>
                                    <p:set>
                                      <p:cBhvr>
                                        <p:cTn id="12" dur="1" fill="hold">
                                          <p:stCondLst>
                                            <p:cond delay="0"/>
                                          </p:stCondLst>
                                        </p:cTn>
                                        <p:tgtEl>
                                          <p:spTgt spid="71"/>
                                        </p:tgtEl>
                                        <p:attrNameLst>
                                          <p:attrName>style.visibility</p:attrName>
                                        </p:attrNameLst>
                                      </p:cBhvr>
                                      <p:to>
                                        <p:strVal val="visible"/>
                                      </p:to>
                                    </p:set>
                                    <p:animEffect transition="in" filter="wipe(left)">
                                      <p:cBhvr>
                                        <p:cTn id="13" dur="500"/>
                                        <p:tgtEl>
                                          <p:spTgt spid="71"/>
                                        </p:tgtEl>
                                      </p:cBhvr>
                                    </p:animEffect>
                                  </p:childTnLst>
                                </p:cTn>
                              </p:par>
                              <p:par>
                                <p:cTn id="14" presetID="22" presetClass="entr" presetSubtype="8" fill="hold" grpId="0" nodeType="withEffect">
                                  <p:stCondLst>
                                    <p:cond delay="110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1400"/>
                                        <p:tgtEl>
                                          <p:spTgt spid="64"/>
                                        </p:tgtEl>
                                      </p:cBhvr>
                                    </p:animEffect>
                                  </p:childTnLst>
                                </p:cTn>
                              </p:par>
                              <p:par>
                                <p:cTn id="17" presetID="22" presetClass="entr" presetSubtype="8" fill="hold" grpId="0" nodeType="withEffect">
                                  <p:stCondLst>
                                    <p:cond delay="1400"/>
                                  </p:stCondLst>
                                  <p:childTnLst>
                                    <p:set>
                                      <p:cBhvr>
                                        <p:cTn id="18" dur="1" fill="hold">
                                          <p:stCondLst>
                                            <p:cond delay="0"/>
                                          </p:stCondLst>
                                        </p:cTn>
                                        <p:tgtEl>
                                          <p:spTgt spid="66"/>
                                        </p:tgtEl>
                                        <p:attrNameLst>
                                          <p:attrName>style.visibility</p:attrName>
                                        </p:attrNameLst>
                                      </p:cBhvr>
                                      <p:to>
                                        <p:strVal val="visible"/>
                                      </p:to>
                                    </p:set>
                                    <p:animEffect transition="in" filter="wipe(left)">
                                      <p:cBhvr>
                                        <p:cTn id="19" dur="1400"/>
                                        <p:tgtEl>
                                          <p:spTgt spid="66"/>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1000"/>
                                        <p:tgtEl>
                                          <p:spTgt spid="67"/>
                                        </p:tgtEl>
                                      </p:cBhvr>
                                    </p:animEffect>
                                  </p:childTnLst>
                                </p:cTn>
                              </p:par>
                              <p:par>
                                <p:cTn id="23" presetID="10" presetClass="entr" presetSubtype="0" fill="hold" grpId="0" nodeType="withEffect">
                                  <p:stCondLst>
                                    <p:cond delay="170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1000"/>
                                        <p:tgtEl>
                                          <p:spTgt spid="70"/>
                                        </p:tgtEl>
                                      </p:cBhvr>
                                    </p:animEffect>
                                  </p:childTnLst>
                                </p:cTn>
                              </p:par>
                              <p:par>
                                <p:cTn id="26" presetID="10" presetClass="entr" presetSubtype="0" fill="hold" grpId="0" nodeType="withEffect">
                                  <p:stCondLst>
                                    <p:cond delay="220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1000"/>
                                        <p:tgtEl>
                                          <p:spTgt spid="69"/>
                                        </p:tgtEl>
                                      </p:cBhvr>
                                    </p:animEffect>
                                  </p:childTnLst>
                                </p:cTn>
                              </p:par>
                              <p:par>
                                <p:cTn id="29" presetID="10" presetClass="entr" presetSubtype="0" fill="hold" grpId="0" nodeType="withEffect">
                                  <p:stCondLst>
                                    <p:cond delay="270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childTnLst>
                                </p:cTn>
                              </p:par>
                              <p:par>
                                <p:cTn id="32" presetID="10" presetClass="entr" presetSubtype="0" fill="hold" grpId="0" nodeType="withEffect">
                                  <p:stCondLst>
                                    <p:cond delay="190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1300"/>
                                        <p:tgtEl>
                                          <p:spTgt spid="62"/>
                                        </p:tgtEl>
                                      </p:cBhvr>
                                    </p:animEffect>
                                  </p:childTnLst>
                                </p:cTn>
                              </p:par>
                              <p:par>
                                <p:cTn id="35" presetID="22" presetClass="entr" presetSubtype="8" fill="hold" nodeType="withEffect">
                                  <p:stCondLst>
                                    <p:cond delay="260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1000"/>
                                        <p:tgtEl>
                                          <p:spTgt spid="5"/>
                                        </p:tgtEl>
                                      </p:cBhvr>
                                    </p:animEffect>
                                  </p:childTnLst>
                                </p:cTn>
                              </p:par>
                              <p:par>
                                <p:cTn id="38" presetID="22" presetClass="entr" presetSubtype="1" fill="hold" nodeType="withEffect">
                                  <p:stCondLst>
                                    <p:cond delay="3500"/>
                                  </p:stCondLst>
                                  <p:childTnLst>
                                    <p:set>
                                      <p:cBhvr>
                                        <p:cTn id="39" dur="1" fill="hold">
                                          <p:stCondLst>
                                            <p:cond delay="0"/>
                                          </p:stCondLst>
                                        </p:cTn>
                                        <p:tgtEl>
                                          <p:spTgt spid="46"/>
                                        </p:tgtEl>
                                        <p:attrNameLst>
                                          <p:attrName>style.visibility</p:attrName>
                                        </p:attrNameLst>
                                      </p:cBhvr>
                                      <p:to>
                                        <p:strVal val="visible"/>
                                      </p:to>
                                    </p:set>
                                    <p:animEffect transition="in" filter="wipe(up)">
                                      <p:cBhvr>
                                        <p:cTn id="40" dur="700"/>
                                        <p:tgtEl>
                                          <p:spTgt spid="46"/>
                                        </p:tgtEl>
                                      </p:cBhvr>
                                    </p:animEffect>
                                  </p:childTnLst>
                                </p:cTn>
                              </p:par>
                              <p:par>
                                <p:cTn id="41" presetID="22" presetClass="entr" presetSubtype="2" fill="hold" nodeType="withEffect">
                                  <p:stCondLst>
                                    <p:cond delay="4100"/>
                                  </p:stCondLst>
                                  <p:childTnLst>
                                    <p:set>
                                      <p:cBhvr>
                                        <p:cTn id="42" dur="1" fill="hold">
                                          <p:stCondLst>
                                            <p:cond delay="0"/>
                                          </p:stCondLst>
                                        </p:cTn>
                                        <p:tgtEl>
                                          <p:spTgt spid="45"/>
                                        </p:tgtEl>
                                        <p:attrNameLst>
                                          <p:attrName>style.visibility</p:attrName>
                                        </p:attrNameLst>
                                      </p:cBhvr>
                                      <p:to>
                                        <p:strVal val="visible"/>
                                      </p:to>
                                    </p:set>
                                    <p:animEffect transition="in" filter="wipe(right)">
                                      <p:cBhvr>
                                        <p:cTn id="43" dur="10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nodeType="clickEffect">
                                  <p:stCondLst>
                                    <p:cond delay="0"/>
                                  </p:stCondLst>
                                  <p:childTnLst>
                                    <p:set>
                                      <p:cBhvr>
                                        <p:cTn id="47" dur="1" fill="hold">
                                          <p:stCondLst>
                                            <p:cond delay="0"/>
                                          </p:stCondLst>
                                        </p:cTn>
                                        <p:tgtEl>
                                          <p:spTgt spid="72"/>
                                        </p:tgtEl>
                                        <p:attrNameLst>
                                          <p:attrName>style.visibility</p:attrName>
                                        </p:attrNameLst>
                                      </p:cBhvr>
                                      <p:to>
                                        <p:strVal val="visible"/>
                                      </p:to>
                                    </p:set>
                                    <p:anim calcmode="lin" valueType="num">
                                      <p:cBhvr additive="base">
                                        <p:cTn id="48" dur="900"/>
                                        <p:tgtEl>
                                          <p:spTgt spid="72"/>
                                        </p:tgtEl>
                                        <p:attrNameLst>
                                          <p:attrName>ppt_x</p:attrName>
                                        </p:attrNameLst>
                                      </p:cBhvr>
                                      <p:tavLst>
                                        <p:tav tm="0">
                                          <p:val>
                                            <p:strVal val="#ppt_x-#ppt_w*1.125000"/>
                                          </p:val>
                                        </p:tav>
                                        <p:tav tm="100000">
                                          <p:val>
                                            <p:strVal val="#ppt_x"/>
                                          </p:val>
                                        </p:tav>
                                      </p:tavLst>
                                    </p:anim>
                                    <p:animEffect transition="in" filter="wipe(right)">
                                      <p:cBhvr>
                                        <p:cTn id="49" dur="900"/>
                                        <p:tgtEl>
                                          <p:spTgt spid="72"/>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8" fill="hold" nodeType="clickEffect">
                                  <p:stCondLst>
                                    <p:cond delay="0"/>
                                  </p:stCondLst>
                                  <p:childTnLst>
                                    <p:set>
                                      <p:cBhvr>
                                        <p:cTn id="53" dur="1" fill="hold">
                                          <p:stCondLst>
                                            <p:cond delay="0"/>
                                          </p:stCondLst>
                                        </p:cTn>
                                        <p:tgtEl>
                                          <p:spTgt spid="73"/>
                                        </p:tgtEl>
                                        <p:attrNameLst>
                                          <p:attrName>style.visibility</p:attrName>
                                        </p:attrNameLst>
                                      </p:cBhvr>
                                      <p:to>
                                        <p:strVal val="visible"/>
                                      </p:to>
                                    </p:set>
                                    <p:anim calcmode="lin" valueType="num">
                                      <p:cBhvr additive="base">
                                        <p:cTn id="54" dur="800"/>
                                        <p:tgtEl>
                                          <p:spTgt spid="73"/>
                                        </p:tgtEl>
                                        <p:attrNameLst>
                                          <p:attrName>ppt_x</p:attrName>
                                        </p:attrNameLst>
                                      </p:cBhvr>
                                      <p:tavLst>
                                        <p:tav tm="0">
                                          <p:val>
                                            <p:strVal val="#ppt_x-#ppt_w*1.125000"/>
                                          </p:val>
                                        </p:tav>
                                        <p:tav tm="100000">
                                          <p:val>
                                            <p:strVal val="#ppt_x"/>
                                          </p:val>
                                        </p:tav>
                                      </p:tavLst>
                                    </p:anim>
                                    <p:animEffect transition="in" filter="wipe(right)">
                                      <p:cBhvr>
                                        <p:cTn id="55" dur="800"/>
                                        <p:tgtEl>
                                          <p:spTgt spid="73"/>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8" fill="hold" nodeType="clickEffect">
                                  <p:stCondLst>
                                    <p:cond delay="0"/>
                                  </p:stCondLst>
                                  <p:childTnLst>
                                    <p:set>
                                      <p:cBhvr>
                                        <p:cTn id="59" dur="1" fill="hold">
                                          <p:stCondLst>
                                            <p:cond delay="0"/>
                                          </p:stCondLst>
                                        </p:cTn>
                                        <p:tgtEl>
                                          <p:spTgt spid="74"/>
                                        </p:tgtEl>
                                        <p:attrNameLst>
                                          <p:attrName>style.visibility</p:attrName>
                                        </p:attrNameLst>
                                      </p:cBhvr>
                                      <p:to>
                                        <p:strVal val="visible"/>
                                      </p:to>
                                    </p:set>
                                    <p:anim calcmode="lin" valueType="num">
                                      <p:cBhvr additive="base">
                                        <p:cTn id="60" dur="800"/>
                                        <p:tgtEl>
                                          <p:spTgt spid="74"/>
                                        </p:tgtEl>
                                        <p:attrNameLst>
                                          <p:attrName>ppt_x</p:attrName>
                                        </p:attrNameLst>
                                      </p:cBhvr>
                                      <p:tavLst>
                                        <p:tav tm="0">
                                          <p:val>
                                            <p:strVal val="#ppt_x-#ppt_w*1.125000"/>
                                          </p:val>
                                        </p:tav>
                                        <p:tav tm="100000">
                                          <p:val>
                                            <p:strVal val="#ppt_x"/>
                                          </p:val>
                                        </p:tav>
                                      </p:tavLst>
                                    </p:anim>
                                    <p:animEffect transition="in" filter="wipe(right)">
                                      <p:cBhvr>
                                        <p:cTn id="61" dur="800"/>
                                        <p:tgtEl>
                                          <p:spTgt spid="74"/>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8" fill="hold" nodeType="clickEffect">
                                  <p:stCondLst>
                                    <p:cond delay="0"/>
                                  </p:stCondLst>
                                  <p:childTnLst>
                                    <p:set>
                                      <p:cBhvr>
                                        <p:cTn id="65" dur="1" fill="hold">
                                          <p:stCondLst>
                                            <p:cond delay="0"/>
                                          </p:stCondLst>
                                        </p:cTn>
                                        <p:tgtEl>
                                          <p:spTgt spid="75"/>
                                        </p:tgtEl>
                                        <p:attrNameLst>
                                          <p:attrName>style.visibility</p:attrName>
                                        </p:attrNameLst>
                                      </p:cBhvr>
                                      <p:to>
                                        <p:strVal val="visible"/>
                                      </p:to>
                                    </p:set>
                                    <p:anim calcmode="lin" valueType="num">
                                      <p:cBhvr additive="base">
                                        <p:cTn id="66" dur="800"/>
                                        <p:tgtEl>
                                          <p:spTgt spid="75"/>
                                        </p:tgtEl>
                                        <p:attrNameLst>
                                          <p:attrName>ppt_x</p:attrName>
                                        </p:attrNameLst>
                                      </p:cBhvr>
                                      <p:tavLst>
                                        <p:tav tm="0">
                                          <p:val>
                                            <p:strVal val="#ppt_x-#ppt_w*1.125000"/>
                                          </p:val>
                                        </p:tav>
                                        <p:tav tm="100000">
                                          <p:val>
                                            <p:strVal val="#ppt_x"/>
                                          </p:val>
                                        </p:tav>
                                      </p:tavLst>
                                    </p:anim>
                                    <p:animEffect transition="in" filter="wipe(right)">
                                      <p:cBhvr>
                                        <p:cTn id="67" dur="8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P spid="65" grpId="0" animBg="1"/>
      <p:bldP spid="66" grpId="0"/>
      <p:bldP spid="67" grpId="0" animBg="1"/>
      <p:bldP spid="68" grpId="0" animBg="1"/>
      <p:bldP spid="69" grpId="0" animBg="1"/>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hidden="1"/>
          <p:cNvSpPr txBox="1"/>
          <p:nvPr/>
        </p:nvSpPr>
        <p:spPr>
          <a:xfrm>
            <a:off x="4649735" y="6237729"/>
            <a:ext cx="3429020" cy="630942"/>
          </a:xfrm>
          <a:prstGeom prst="rect">
            <a:avLst/>
          </a:prstGeom>
          <a:noFill/>
          <a:effectLst/>
        </p:spPr>
        <p:txBody>
          <a:bodyPr wrap="square" rtlCol="0">
            <a:spAutoFit/>
          </a:bodyPr>
          <a:lstStyle/>
          <a:p>
            <a:pPr algn="ctr"/>
            <a:r>
              <a:rPr lang="en-US" sz="2400" dirty="0">
                <a:solidFill>
                  <a:schemeClr val="bg1"/>
                </a:solidFill>
                <a:effectLst/>
                <a:latin typeface="Boulder" pitchFamily="2" charset="0"/>
              </a:rPr>
              <a:t>(ANIMATED SLIDE)</a:t>
            </a:r>
            <a:br>
              <a:rPr lang="en-US" sz="1100" dirty="0">
                <a:effectLst/>
                <a:latin typeface="Boulder" pitchFamily="2" charset="0"/>
              </a:rPr>
            </a:br>
            <a:endParaRPr lang="en-US" sz="1100" dirty="0">
              <a:effectLst/>
              <a:latin typeface="Boulder" pitchFamily="2" charset="0"/>
            </a:endParaRPr>
          </a:p>
        </p:txBody>
      </p:sp>
      <p:cxnSp>
        <p:nvCxnSpPr>
          <p:cNvPr id="5" name="Straight Connector 4"/>
          <p:cNvCxnSpPr/>
          <p:nvPr/>
        </p:nvCxnSpPr>
        <p:spPr>
          <a:xfrm>
            <a:off x="76200" y="838200"/>
            <a:ext cx="117599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6200" y="6359769"/>
            <a:ext cx="117877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11846168" y="838201"/>
            <a:ext cx="22818" cy="5521568"/>
          </a:xfrm>
          <a:prstGeom prst="line">
            <a:avLst/>
          </a:prstGeom>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3352800" y="890809"/>
            <a:ext cx="8463520" cy="1311304"/>
            <a:chOff x="3352800" y="890809"/>
            <a:chExt cx="8463520" cy="1311304"/>
          </a:xfrm>
        </p:grpSpPr>
        <p:sp>
          <p:nvSpPr>
            <p:cNvPr id="41" name="Rectangle 2"/>
            <p:cNvSpPr/>
            <p:nvPr/>
          </p:nvSpPr>
          <p:spPr>
            <a:xfrm rot="5400000">
              <a:off x="6928908" y="-2685299"/>
              <a:ext cx="1311304" cy="8463520"/>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63864"/>
                <a:gd name="connsiteY0" fmla="*/ 247642 h 1019485"/>
                <a:gd name="connsiteX1" fmla="*/ 2063864 w 2063864"/>
                <a:gd name="connsiteY1" fmla="*/ 0 h 1019485"/>
                <a:gd name="connsiteX2" fmla="*/ 2063864 w 2063864"/>
                <a:gd name="connsiteY2" fmla="*/ 1019485 h 1019485"/>
                <a:gd name="connsiteX3" fmla="*/ 6464 w 2063864"/>
                <a:gd name="connsiteY3" fmla="*/ 1019485 h 1019485"/>
                <a:gd name="connsiteX4" fmla="*/ 0 w 2063864"/>
                <a:gd name="connsiteY4" fmla="*/ 247642 h 1019485"/>
                <a:gd name="connsiteX0" fmla="*/ 0 w 2069517"/>
                <a:gd name="connsiteY0" fmla="*/ 764516 h 1536359"/>
                <a:gd name="connsiteX1" fmla="*/ 2069517 w 2069517"/>
                <a:gd name="connsiteY1" fmla="*/ 0 h 1536359"/>
                <a:gd name="connsiteX2" fmla="*/ 2063864 w 2069517"/>
                <a:gd name="connsiteY2" fmla="*/ 1536359 h 1536359"/>
                <a:gd name="connsiteX3" fmla="*/ 6464 w 2069517"/>
                <a:gd name="connsiteY3" fmla="*/ 1536359 h 1536359"/>
                <a:gd name="connsiteX4" fmla="*/ 0 w 2069517"/>
                <a:gd name="connsiteY4" fmla="*/ 764516 h 1536359"/>
                <a:gd name="connsiteX0" fmla="*/ 0 w 2064096"/>
                <a:gd name="connsiteY0" fmla="*/ 800502 h 1572345"/>
                <a:gd name="connsiteX1" fmla="*/ 2057390 w 2064096"/>
                <a:gd name="connsiteY1" fmla="*/ 0 h 1572345"/>
                <a:gd name="connsiteX2" fmla="*/ 2063864 w 2064096"/>
                <a:gd name="connsiteY2" fmla="*/ 1572345 h 1572345"/>
                <a:gd name="connsiteX3" fmla="*/ 6464 w 2064096"/>
                <a:gd name="connsiteY3" fmla="*/ 1572345 h 1572345"/>
                <a:gd name="connsiteX4" fmla="*/ 0 w 2064096"/>
                <a:gd name="connsiteY4" fmla="*/ 800502 h 1572345"/>
                <a:gd name="connsiteX0" fmla="*/ 14192 w 2057809"/>
                <a:gd name="connsiteY0" fmla="*/ 816806 h 1572345"/>
                <a:gd name="connsiteX1" fmla="*/ 2051103 w 2057809"/>
                <a:gd name="connsiteY1" fmla="*/ 0 h 1572345"/>
                <a:gd name="connsiteX2" fmla="*/ 2057577 w 2057809"/>
                <a:gd name="connsiteY2" fmla="*/ 1572345 h 1572345"/>
                <a:gd name="connsiteX3" fmla="*/ 177 w 2057809"/>
                <a:gd name="connsiteY3" fmla="*/ 1572345 h 1572345"/>
                <a:gd name="connsiteX4" fmla="*/ 14192 w 2057809"/>
                <a:gd name="connsiteY4" fmla="*/ 816806 h 1572345"/>
                <a:gd name="connsiteX0" fmla="*/ 1352 w 2058173"/>
                <a:gd name="connsiteY0" fmla="*/ 822094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822094 h 1572345"/>
                <a:gd name="connsiteX0" fmla="*/ 1352 w 2058173"/>
                <a:gd name="connsiteY0" fmla="*/ 687396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687396 h 1572345"/>
                <a:gd name="connsiteX0" fmla="*/ 0 w 2081534"/>
                <a:gd name="connsiteY0" fmla="*/ 687396 h 1572345"/>
                <a:gd name="connsiteX1" fmla="*/ 2074828 w 2081534"/>
                <a:gd name="connsiteY1" fmla="*/ 0 h 1572345"/>
                <a:gd name="connsiteX2" fmla="*/ 2081302 w 2081534"/>
                <a:gd name="connsiteY2" fmla="*/ 1572345 h 1572345"/>
                <a:gd name="connsiteX3" fmla="*/ 23902 w 2081534"/>
                <a:gd name="connsiteY3" fmla="*/ 1572345 h 1572345"/>
                <a:gd name="connsiteX4" fmla="*/ 0 w 2081534"/>
                <a:gd name="connsiteY4" fmla="*/ 687396 h 1572345"/>
                <a:gd name="connsiteX0" fmla="*/ 0 w 2070450"/>
                <a:gd name="connsiteY0" fmla="*/ 645108 h 1572345"/>
                <a:gd name="connsiteX1" fmla="*/ 2063744 w 2070450"/>
                <a:gd name="connsiteY1" fmla="*/ 0 h 1572345"/>
                <a:gd name="connsiteX2" fmla="*/ 2070218 w 2070450"/>
                <a:gd name="connsiteY2" fmla="*/ 1572345 h 1572345"/>
                <a:gd name="connsiteX3" fmla="*/ 12818 w 2070450"/>
                <a:gd name="connsiteY3" fmla="*/ 1572345 h 1572345"/>
                <a:gd name="connsiteX4" fmla="*/ 0 w 2070450"/>
                <a:gd name="connsiteY4" fmla="*/ 645108 h 1572345"/>
                <a:gd name="connsiteX0" fmla="*/ 15063 w 2057802"/>
                <a:gd name="connsiteY0" fmla="*/ 645107 h 1572345"/>
                <a:gd name="connsiteX1" fmla="*/ 2051096 w 2057802"/>
                <a:gd name="connsiteY1" fmla="*/ 0 h 1572345"/>
                <a:gd name="connsiteX2" fmla="*/ 2057570 w 2057802"/>
                <a:gd name="connsiteY2" fmla="*/ 1572345 h 1572345"/>
                <a:gd name="connsiteX3" fmla="*/ 170 w 2057802"/>
                <a:gd name="connsiteY3" fmla="*/ 1572345 h 1572345"/>
                <a:gd name="connsiteX4" fmla="*/ 15063 w 2057802"/>
                <a:gd name="connsiteY4" fmla="*/ 645107 h 1572345"/>
                <a:gd name="connsiteX0" fmla="*/ 4177 w 2057999"/>
                <a:gd name="connsiteY0" fmla="*/ 645107 h 1572345"/>
                <a:gd name="connsiteX1" fmla="*/ 2051293 w 2057999"/>
                <a:gd name="connsiteY1" fmla="*/ 0 h 1572345"/>
                <a:gd name="connsiteX2" fmla="*/ 2057767 w 2057999"/>
                <a:gd name="connsiteY2" fmla="*/ 1572345 h 1572345"/>
                <a:gd name="connsiteX3" fmla="*/ 367 w 2057999"/>
                <a:gd name="connsiteY3" fmla="*/ 1572345 h 1572345"/>
                <a:gd name="connsiteX4" fmla="*/ 4177 w 2057999"/>
                <a:gd name="connsiteY4" fmla="*/ 645107 h 1572345"/>
                <a:gd name="connsiteX0" fmla="*/ 4177 w 2057999"/>
                <a:gd name="connsiteY0" fmla="*/ 10802 h 938040"/>
                <a:gd name="connsiteX1" fmla="*/ 2051293 w 2057999"/>
                <a:gd name="connsiteY1" fmla="*/ 0 h 938040"/>
                <a:gd name="connsiteX2" fmla="*/ 2057767 w 2057999"/>
                <a:gd name="connsiteY2" fmla="*/ 938040 h 938040"/>
                <a:gd name="connsiteX3" fmla="*/ 367 w 2057999"/>
                <a:gd name="connsiteY3" fmla="*/ 938040 h 938040"/>
                <a:gd name="connsiteX4" fmla="*/ 4177 w 2057999"/>
                <a:gd name="connsiteY4" fmla="*/ 10802 h 938040"/>
                <a:gd name="connsiteX0" fmla="*/ 4177 w 2057999"/>
                <a:gd name="connsiteY0" fmla="*/ 0 h 927238"/>
                <a:gd name="connsiteX1" fmla="*/ 2051296 w 2057999"/>
                <a:gd name="connsiteY1" fmla="*/ 1283 h 927238"/>
                <a:gd name="connsiteX2" fmla="*/ 2057767 w 2057999"/>
                <a:gd name="connsiteY2" fmla="*/ 927238 h 927238"/>
                <a:gd name="connsiteX3" fmla="*/ 367 w 2057999"/>
                <a:gd name="connsiteY3" fmla="*/ 927238 h 927238"/>
                <a:gd name="connsiteX4" fmla="*/ 4177 w 2057999"/>
                <a:gd name="connsiteY4" fmla="*/ 0 h 927238"/>
                <a:gd name="connsiteX0" fmla="*/ 4177 w 2058003"/>
                <a:gd name="connsiteY0" fmla="*/ 0 h 959038"/>
                <a:gd name="connsiteX1" fmla="*/ 2051296 w 2058003"/>
                <a:gd name="connsiteY1" fmla="*/ 1283 h 959038"/>
                <a:gd name="connsiteX2" fmla="*/ 2057771 w 2058003"/>
                <a:gd name="connsiteY2" fmla="*/ 959038 h 959038"/>
                <a:gd name="connsiteX3" fmla="*/ 367 w 2058003"/>
                <a:gd name="connsiteY3" fmla="*/ 927238 h 959038"/>
                <a:gd name="connsiteX4" fmla="*/ 4177 w 2058003"/>
                <a:gd name="connsiteY4" fmla="*/ 0 h 959038"/>
                <a:gd name="connsiteX0" fmla="*/ 0 w 2053826"/>
                <a:gd name="connsiteY0" fmla="*/ 0 h 959038"/>
                <a:gd name="connsiteX1" fmla="*/ 2047119 w 2053826"/>
                <a:gd name="connsiteY1" fmla="*/ 1283 h 959038"/>
                <a:gd name="connsiteX2" fmla="*/ 2053594 w 2053826"/>
                <a:gd name="connsiteY2" fmla="*/ 959038 h 959038"/>
                <a:gd name="connsiteX3" fmla="*/ 4409 w 2053826"/>
                <a:gd name="connsiteY3" fmla="*/ 951968 h 959038"/>
                <a:gd name="connsiteX4" fmla="*/ 0 w 2053826"/>
                <a:gd name="connsiteY4" fmla="*/ 0 h 959038"/>
                <a:gd name="connsiteX0" fmla="*/ 4177 w 2058003"/>
                <a:gd name="connsiteY0" fmla="*/ 0 h 962570"/>
                <a:gd name="connsiteX1" fmla="*/ 2051296 w 2058003"/>
                <a:gd name="connsiteY1" fmla="*/ 1283 h 962570"/>
                <a:gd name="connsiteX2" fmla="*/ 2057771 w 2058003"/>
                <a:gd name="connsiteY2" fmla="*/ 959038 h 962570"/>
                <a:gd name="connsiteX3" fmla="*/ 367 w 2058003"/>
                <a:gd name="connsiteY3" fmla="*/ 962570 h 962570"/>
                <a:gd name="connsiteX4" fmla="*/ 4177 w 2058003"/>
                <a:gd name="connsiteY4" fmla="*/ 0 h 962570"/>
                <a:gd name="connsiteX0" fmla="*/ 4178 w 2058004"/>
                <a:gd name="connsiteY0" fmla="*/ 0 h 962570"/>
                <a:gd name="connsiteX1" fmla="*/ 2051297 w 2058004"/>
                <a:gd name="connsiteY1" fmla="*/ 1283 h 962570"/>
                <a:gd name="connsiteX2" fmla="*/ 2057772 w 2058004"/>
                <a:gd name="connsiteY2" fmla="*/ 959038 h 962570"/>
                <a:gd name="connsiteX3" fmla="*/ 367 w 2058004"/>
                <a:gd name="connsiteY3" fmla="*/ 962570 h 962570"/>
                <a:gd name="connsiteX4" fmla="*/ 4178 w 2058004"/>
                <a:gd name="connsiteY4" fmla="*/ 0 h 962570"/>
                <a:gd name="connsiteX0" fmla="*/ 0 w 2053826"/>
                <a:gd name="connsiteY0" fmla="*/ 0 h 959038"/>
                <a:gd name="connsiteX1" fmla="*/ 2047119 w 2053826"/>
                <a:gd name="connsiteY1" fmla="*/ 1283 h 959038"/>
                <a:gd name="connsiteX2" fmla="*/ 2053594 w 2053826"/>
                <a:gd name="connsiteY2" fmla="*/ 959038 h 959038"/>
                <a:gd name="connsiteX3" fmla="*/ 16739 w 2053826"/>
                <a:gd name="connsiteY3" fmla="*/ 955506 h 959038"/>
                <a:gd name="connsiteX4" fmla="*/ 0 w 2053826"/>
                <a:gd name="connsiteY4" fmla="*/ 0 h 959038"/>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30"/>
                <a:gd name="connsiteY0" fmla="*/ 0 h 976705"/>
                <a:gd name="connsiteX1" fmla="*/ 2047119 w 2053830"/>
                <a:gd name="connsiteY1" fmla="*/ 1283 h 976705"/>
                <a:gd name="connsiteX2" fmla="*/ 2053598 w 2053830"/>
                <a:gd name="connsiteY2" fmla="*/ 976705 h 976705"/>
                <a:gd name="connsiteX3" fmla="*/ 4410 w 2053830"/>
                <a:gd name="connsiteY3" fmla="*/ 962576 h 976705"/>
                <a:gd name="connsiteX4" fmla="*/ 0 w 2053830"/>
                <a:gd name="connsiteY4" fmla="*/ 0 h 976705"/>
                <a:gd name="connsiteX0" fmla="*/ 0 w 2047118"/>
                <a:gd name="connsiteY0" fmla="*/ 0 h 976705"/>
                <a:gd name="connsiteX1" fmla="*/ 2047119 w 2047118"/>
                <a:gd name="connsiteY1" fmla="*/ 1283 h 976705"/>
                <a:gd name="connsiteX2" fmla="*/ 2045379 w 2047118"/>
                <a:gd name="connsiteY2" fmla="*/ 976705 h 976705"/>
                <a:gd name="connsiteX3" fmla="*/ 4410 w 2047118"/>
                <a:gd name="connsiteY3" fmla="*/ 962576 h 976705"/>
                <a:gd name="connsiteX4" fmla="*/ 0 w 2047118"/>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5441"/>
                <a:gd name="connsiteY0" fmla="*/ 7568619 h 8545324"/>
                <a:gd name="connsiteX1" fmla="*/ 2008580 w 2045441"/>
                <a:gd name="connsiteY1" fmla="*/ 0 h 8545324"/>
                <a:gd name="connsiteX2" fmla="*/ 2045379 w 2045441"/>
                <a:gd name="connsiteY2" fmla="*/ 8545324 h 8545324"/>
                <a:gd name="connsiteX3" fmla="*/ 4410 w 2045441"/>
                <a:gd name="connsiteY3" fmla="*/ 8531195 h 8545324"/>
                <a:gd name="connsiteX4" fmla="*/ 0 w 2045441"/>
                <a:gd name="connsiteY4" fmla="*/ 7568619 h 8545324"/>
                <a:gd name="connsiteX0" fmla="*/ 0 w 2047122"/>
                <a:gd name="connsiteY0" fmla="*/ 7568622 h 8545327"/>
                <a:gd name="connsiteX1" fmla="*/ 2047122 w 2047122"/>
                <a:gd name="connsiteY1" fmla="*/ 0 h 8545327"/>
                <a:gd name="connsiteX2" fmla="*/ 2045379 w 2047122"/>
                <a:gd name="connsiteY2" fmla="*/ 8545327 h 8545327"/>
                <a:gd name="connsiteX3" fmla="*/ 4410 w 2047122"/>
                <a:gd name="connsiteY3" fmla="*/ 8531198 h 8545327"/>
                <a:gd name="connsiteX4" fmla="*/ 0 w 2047122"/>
                <a:gd name="connsiteY4" fmla="*/ 7568622 h 8545327"/>
                <a:gd name="connsiteX0" fmla="*/ 0 w 2085662"/>
                <a:gd name="connsiteY0" fmla="*/ 0 h 8596300"/>
                <a:gd name="connsiteX1" fmla="*/ 2085662 w 2085662"/>
                <a:gd name="connsiteY1" fmla="*/ 50973 h 8596300"/>
                <a:gd name="connsiteX2" fmla="*/ 2083919 w 2085662"/>
                <a:gd name="connsiteY2" fmla="*/ 8596300 h 8596300"/>
                <a:gd name="connsiteX3" fmla="*/ 42950 w 2085662"/>
                <a:gd name="connsiteY3" fmla="*/ 8582171 h 8596300"/>
                <a:gd name="connsiteX4" fmla="*/ 0 w 2085662"/>
                <a:gd name="connsiteY4" fmla="*/ 0 h 8596300"/>
                <a:gd name="connsiteX0" fmla="*/ 0 w 2143470"/>
                <a:gd name="connsiteY0" fmla="*/ 0 h 8563171"/>
                <a:gd name="connsiteX1" fmla="*/ 2143470 w 2143470"/>
                <a:gd name="connsiteY1" fmla="*/ 17844 h 8563171"/>
                <a:gd name="connsiteX2" fmla="*/ 2141727 w 2143470"/>
                <a:gd name="connsiteY2" fmla="*/ 8563171 h 8563171"/>
                <a:gd name="connsiteX3" fmla="*/ 100758 w 2143470"/>
                <a:gd name="connsiteY3" fmla="*/ 8549042 h 8563171"/>
                <a:gd name="connsiteX4" fmla="*/ 0 w 2143470"/>
                <a:gd name="connsiteY4" fmla="*/ 0 h 8563171"/>
                <a:gd name="connsiteX0" fmla="*/ 0 w 2104931"/>
                <a:gd name="connsiteY0" fmla="*/ 0 h 8563174"/>
                <a:gd name="connsiteX1" fmla="*/ 2104931 w 2104931"/>
                <a:gd name="connsiteY1" fmla="*/ 17847 h 8563174"/>
                <a:gd name="connsiteX2" fmla="*/ 2103188 w 2104931"/>
                <a:gd name="connsiteY2" fmla="*/ 8563174 h 8563174"/>
                <a:gd name="connsiteX3" fmla="*/ 62219 w 2104931"/>
                <a:gd name="connsiteY3" fmla="*/ 8549045 h 8563174"/>
                <a:gd name="connsiteX4" fmla="*/ 0 w 2104931"/>
                <a:gd name="connsiteY4" fmla="*/ 0 h 8563174"/>
                <a:gd name="connsiteX0" fmla="*/ 0 w 2047121"/>
                <a:gd name="connsiteY0" fmla="*/ 0 h 8563174"/>
                <a:gd name="connsiteX1" fmla="*/ 2047121 w 2047121"/>
                <a:gd name="connsiteY1" fmla="*/ 17847 h 8563174"/>
                <a:gd name="connsiteX2" fmla="*/ 2045378 w 2047121"/>
                <a:gd name="connsiteY2" fmla="*/ 8563174 h 8563174"/>
                <a:gd name="connsiteX3" fmla="*/ 4409 w 2047121"/>
                <a:gd name="connsiteY3" fmla="*/ 8549045 h 8563174"/>
                <a:gd name="connsiteX4" fmla="*/ 0 w 2047121"/>
                <a:gd name="connsiteY4" fmla="*/ 0 h 8563174"/>
                <a:gd name="connsiteX0" fmla="*/ 0 w 2047124"/>
                <a:gd name="connsiteY0" fmla="*/ 32578 h 8595752"/>
                <a:gd name="connsiteX1" fmla="*/ 2047124 w 2047124"/>
                <a:gd name="connsiteY1" fmla="*/ 1 h 8595752"/>
                <a:gd name="connsiteX2" fmla="*/ 2045378 w 2047124"/>
                <a:gd name="connsiteY2" fmla="*/ 8595752 h 8595752"/>
                <a:gd name="connsiteX3" fmla="*/ 4409 w 2047124"/>
                <a:gd name="connsiteY3" fmla="*/ 8581623 h 8595752"/>
                <a:gd name="connsiteX4" fmla="*/ 0 w 2047124"/>
                <a:gd name="connsiteY4" fmla="*/ 32578 h 8595752"/>
                <a:gd name="connsiteX0" fmla="*/ 0 w 2047123"/>
                <a:gd name="connsiteY0" fmla="*/ 7363 h 8595751"/>
                <a:gd name="connsiteX1" fmla="*/ 2047123 w 2047123"/>
                <a:gd name="connsiteY1" fmla="*/ 0 h 8595751"/>
                <a:gd name="connsiteX2" fmla="*/ 2045377 w 2047123"/>
                <a:gd name="connsiteY2" fmla="*/ 8595751 h 8595751"/>
                <a:gd name="connsiteX3" fmla="*/ 4408 w 2047123"/>
                <a:gd name="connsiteY3" fmla="*/ 8581622 h 8595751"/>
                <a:gd name="connsiteX4" fmla="*/ 0 w 2047123"/>
                <a:gd name="connsiteY4" fmla="*/ 7363 h 8595751"/>
                <a:gd name="connsiteX0" fmla="*/ 0 w 2047122"/>
                <a:gd name="connsiteY0" fmla="*/ 0 h 8613602"/>
                <a:gd name="connsiteX1" fmla="*/ 2047122 w 2047122"/>
                <a:gd name="connsiteY1" fmla="*/ 17851 h 8613602"/>
                <a:gd name="connsiteX2" fmla="*/ 2045376 w 2047122"/>
                <a:gd name="connsiteY2" fmla="*/ 8613602 h 8613602"/>
                <a:gd name="connsiteX3" fmla="*/ 4407 w 2047122"/>
                <a:gd name="connsiteY3" fmla="*/ 8599473 h 8613602"/>
                <a:gd name="connsiteX4" fmla="*/ 0 w 2047122"/>
                <a:gd name="connsiteY4" fmla="*/ 0 h 861360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599473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55496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5876 h 8692738"/>
                <a:gd name="connsiteX1" fmla="*/ 2047122 w 2047122"/>
                <a:gd name="connsiteY1" fmla="*/ 0 h 8692738"/>
                <a:gd name="connsiteX2" fmla="*/ 2045376 w 2047122"/>
                <a:gd name="connsiteY2" fmla="*/ 8692738 h 8692738"/>
                <a:gd name="connsiteX3" fmla="*/ 4407 w 2047122"/>
                <a:gd name="connsiteY3" fmla="*/ 8682920 h 8692738"/>
                <a:gd name="connsiteX4" fmla="*/ 0 w 2047122"/>
                <a:gd name="connsiteY4" fmla="*/ 5876 h 8692738"/>
                <a:gd name="connsiteX0" fmla="*/ 0 w 2047122"/>
                <a:gd name="connsiteY0" fmla="*/ 5876 h 10325085"/>
                <a:gd name="connsiteX1" fmla="*/ 2047122 w 2047122"/>
                <a:gd name="connsiteY1" fmla="*/ 0 h 10325085"/>
                <a:gd name="connsiteX2" fmla="*/ 2045376 w 2047122"/>
                <a:gd name="connsiteY2" fmla="*/ 8692738 h 10325085"/>
                <a:gd name="connsiteX3" fmla="*/ 19995 w 2047122"/>
                <a:gd name="connsiteY3" fmla="*/ 10325085 h 10325085"/>
                <a:gd name="connsiteX4" fmla="*/ 0 w 2047122"/>
                <a:gd name="connsiteY4" fmla="*/ 5876 h 10325085"/>
                <a:gd name="connsiteX0" fmla="*/ 0 w 2047122"/>
                <a:gd name="connsiteY0" fmla="*/ 5876 h 10312204"/>
                <a:gd name="connsiteX1" fmla="*/ 2047122 w 2047122"/>
                <a:gd name="connsiteY1" fmla="*/ 0 h 10312204"/>
                <a:gd name="connsiteX2" fmla="*/ 2045376 w 2047122"/>
                <a:gd name="connsiteY2" fmla="*/ 8692738 h 10312204"/>
                <a:gd name="connsiteX3" fmla="*/ 4416 w 2047122"/>
                <a:gd name="connsiteY3" fmla="*/ 10312205 h 10312204"/>
                <a:gd name="connsiteX4" fmla="*/ 0 w 2047122"/>
                <a:gd name="connsiteY4" fmla="*/ 5876 h 10312204"/>
                <a:gd name="connsiteX0" fmla="*/ 19102 w 2066224"/>
                <a:gd name="connsiteY0" fmla="*/ 5876 h 10331524"/>
                <a:gd name="connsiteX1" fmla="*/ 2066224 w 2066224"/>
                <a:gd name="connsiteY1" fmla="*/ 0 h 10331524"/>
                <a:gd name="connsiteX2" fmla="*/ 2064478 w 2066224"/>
                <a:gd name="connsiteY2" fmla="*/ 8692738 h 10331524"/>
                <a:gd name="connsiteX3" fmla="*/ 141 w 2066224"/>
                <a:gd name="connsiteY3" fmla="*/ 10331524 h 10331524"/>
                <a:gd name="connsiteX4" fmla="*/ 19102 w 2066224"/>
                <a:gd name="connsiteY4" fmla="*/ 5876 h 10331524"/>
                <a:gd name="connsiteX0" fmla="*/ 0 w 2047122"/>
                <a:gd name="connsiteY0" fmla="*/ 5876 h 10331524"/>
                <a:gd name="connsiteX1" fmla="*/ 2047122 w 2047122"/>
                <a:gd name="connsiteY1" fmla="*/ 0 h 10331524"/>
                <a:gd name="connsiteX2" fmla="*/ 2045376 w 2047122"/>
                <a:gd name="connsiteY2" fmla="*/ 8692738 h 10331524"/>
                <a:gd name="connsiteX3" fmla="*/ 19999 w 2047122"/>
                <a:gd name="connsiteY3" fmla="*/ 10331524 h 10331524"/>
                <a:gd name="connsiteX4" fmla="*/ 0 w 2047122"/>
                <a:gd name="connsiteY4" fmla="*/ 5876 h 10331524"/>
                <a:gd name="connsiteX0" fmla="*/ 0 w 2047122"/>
                <a:gd name="connsiteY0" fmla="*/ 5876 h 10344405"/>
                <a:gd name="connsiteX1" fmla="*/ 2047122 w 2047122"/>
                <a:gd name="connsiteY1" fmla="*/ 0 h 10344405"/>
                <a:gd name="connsiteX2" fmla="*/ 2045376 w 2047122"/>
                <a:gd name="connsiteY2" fmla="*/ 8692738 h 10344405"/>
                <a:gd name="connsiteX3" fmla="*/ 4419 w 2047122"/>
                <a:gd name="connsiteY3" fmla="*/ 10344404 h 10344405"/>
                <a:gd name="connsiteX4" fmla="*/ 0 w 2047122"/>
                <a:gd name="connsiteY4" fmla="*/ 5876 h 10344405"/>
                <a:gd name="connsiteX0" fmla="*/ 19099 w 2066221"/>
                <a:gd name="connsiteY0" fmla="*/ 5876 h 10344404"/>
                <a:gd name="connsiteX1" fmla="*/ 2066221 w 2066221"/>
                <a:gd name="connsiteY1" fmla="*/ 0 h 10344404"/>
                <a:gd name="connsiteX2" fmla="*/ 2064475 w 2066221"/>
                <a:gd name="connsiteY2" fmla="*/ 8692738 h 10344404"/>
                <a:gd name="connsiteX3" fmla="*/ 141 w 2066221"/>
                <a:gd name="connsiteY3" fmla="*/ 10344404 h 10344404"/>
                <a:gd name="connsiteX4" fmla="*/ 19099 w 2066221"/>
                <a:gd name="connsiteY4" fmla="*/ 5876 h 10344404"/>
                <a:gd name="connsiteX0" fmla="*/ 3761 w 2050883"/>
                <a:gd name="connsiteY0" fmla="*/ 5876 h 10344404"/>
                <a:gd name="connsiteX1" fmla="*/ 2050883 w 2050883"/>
                <a:gd name="connsiteY1" fmla="*/ 0 h 10344404"/>
                <a:gd name="connsiteX2" fmla="*/ 2049137 w 2050883"/>
                <a:gd name="connsiteY2" fmla="*/ 8692738 h 10344404"/>
                <a:gd name="connsiteX3" fmla="*/ 386 w 2050883"/>
                <a:gd name="connsiteY3" fmla="*/ 10344404 h 10344404"/>
                <a:gd name="connsiteX4" fmla="*/ 3761 w 2050883"/>
                <a:gd name="connsiteY4" fmla="*/ 5876 h 10344404"/>
                <a:gd name="connsiteX0" fmla="*/ 3761 w 2050883"/>
                <a:gd name="connsiteY0" fmla="*/ 5876 h 10344404"/>
                <a:gd name="connsiteX1" fmla="*/ 2050883 w 2050883"/>
                <a:gd name="connsiteY1" fmla="*/ 0 h 10344404"/>
                <a:gd name="connsiteX2" fmla="*/ 2049137 w 2050883"/>
                <a:gd name="connsiteY2" fmla="*/ 8692738 h 10344404"/>
                <a:gd name="connsiteX3" fmla="*/ 386 w 2050883"/>
                <a:gd name="connsiteY3" fmla="*/ 10344404 h 10344404"/>
                <a:gd name="connsiteX4" fmla="*/ 3761 w 2050883"/>
                <a:gd name="connsiteY4" fmla="*/ 5876 h 10344404"/>
                <a:gd name="connsiteX0" fmla="*/ 3761 w 2050883"/>
                <a:gd name="connsiteY0" fmla="*/ 5876 h 10344404"/>
                <a:gd name="connsiteX1" fmla="*/ 2050883 w 2050883"/>
                <a:gd name="connsiteY1" fmla="*/ 0 h 10344404"/>
                <a:gd name="connsiteX2" fmla="*/ 2025762 w 2050883"/>
                <a:gd name="connsiteY2" fmla="*/ 8274147 h 10344404"/>
                <a:gd name="connsiteX3" fmla="*/ 386 w 2050883"/>
                <a:gd name="connsiteY3" fmla="*/ 10344404 h 10344404"/>
                <a:gd name="connsiteX4" fmla="*/ 3761 w 2050883"/>
                <a:gd name="connsiteY4" fmla="*/ 5876 h 10344404"/>
                <a:gd name="connsiteX0" fmla="*/ 3761 w 2050883"/>
                <a:gd name="connsiteY0" fmla="*/ 5876 h 10344404"/>
                <a:gd name="connsiteX1" fmla="*/ 2050883 w 2050883"/>
                <a:gd name="connsiteY1" fmla="*/ 0 h 10344404"/>
                <a:gd name="connsiteX2" fmla="*/ 2041345 w 2050883"/>
                <a:gd name="connsiteY2" fmla="*/ 8274147 h 10344404"/>
                <a:gd name="connsiteX3" fmla="*/ 386 w 2050883"/>
                <a:gd name="connsiteY3" fmla="*/ 10344404 h 10344404"/>
                <a:gd name="connsiteX4" fmla="*/ 3761 w 2050883"/>
                <a:gd name="connsiteY4" fmla="*/ 5876 h 10344404"/>
                <a:gd name="connsiteX0" fmla="*/ 3761 w 2050883"/>
                <a:gd name="connsiteY0" fmla="*/ 5876 h 10344404"/>
                <a:gd name="connsiteX1" fmla="*/ 2050883 w 2050883"/>
                <a:gd name="connsiteY1" fmla="*/ 0 h 10344404"/>
                <a:gd name="connsiteX2" fmla="*/ 2041345 w 2050883"/>
                <a:gd name="connsiteY2" fmla="*/ 8274147 h 10344404"/>
                <a:gd name="connsiteX3" fmla="*/ 386 w 2050883"/>
                <a:gd name="connsiteY3" fmla="*/ 10344404 h 10344404"/>
                <a:gd name="connsiteX4" fmla="*/ 3761 w 2050883"/>
                <a:gd name="connsiteY4" fmla="*/ 5876 h 10344404"/>
                <a:gd name="connsiteX0" fmla="*/ 3761 w 2050883"/>
                <a:gd name="connsiteY0" fmla="*/ 5876 h 10344404"/>
                <a:gd name="connsiteX1" fmla="*/ 2050883 w 2050883"/>
                <a:gd name="connsiteY1" fmla="*/ 0 h 10344404"/>
                <a:gd name="connsiteX2" fmla="*/ 2041345 w 2050883"/>
                <a:gd name="connsiteY2" fmla="*/ 8274147 h 10344404"/>
                <a:gd name="connsiteX3" fmla="*/ 386 w 2050883"/>
                <a:gd name="connsiteY3" fmla="*/ 10344404 h 10344404"/>
                <a:gd name="connsiteX4" fmla="*/ 3761 w 2050883"/>
                <a:gd name="connsiteY4" fmla="*/ 5876 h 10344404"/>
                <a:gd name="connsiteX0" fmla="*/ 3761 w 2050883"/>
                <a:gd name="connsiteY0" fmla="*/ 5876 h 10344404"/>
                <a:gd name="connsiteX1" fmla="*/ 2050883 w 2050883"/>
                <a:gd name="connsiteY1" fmla="*/ 0 h 10344404"/>
                <a:gd name="connsiteX2" fmla="*/ 2041345 w 2050883"/>
                <a:gd name="connsiteY2" fmla="*/ 8274147 h 10344404"/>
                <a:gd name="connsiteX3" fmla="*/ 386 w 2050883"/>
                <a:gd name="connsiteY3" fmla="*/ 10344404 h 10344404"/>
                <a:gd name="connsiteX4" fmla="*/ 3761 w 2050883"/>
                <a:gd name="connsiteY4" fmla="*/ 5876 h 10344404"/>
                <a:gd name="connsiteX0" fmla="*/ 3761 w 2050883"/>
                <a:gd name="connsiteY0" fmla="*/ 5876 h 10344404"/>
                <a:gd name="connsiteX1" fmla="*/ 2050883 w 2050883"/>
                <a:gd name="connsiteY1" fmla="*/ 0 h 10344404"/>
                <a:gd name="connsiteX2" fmla="*/ 2041345 w 2050883"/>
                <a:gd name="connsiteY2" fmla="*/ 8274147 h 10344404"/>
                <a:gd name="connsiteX3" fmla="*/ 386 w 2050883"/>
                <a:gd name="connsiteY3" fmla="*/ 10344404 h 10344404"/>
                <a:gd name="connsiteX4" fmla="*/ 3761 w 2050883"/>
                <a:gd name="connsiteY4" fmla="*/ 5876 h 10344404"/>
                <a:gd name="connsiteX0" fmla="*/ 3761 w 2050883"/>
                <a:gd name="connsiteY0" fmla="*/ 5876 h 10408803"/>
                <a:gd name="connsiteX1" fmla="*/ 2050883 w 2050883"/>
                <a:gd name="connsiteY1" fmla="*/ 0 h 10408803"/>
                <a:gd name="connsiteX2" fmla="*/ 2041345 w 2050883"/>
                <a:gd name="connsiteY2" fmla="*/ 8274147 h 10408803"/>
                <a:gd name="connsiteX3" fmla="*/ 386 w 2050883"/>
                <a:gd name="connsiteY3" fmla="*/ 10408803 h 10408803"/>
                <a:gd name="connsiteX4" fmla="*/ 3761 w 2050883"/>
                <a:gd name="connsiteY4" fmla="*/ 5876 h 10408803"/>
                <a:gd name="connsiteX0" fmla="*/ 3761 w 2050883"/>
                <a:gd name="connsiteY0" fmla="*/ 5876 h 10408803"/>
                <a:gd name="connsiteX1" fmla="*/ 2050883 w 2050883"/>
                <a:gd name="connsiteY1" fmla="*/ 0 h 10408803"/>
                <a:gd name="connsiteX2" fmla="*/ 2041345 w 2050883"/>
                <a:gd name="connsiteY2" fmla="*/ 8274147 h 10408803"/>
                <a:gd name="connsiteX3" fmla="*/ 386 w 2050883"/>
                <a:gd name="connsiteY3" fmla="*/ 10408803 h 10408803"/>
                <a:gd name="connsiteX4" fmla="*/ 3761 w 2050883"/>
                <a:gd name="connsiteY4" fmla="*/ 5876 h 10408803"/>
                <a:gd name="connsiteX0" fmla="*/ 3761 w 2050883"/>
                <a:gd name="connsiteY0" fmla="*/ 5876 h 10408803"/>
                <a:gd name="connsiteX1" fmla="*/ 2050883 w 2050883"/>
                <a:gd name="connsiteY1" fmla="*/ 0 h 10408803"/>
                <a:gd name="connsiteX2" fmla="*/ 2041345 w 2050883"/>
                <a:gd name="connsiteY2" fmla="*/ 8274147 h 10408803"/>
                <a:gd name="connsiteX3" fmla="*/ 386 w 2050883"/>
                <a:gd name="connsiteY3" fmla="*/ 10408803 h 10408803"/>
                <a:gd name="connsiteX4" fmla="*/ 3761 w 2050883"/>
                <a:gd name="connsiteY4" fmla="*/ 5876 h 10408803"/>
                <a:gd name="connsiteX0" fmla="*/ 3761 w 2050883"/>
                <a:gd name="connsiteY0" fmla="*/ 5876 h 10408803"/>
                <a:gd name="connsiteX1" fmla="*/ 2050883 w 2050883"/>
                <a:gd name="connsiteY1" fmla="*/ 0 h 10408803"/>
                <a:gd name="connsiteX2" fmla="*/ 2041345 w 2050883"/>
                <a:gd name="connsiteY2" fmla="*/ 8248389 h 10408803"/>
                <a:gd name="connsiteX3" fmla="*/ 386 w 2050883"/>
                <a:gd name="connsiteY3" fmla="*/ 10408803 h 10408803"/>
                <a:gd name="connsiteX4" fmla="*/ 3761 w 2050883"/>
                <a:gd name="connsiteY4" fmla="*/ 5876 h 10408803"/>
                <a:gd name="connsiteX0" fmla="*/ 3761 w 2050883"/>
                <a:gd name="connsiteY0" fmla="*/ 5876 h 10408803"/>
                <a:gd name="connsiteX1" fmla="*/ 2050883 w 2050883"/>
                <a:gd name="connsiteY1" fmla="*/ 0 h 10408803"/>
                <a:gd name="connsiteX2" fmla="*/ 2041345 w 2050883"/>
                <a:gd name="connsiteY2" fmla="*/ 8311875 h 10408803"/>
                <a:gd name="connsiteX3" fmla="*/ 386 w 2050883"/>
                <a:gd name="connsiteY3" fmla="*/ 10408803 h 10408803"/>
                <a:gd name="connsiteX4" fmla="*/ 3761 w 2050883"/>
                <a:gd name="connsiteY4" fmla="*/ 5876 h 10408803"/>
                <a:gd name="connsiteX0" fmla="*/ 3761 w 2050883"/>
                <a:gd name="connsiteY0" fmla="*/ 5876 h 10408803"/>
                <a:gd name="connsiteX1" fmla="*/ 2050883 w 2050883"/>
                <a:gd name="connsiteY1" fmla="*/ 0 h 10408803"/>
                <a:gd name="connsiteX2" fmla="*/ 2041345 w 2050883"/>
                <a:gd name="connsiteY2" fmla="*/ 8311875 h 10408803"/>
                <a:gd name="connsiteX3" fmla="*/ 386 w 2050883"/>
                <a:gd name="connsiteY3" fmla="*/ 10408803 h 10408803"/>
                <a:gd name="connsiteX4" fmla="*/ 3761 w 2050883"/>
                <a:gd name="connsiteY4" fmla="*/ 5876 h 10408803"/>
                <a:gd name="connsiteX0" fmla="*/ 9581 w 2056703"/>
                <a:gd name="connsiteY0" fmla="*/ 5876 h 10848323"/>
                <a:gd name="connsiteX1" fmla="*/ 2056703 w 2056703"/>
                <a:gd name="connsiteY1" fmla="*/ 0 h 10848323"/>
                <a:gd name="connsiteX2" fmla="*/ 2047165 w 2056703"/>
                <a:gd name="connsiteY2" fmla="*/ 8311875 h 10848323"/>
                <a:gd name="connsiteX3" fmla="*/ 230 w 2056703"/>
                <a:gd name="connsiteY3" fmla="*/ 10848323 h 10848323"/>
                <a:gd name="connsiteX4" fmla="*/ 9581 w 2056703"/>
                <a:gd name="connsiteY4" fmla="*/ 5876 h 10848323"/>
                <a:gd name="connsiteX0" fmla="*/ 9583 w 2056705"/>
                <a:gd name="connsiteY0" fmla="*/ 5876 h 10848323"/>
                <a:gd name="connsiteX1" fmla="*/ 2056705 w 2056705"/>
                <a:gd name="connsiteY1" fmla="*/ 0 h 10848323"/>
                <a:gd name="connsiteX2" fmla="*/ 2047167 w 2056705"/>
                <a:gd name="connsiteY2" fmla="*/ 8311875 h 10848323"/>
                <a:gd name="connsiteX3" fmla="*/ 232 w 2056705"/>
                <a:gd name="connsiteY3" fmla="*/ 10848323 h 10848323"/>
                <a:gd name="connsiteX4" fmla="*/ 9583 w 2056705"/>
                <a:gd name="connsiteY4" fmla="*/ 5876 h 10848323"/>
                <a:gd name="connsiteX0" fmla="*/ 9583 w 2056705"/>
                <a:gd name="connsiteY0" fmla="*/ 5876 h 10848323"/>
                <a:gd name="connsiteX1" fmla="*/ 2056705 w 2056705"/>
                <a:gd name="connsiteY1" fmla="*/ 0 h 10848323"/>
                <a:gd name="connsiteX2" fmla="*/ 2047167 w 2056705"/>
                <a:gd name="connsiteY2" fmla="*/ 8311875 h 10848323"/>
                <a:gd name="connsiteX3" fmla="*/ 232 w 2056705"/>
                <a:gd name="connsiteY3" fmla="*/ 10848323 h 10848323"/>
                <a:gd name="connsiteX4" fmla="*/ 9583 w 2056705"/>
                <a:gd name="connsiteY4" fmla="*/ 5876 h 10848323"/>
                <a:gd name="connsiteX0" fmla="*/ 9583 w 2056705"/>
                <a:gd name="connsiteY0" fmla="*/ 5876 h 10848323"/>
                <a:gd name="connsiteX1" fmla="*/ 2056705 w 2056705"/>
                <a:gd name="connsiteY1" fmla="*/ 0 h 10848323"/>
                <a:gd name="connsiteX2" fmla="*/ 2047167 w 2056705"/>
                <a:gd name="connsiteY2" fmla="*/ 8311875 h 10848323"/>
                <a:gd name="connsiteX3" fmla="*/ 232 w 2056705"/>
                <a:gd name="connsiteY3" fmla="*/ 10848323 h 10848323"/>
                <a:gd name="connsiteX4" fmla="*/ 9583 w 2056705"/>
                <a:gd name="connsiteY4" fmla="*/ 5876 h 10848323"/>
                <a:gd name="connsiteX0" fmla="*/ 9583 w 2056705"/>
                <a:gd name="connsiteY0" fmla="*/ 5876 h 10848323"/>
                <a:gd name="connsiteX1" fmla="*/ 2056705 w 2056705"/>
                <a:gd name="connsiteY1" fmla="*/ 0 h 10848323"/>
                <a:gd name="connsiteX2" fmla="*/ 2047167 w 2056705"/>
                <a:gd name="connsiteY2" fmla="*/ 8311875 h 10848323"/>
                <a:gd name="connsiteX3" fmla="*/ 232 w 2056705"/>
                <a:gd name="connsiteY3" fmla="*/ 10848323 h 10848323"/>
                <a:gd name="connsiteX4" fmla="*/ 9583 w 2056705"/>
                <a:gd name="connsiteY4" fmla="*/ 5876 h 10848323"/>
                <a:gd name="connsiteX0" fmla="*/ 9583 w 2056705"/>
                <a:gd name="connsiteY0" fmla="*/ 5876 h 10848323"/>
                <a:gd name="connsiteX1" fmla="*/ 2056705 w 2056705"/>
                <a:gd name="connsiteY1" fmla="*/ 0 h 10848323"/>
                <a:gd name="connsiteX2" fmla="*/ 2047167 w 2056705"/>
                <a:gd name="connsiteY2" fmla="*/ 8331409 h 10848323"/>
                <a:gd name="connsiteX3" fmla="*/ 232 w 2056705"/>
                <a:gd name="connsiteY3" fmla="*/ 10848323 h 10848323"/>
                <a:gd name="connsiteX4" fmla="*/ 9583 w 2056705"/>
                <a:gd name="connsiteY4" fmla="*/ 5876 h 10848323"/>
                <a:gd name="connsiteX0" fmla="*/ 9583 w 2056705"/>
                <a:gd name="connsiteY0" fmla="*/ 5876 h 10848323"/>
                <a:gd name="connsiteX1" fmla="*/ 2056705 w 2056705"/>
                <a:gd name="connsiteY1" fmla="*/ 0 h 10848323"/>
                <a:gd name="connsiteX2" fmla="*/ 2047167 w 2056705"/>
                <a:gd name="connsiteY2" fmla="*/ 8331409 h 10848323"/>
                <a:gd name="connsiteX3" fmla="*/ 232 w 2056705"/>
                <a:gd name="connsiteY3" fmla="*/ 10848323 h 10848323"/>
                <a:gd name="connsiteX4" fmla="*/ 9583 w 2056705"/>
                <a:gd name="connsiteY4" fmla="*/ 5876 h 1084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705" h="10848323">
                  <a:moveTo>
                    <a:pt x="9583" y="5876"/>
                  </a:moveTo>
                  <a:lnTo>
                    <a:pt x="2056705" y="0"/>
                  </a:lnTo>
                  <a:cubicBezTo>
                    <a:pt x="2054821" y="512120"/>
                    <a:pt x="2049051" y="7819289"/>
                    <a:pt x="2047167" y="8331409"/>
                  </a:cubicBezTo>
                  <a:cubicBezTo>
                    <a:pt x="1334916" y="8743210"/>
                    <a:pt x="339207" y="9433862"/>
                    <a:pt x="232" y="10848323"/>
                  </a:cubicBezTo>
                  <a:cubicBezTo>
                    <a:pt x="-1923" y="10591042"/>
                    <a:pt x="11738" y="263157"/>
                    <a:pt x="9583" y="5876"/>
                  </a:cubicBezTo>
                  <a:close/>
                </a:path>
              </a:pathLst>
            </a:cu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rot="21584867">
              <a:off x="5363554" y="1387541"/>
              <a:ext cx="4739413" cy="738664"/>
            </a:xfrm>
            <a:prstGeom prst="rect">
              <a:avLst/>
            </a:prstGeom>
            <a:noFill/>
            <a:ln>
              <a:noFill/>
            </a:ln>
          </p:spPr>
          <p:txBody>
            <a:bodyPr wrap="square" rtlCol="0">
              <a:spAutoFit/>
            </a:bodyPr>
            <a:lstStyle/>
            <a:p>
              <a:pPr algn="ctr"/>
              <a:r>
                <a:rPr lang="en-US" sz="2100"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HERE ARE SOME GOOD PLACES FOR TEXT TO GO.</a:t>
              </a:r>
              <a:endParaRPr lang="en-US" sz="21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5" name="TextBox 54"/>
            <p:cNvSpPr txBox="1"/>
            <p:nvPr/>
          </p:nvSpPr>
          <p:spPr>
            <a:xfrm rot="21584867">
              <a:off x="4968114" y="928918"/>
              <a:ext cx="5406635" cy="584775"/>
            </a:xfrm>
            <a:prstGeom prst="rect">
              <a:avLst/>
            </a:prstGeom>
            <a:noFill/>
            <a:ln>
              <a:noFill/>
            </a:ln>
          </p:spPr>
          <p:txBody>
            <a:bodyPr wrap="square" rtlCol="0">
              <a:spAutoFit/>
            </a:bodyPr>
            <a:lstStyle/>
            <a:p>
              <a:pPr algn="ctr"/>
              <a:r>
                <a:rPr lang="en-US" sz="32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1 POINT- HAPPY HOLIDAYS</a:t>
              </a:r>
            </a:p>
          </p:txBody>
        </p:sp>
      </p:grpSp>
      <p:grpSp>
        <p:nvGrpSpPr>
          <p:cNvPr id="73" name="Group 72"/>
          <p:cNvGrpSpPr/>
          <p:nvPr/>
        </p:nvGrpSpPr>
        <p:grpSpPr>
          <a:xfrm>
            <a:off x="5356820" y="2273808"/>
            <a:ext cx="6459499" cy="1307592"/>
            <a:chOff x="5356820" y="2273808"/>
            <a:chExt cx="6459499" cy="1307592"/>
          </a:xfrm>
        </p:grpSpPr>
        <p:sp>
          <p:nvSpPr>
            <p:cNvPr id="42" name="Rectangle 2"/>
            <p:cNvSpPr/>
            <p:nvPr/>
          </p:nvSpPr>
          <p:spPr>
            <a:xfrm rot="5400000">
              <a:off x="7932774" y="-302146"/>
              <a:ext cx="1307592" cy="6459499"/>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63864"/>
                <a:gd name="connsiteY0" fmla="*/ 247642 h 1019485"/>
                <a:gd name="connsiteX1" fmla="*/ 2063864 w 2063864"/>
                <a:gd name="connsiteY1" fmla="*/ 0 h 1019485"/>
                <a:gd name="connsiteX2" fmla="*/ 2063864 w 2063864"/>
                <a:gd name="connsiteY2" fmla="*/ 1019485 h 1019485"/>
                <a:gd name="connsiteX3" fmla="*/ 6464 w 2063864"/>
                <a:gd name="connsiteY3" fmla="*/ 1019485 h 1019485"/>
                <a:gd name="connsiteX4" fmla="*/ 0 w 2063864"/>
                <a:gd name="connsiteY4" fmla="*/ 247642 h 1019485"/>
                <a:gd name="connsiteX0" fmla="*/ 0 w 2069517"/>
                <a:gd name="connsiteY0" fmla="*/ 764516 h 1536359"/>
                <a:gd name="connsiteX1" fmla="*/ 2069517 w 2069517"/>
                <a:gd name="connsiteY1" fmla="*/ 0 h 1536359"/>
                <a:gd name="connsiteX2" fmla="*/ 2063864 w 2069517"/>
                <a:gd name="connsiteY2" fmla="*/ 1536359 h 1536359"/>
                <a:gd name="connsiteX3" fmla="*/ 6464 w 2069517"/>
                <a:gd name="connsiteY3" fmla="*/ 1536359 h 1536359"/>
                <a:gd name="connsiteX4" fmla="*/ 0 w 2069517"/>
                <a:gd name="connsiteY4" fmla="*/ 764516 h 1536359"/>
                <a:gd name="connsiteX0" fmla="*/ 0 w 2064096"/>
                <a:gd name="connsiteY0" fmla="*/ 800502 h 1572345"/>
                <a:gd name="connsiteX1" fmla="*/ 2057390 w 2064096"/>
                <a:gd name="connsiteY1" fmla="*/ 0 h 1572345"/>
                <a:gd name="connsiteX2" fmla="*/ 2063864 w 2064096"/>
                <a:gd name="connsiteY2" fmla="*/ 1572345 h 1572345"/>
                <a:gd name="connsiteX3" fmla="*/ 6464 w 2064096"/>
                <a:gd name="connsiteY3" fmla="*/ 1572345 h 1572345"/>
                <a:gd name="connsiteX4" fmla="*/ 0 w 2064096"/>
                <a:gd name="connsiteY4" fmla="*/ 800502 h 1572345"/>
                <a:gd name="connsiteX0" fmla="*/ 14192 w 2057809"/>
                <a:gd name="connsiteY0" fmla="*/ 816806 h 1572345"/>
                <a:gd name="connsiteX1" fmla="*/ 2051103 w 2057809"/>
                <a:gd name="connsiteY1" fmla="*/ 0 h 1572345"/>
                <a:gd name="connsiteX2" fmla="*/ 2057577 w 2057809"/>
                <a:gd name="connsiteY2" fmla="*/ 1572345 h 1572345"/>
                <a:gd name="connsiteX3" fmla="*/ 177 w 2057809"/>
                <a:gd name="connsiteY3" fmla="*/ 1572345 h 1572345"/>
                <a:gd name="connsiteX4" fmla="*/ 14192 w 2057809"/>
                <a:gd name="connsiteY4" fmla="*/ 816806 h 1572345"/>
                <a:gd name="connsiteX0" fmla="*/ 1352 w 2058173"/>
                <a:gd name="connsiteY0" fmla="*/ 822094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822094 h 1572345"/>
                <a:gd name="connsiteX0" fmla="*/ 1352 w 2058173"/>
                <a:gd name="connsiteY0" fmla="*/ 687396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687396 h 1572345"/>
                <a:gd name="connsiteX0" fmla="*/ 0 w 2081534"/>
                <a:gd name="connsiteY0" fmla="*/ 687396 h 1572345"/>
                <a:gd name="connsiteX1" fmla="*/ 2074828 w 2081534"/>
                <a:gd name="connsiteY1" fmla="*/ 0 h 1572345"/>
                <a:gd name="connsiteX2" fmla="*/ 2081302 w 2081534"/>
                <a:gd name="connsiteY2" fmla="*/ 1572345 h 1572345"/>
                <a:gd name="connsiteX3" fmla="*/ 23902 w 2081534"/>
                <a:gd name="connsiteY3" fmla="*/ 1572345 h 1572345"/>
                <a:gd name="connsiteX4" fmla="*/ 0 w 2081534"/>
                <a:gd name="connsiteY4" fmla="*/ 687396 h 1572345"/>
                <a:gd name="connsiteX0" fmla="*/ 0 w 2070450"/>
                <a:gd name="connsiteY0" fmla="*/ 645108 h 1572345"/>
                <a:gd name="connsiteX1" fmla="*/ 2063744 w 2070450"/>
                <a:gd name="connsiteY1" fmla="*/ 0 h 1572345"/>
                <a:gd name="connsiteX2" fmla="*/ 2070218 w 2070450"/>
                <a:gd name="connsiteY2" fmla="*/ 1572345 h 1572345"/>
                <a:gd name="connsiteX3" fmla="*/ 12818 w 2070450"/>
                <a:gd name="connsiteY3" fmla="*/ 1572345 h 1572345"/>
                <a:gd name="connsiteX4" fmla="*/ 0 w 2070450"/>
                <a:gd name="connsiteY4" fmla="*/ 645108 h 1572345"/>
                <a:gd name="connsiteX0" fmla="*/ 15063 w 2057802"/>
                <a:gd name="connsiteY0" fmla="*/ 645107 h 1572345"/>
                <a:gd name="connsiteX1" fmla="*/ 2051096 w 2057802"/>
                <a:gd name="connsiteY1" fmla="*/ 0 h 1572345"/>
                <a:gd name="connsiteX2" fmla="*/ 2057570 w 2057802"/>
                <a:gd name="connsiteY2" fmla="*/ 1572345 h 1572345"/>
                <a:gd name="connsiteX3" fmla="*/ 170 w 2057802"/>
                <a:gd name="connsiteY3" fmla="*/ 1572345 h 1572345"/>
                <a:gd name="connsiteX4" fmla="*/ 15063 w 2057802"/>
                <a:gd name="connsiteY4" fmla="*/ 645107 h 1572345"/>
                <a:gd name="connsiteX0" fmla="*/ 4177 w 2057999"/>
                <a:gd name="connsiteY0" fmla="*/ 645107 h 1572345"/>
                <a:gd name="connsiteX1" fmla="*/ 2051293 w 2057999"/>
                <a:gd name="connsiteY1" fmla="*/ 0 h 1572345"/>
                <a:gd name="connsiteX2" fmla="*/ 2057767 w 2057999"/>
                <a:gd name="connsiteY2" fmla="*/ 1572345 h 1572345"/>
                <a:gd name="connsiteX3" fmla="*/ 367 w 2057999"/>
                <a:gd name="connsiteY3" fmla="*/ 1572345 h 1572345"/>
                <a:gd name="connsiteX4" fmla="*/ 4177 w 2057999"/>
                <a:gd name="connsiteY4" fmla="*/ 645107 h 1572345"/>
                <a:gd name="connsiteX0" fmla="*/ 4177 w 2057999"/>
                <a:gd name="connsiteY0" fmla="*/ 10802 h 938040"/>
                <a:gd name="connsiteX1" fmla="*/ 2051293 w 2057999"/>
                <a:gd name="connsiteY1" fmla="*/ 0 h 938040"/>
                <a:gd name="connsiteX2" fmla="*/ 2057767 w 2057999"/>
                <a:gd name="connsiteY2" fmla="*/ 938040 h 938040"/>
                <a:gd name="connsiteX3" fmla="*/ 367 w 2057999"/>
                <a:gd name="connsiteY3" fmla="*/ 938040 h 938040"/>
                <a:gd name="connsiteX4" fmla="*/ 4177 w 2057999"/>
                <a:gd name="connsiteY4" fmla="*/ 10802 h 938040"/>
                <a:gd name="connsiteX0" fmla="*/ 4177 w 2057999"/>
                <a:gd name="connsiteY0" fmla="*/ 0 h 927238"/>
                <a:gd name="connsiteX1" fmla="*/ 2051296 w 2057999"/>
                <a:gd name="connsiteY1" fmla="*/ 1283 h 927238"/>
                <a:gd name="connsiteX2" fmla="*/ 2057767 w 2057999"/>
                <a:gd name="connsiteY2" fmla="*/ 927238 h 927238"/>
                <a:gd name="connsiteX3" fmla="*/ 367 w 2057999"/>
                <a:gd name="connsiteY3" fmla="*/ 927238 h 927238"/>
                <a:gd name="connsiteX4" fmla="*/ 4177 w 2057999"/>
                <a:gd name="connsiteY4" fmla="*/ 0 h 927238"/>
                <a:gd name="connsiteX0" fmla="*/ 4177 w 2058003"/>
                <a:gd name="connsiteY0" fmla="*/ 0 h 959038"/>
                <a:gd name="connsiteX1" fmla="*/ 2051296 w 2058003"/>
                <a:gd name="connsiteY1" fmla="*/ 1283 h 959038"/>
                <a:gd name="connsiteX2" fmla="*/ 2057771 w 2058003"/>
                <a:gd name="connsiteY2" fmla="*/ 959038 h 959038"/>
                <a:gd name="connsiteX3" fmla="*/ 367 w 2058003"/>
                <a:gd name="connsiteY3" fmla="*/ 927238 h 959038"/>
                <a:gd name="connsiteX4" fmla="*/ 4177 w 2058003"/>
                <a:gd name="connsiteY4" fmla="*/ 0 h 959038"/>
                <a:gd name="connsiteX0" fmla="*/ 0 w 2053826"/>
                <a:gd name="connsiteY0" fmla="*/ 0 h 959038"/>
                <a:gd name="connsiteX1" fmla="*/ 2047119 w 2053826"/>
                <a:gd name="connsiteY1" fmla="*/ 1283 h 959038"/>
                <a:gd name="connsiteX2" fmla="*/ 2053594 w 2053826"/>
                <a:gd name="connsiteY2" fmla="*/ 959038 h 959038"/>
                <a:gd name="connsiteX3" fmla="*/ 4409 w 2053826"/>
                <a:gd name="connsiteY3" fmla="*/ 951968 h 959038"/>
                <a:gd name="connsiteX4" fmla="*/ 0 w 2053826"/>
                <a:gd name="connsiteY4" fmla="*/ 0 h 959038"/>
                <a:gd name="connsiteX0" fmla="*/ 4177 w 2058003"/>
                <a:gd name="connsiteY0" fmla="*/ 0 h 962570"/>
                <a:gd name="connsiteX1" fmla="*/ 2051296 w 2058003"/>
                <a:gd name="connsiteY1" fmla="*/ 1283 h 962570"/>
                <a:gd name="connsiteX2" fmla="*/ 2057771 w 2058003"/>
                <a:gd name="connsiteY2" fmla="*/ 959038 h 962570"/>
                <a:gd name="connsiteX3" fmla="*/ 367 w 2058003"/>
                <a:gd name="connsiteY3" fmla="*/ 962570 h 962570"/>
                <a:gd name="connsiteX4" fmla="*/ 4177 w 2058003"/>
                <a:gd name="connsiteY4" fmla="*/ 0 h 962570"/>
                <a:gd name="connsiteX0" fmla="*/ 4178 w 2058004"/>
                <a:gd name="connsiteY0" fmla="*/ 0 h 962570"/>
                <a:gd name="connsiteX1" fmla="*/ 2051297 w 2058004"/>
                <a:gd name="connsiteY1" fmla="*/ 1283 h 962570"/>
                <a:gd name="connsiteX2" fmla="*/ 2057772 w 2058004"/>
                <a:gd name="connsiteY2" fmla="*/ 959038 h 962570"/>
                <a:gd name="connsiteX3" fmla="*/ 367 w 2058004"/>
                <a:gd name="connsiteY3" fmla="*/ 962570 h 962570"/>
                <a:gd name="connsiteX4" fmla="*/ 4178 w 2058004"/>
                <a:gd name="connsiteY4" fmla="*/ 0 h 962570"/>
                <a:gd name="connsiteX0" fmla="*/ 0 w 2053826"/>
                <a:gd name="connsiteY0" fmla="*/ 0 h 959038"/>
                <a:gd name="connsiteX1" fmla="*/ 2047119 w 2053826"/>
                <a:gd name="connsiteY1" fmla="*/ 1283 h 959038"/>
                <a:gd name="connsiteX2" fmla="*/ 2053594 w 2053826"/>
                <a:gd name="connsiteY2" fmla="*/ 959038 h 959038"/>
                <a:gd name="connsiteX3" fmla="*/ 16739 w 2053826"/>
                <a:gd name="connsiteY3" fmla="*/ 955506 h 959038"/>
                <a:gd name="connsiteX4" fmla="*/ 0 w 2053826"/>
                <a:gd name="connsiteY4" fmla="*/ 0 h 959038"/>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30"/>
                <a:gd name="connsiteY0" fmla="*/ 0 h 976705"/>
                <a:gd name="connsiteX1" fmla="*/ 2047119 w 2053830"/>
                <a:gd name="connsiteY1" fmla="*/ 1283 h 976705"/>
                <a:gd name="connsiteX2" fmla="*/ 2053598 w 2053830"/>
                <a:gd name="connsiteY2" fmla="*/ 976705 h 976705"/>
                <a:gd name="connsiteX3" fmla="*/ 4410 w 2053830"/>
                <a:gd name="connsiteY3" fmla="*/ 962576 h 976705"/>
                <a:gd name="connsiteX4" fmla="*/ 0 w 2053830"/>
                <a:gd name="connsiteY4" fmla="*/ 0 h 976705"/>
                <a:gd name="connsiteX0" fmla="*/ 0 w 2047118"/>
                <a:gd name="connsiteY0" fmla="*/ 0 h 976705"/>
                <a:gd name="connsiteX1" fmla="*/ 2047119 w 2047118"/>
                <a:gd name="connsiteY1" fmla="*/ 1283 h 976705"/>
                <a:gd name="connsiteX2" fmla="*/ 2045379 w 2047118"/>
                <a:gd name="connsiteY2" fmla="*/ 976705 h 976705"/>
                <a:gd name="connsiteX3" fmla="*/ 4410 w 2047118"/>
                <a:gd name="connsiteY3" fmla="*/ 962576 h 976705"/>
                <a:gd name="connsiteX4" fmla="*/ 0 w 2047118"/>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5441"/>
                <a:gd name="connsiteY0" fmla="*/ 7568619 h 8545324"/>
                <a:gd name="connsiteX1" fmla="*/ 2008580 w 2045441"/>
                <a:gd name="connsiteY1" fmla="*/ 0 h 8545324"/>
                <a:gd name="connsiteX2" fmla="*/ 2045379 w 2045441"/>
                <a:gd name="connsiteY2" fmla="*/ 8545324 h 8545324"/>
                <a:gd name="connsiteX3" fmla="*/ 4410 w 2045441"/>
                <a:gd name="connsiteY3" fmla="*/ 8531195 h 8545324"/>
                <a:gd name="connsiteX4" fmla="*/ 0 w 2045441"/>
                <a:gd name="connsiteY4" fmla="*/ 7568619 h 8545324"/>
                <a:gd name="connsiteX0" fmla="*/ 0 w 2047122"/>
                <a:gd name="connsiteY0" fmla="*/ 7568622 h 8545327"/>
                <a:gd name="connsiteX1" fmla="*/ 2047122 w 2047122"/>
                <a:gd name="connsiteY1" fmla="*/ 0 h 8545327"/>
                <a:gd name="connsiteX2" fmla="*/ 2045379 w 2047122"/>
                <a:gd name="connsiteY2" fmla="*/ 8545327 h 8545327"/>
                <a:gd name="connsiteX3" fmla="*/ 4410 w 2047122"/>
                <a:gd name="connsiteY3" fmla="*/ 8531198 h 8545327"/>
                <a:gd name="connsiteX4" fmla="*/ 0 w 2047122"/>
                <a:gd name="connsiteY4" fmla="*/ 7568622 h 8545327"/>
                <a:gd name="connsiteX0" fmla="*/ 0 w 2085662"/>
                <a:gd name="connsiteY0" fmla="*/ 0 h 8596300"/>
                <a:gd name="connsiteX1" fmla="*/ 2085662 w 2085662"/>
                <a:gd name="connsiteY1" fmla="*/ 50973 h 8596300"/>
                <a:gd name="connsiteX2" fmla="*/ 2083919 w 2085662"/>
                <a:gd name="connsiteY2" fmla="*/ 8596300 h 8596300"/>
                <a:gd name="connsiteX3" fmla="*/ 42950 w 2085662"/>
                <a:gd name="connsiteY3" fmla="*/ 8582171 h 8596300"/>
                <a:gd name="connsiteX4" fmla="*/ 0 w 2085662"/>
                <a:gd name="connsiteY4" fmla="*/ 0 h 8596300"/>
                <a:gd name="connsiteX0" fmla="*/ 0 w 2143470"/>
                <a:gd name="connsiteY0" fmla="*/ 0 h 8563171"/>
                <a:gd name="connsiteX1" fmla="*/ 2143470 w 2143470"/>
                <a:gd name="connsiteY1" fmla="*/ 17844 h 8563171"/>
                <a:gd name="connsiteX2" fmla="*/ 2141727 w 2143470"/>
                <a:gd name="connsiteY2" fmla="*/ 8563171 h 8563171"/>
                <a:gd name="connsiteX3" fmla="*/ 100758 w 2143470"/>
                <a:gd name="connsiteY3" fmla="*/ 8549042 h 8563171"/>
                <a:gd name="connsiteX4" fmla="*/ 0 w 2143470"/>
                <a:gd name="connsiteY4" fmla="*/ 0 h 8563171"/>
                <a:gd name="connsiteX0" fmla="*/ 0 w 2104931"/>
                <a:gd name="connsiteY0" fmla="*/ 0 h 8563174"/>
                <a:gd name="connsiteX1" fmla="*/ 2104931 w 2104931"/>
                <a:gd name="connsiteY1" fmla="*/ 17847 h 8563174"/>
                <a:gd name="connsiteX2" fmla="*/ 2103188 w 2104931"/>
                <a:gd name="connsiteY2" fmla="*/ 8563174 h 8563174"/>
                <a:gd name="connsiteX3" fmla="*/ 62219 w 2104931"/>
                <a:gd name="connsiteY3" fmla="*/ 8549045 h 8563174"/>
                <a:gd name="connsiteX4" fmla="*/ 0 w 2104931"/>
                <a:gd name="connsiteY4" fmla="*/ 0 h 8563174"/>
                <a:gd name="connsiteX0" fmla="*/ 0 w 2047121"/>
                <a:gd name="connsiteY0" fmla="*/ 0 h 8563174"/>
                <a:gd name="connsiteX1" fmla="*/ 2047121 w 2047121"/>
                <a:gd name="connsiteY1" fmla="*/ 17847 h 8563174"/>
                <a:gd name="connsiteX2" fmla="*/ 2045378 w 2047121"/>
                <a:gd name="connsiteY2" fmla="*/ 8563174 h 8563174"/>
                <a:gd name="connsiteX3" fmla="*/ 4409 w 2047121"/>
                <a:gd name="connsiteY3" fmla="*/ 8549045 h 8563174"/>
                <a:gd name="connsiteX4" fmla="*/ 0 w 2047121"/>
                <a:gd name="connsiteY4" fmla="*/ 0 h 8563174"/>
                <a:gd name="connsiteX0" fmla="*/ 0 w 2047124"/>
                <a:gd name="connsiteY0" fmla="*/ 32578 h 8595752"/>
                <a:gd name="connsiteX1" fmla="*/ 2047124 w 2047124"/>
                <a:gd name="connsiteY1" fmla="*/ 1 h 8595752"/>
                <a:gd name="connsiteX2" fmla="*/ 2045378 w 2047124"/>
                <a:gd name="connsiteY2" fmla="*/ 8595752 h 8595752"/>
                <a:gd name="connsiteX3" fmla="*/ 4409 w 2047124"/>
                <a:gd name="connsiteY3" fmla="*/ 8581623 h 8595752"/>
                <a:gd name="connsiteX4" fmla="*/ 0 w 2047124"/>
                <a:gd name="connsiteY4" fmla="*/ 32578 h 8595752"/>
                <a:gd name="connsiteX0" fmla="*/ 0 w 2047123"/>
                <a:gd name="connsiteY0" fmla="*/ 7363 h 8595751"/>
                <a:gd name="connsiteX1" fmla="*/ 2047123 w 2047123"/>
                <a:gd name="connsiteY1" fmla="*/ 0 h 8595751"/>
                <a:gd name="connsiteX2" fmla="*/ 2045377 w 2047123"/>
                <a:gd name="connsiteY2" fmla="*/ 8595751 h 8595751"/>
                <a:gd name="connsiteX3" fmla="*/ 4408 w 2047123"/>
                <a:gd name="connsiteY3" fmla="*/ 8581622 h 8595751"/>
                <a:gd name="connsiteX4" fmla="*/ 0 w 2047123"/>
                <a:gd name="connsiteY4" fmla="*/ 7363 h 8595751"/>
                <a:gd name="connsiteX0" fmla="*/ 0 w 2047122"/>
                <a:gd name="connsiteY0" fmla="*/ 0 h 8613602"/>
                <a:gd name="connsiteX1" fmla="*/ 2047122 w 2047122"/>
                <a:gd name="connsiteY1" fmla="*/ 17851 h 8613602"/>
                <a:gd name="connsiteX2" fmla="*/ 2045376 w 2047122"/>
                <a:gd name="connsiteY2" fmla="*/ 8613602 h 8613602"/>
                <a:gd name="connsiteX3" fmla="*/ 4407 w 2047122"/>
                <a:gd name="connsiteY3" fmla="*/ 8599473 h 8613602"/>
                <a:gd name="connsiteX4" fmla="*/ 0 w 2047122"/>
                <a:gd name="connsiteY4" fmla="*/ 0 h 861360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599473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55496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5876 h 8692738"/>
                <a:gd name="connsiteX1" fmla="*/ 2047122 w 2047122"/>
                <a:gd name="connsiteY1" fmla="*/ 0 h 8692738"/>
                <a:gd name="connsiteX2" fmla="*/ 2045376 w 2047122"/>
                <a:gd name="connsiteY2" fmla="*/ 8692738 h 8692738"/>
                <a:gd name="connsiteX3" fmla="*/ 4407 w 2047122"/>
                <a:gd name="connsiteY3" fmla="*/ 8682920 h 8692738"/>
                <a:gd name="connsiteX4" fmla="*/ 0 w 2047122"/>
                <a:gd name="connsiteY4" fmla="*/ 5876 h 8692738"/>
                <a:gd name="connsiteX0" fmla="*/ 0 w 2047122"/>
                <a:gd name="connsiteY0" fmla="*/ 5876 h 8692738"/>
                <a:gd name="connsiteX1" fmla="*/ 2047122 w 2047122"/>
                <a:gd name="connsiteY1" fmla="*/ 0 h 8692738"/>
                <a:gd name="connsiteX2" fmla="*/ 2045376 w 2047122"/>
                <a:gd name="connsiteY2" fmla="*/ 8692738 h 8692738"/>
                <a:gd name="connsiteX3" fmla="*/ 4411 w 2047122"/>
                <a:gd name="connsiteY3" fmla="*/ 8251449 h 8692738"/>
                <a:gd name="connsiteX4" fmla="*/ 0 w 2047122"/>
                <a:gd name="connsiteY4" fmla="*/ 5876 h 8692738"/>
                <a:gd name="connsiteX0" fmla="*/ 0 w 2068853"/>
                <a:gd name="connsiteY0" fmla="*/ 5876 h 8251449"/>
                <a:gd name="connsiteX1" fmla="*/ 2047122 w 2068853"/>
                <a:gd name="connsiteY1" fmla="*/ 0 h 8251449"/>
                <a:gd name="connsiteX2" fmla="*/ 2068754 w 2068853"/>
                <a:gd name="connsiteY2" fmla="*/ 7855557 h 8251449"/>
                <a:gd name="connsiteX3" fmla="*/ 4411 w 2068853"/>
                <a:gd name="connsiteY3" fmla="*/ 8251449 h 8251449"/>
                <a:gd name="connsiteX4" fmla="*/ 0 w 2068853"/>
                <a:gd name="connsiteY4" fmla="*/ 5876 h 8251449"/>
                <a:gd name="connsiteX0" fmla="*/ 0 w 2068855"/>
                <a:gd name="connsiteY0" fmla="*/ 5876 h 8251449"/>
                <a:gd name="connsiteX1" fmla="*/ 2047122 w 2068855"/>
                <a:gd name="connsiteY1" fmla="*/ 0 h 8251449"/>
                <a:gd name="connsiteX2" fmla="*/ 2068755 w 2068855"/>
                <a:gd name="connsiteY2" fmla="*/ 7855557 h 8251449"/>
                <a:gd name="connsiteX3" fmla="*/ 4411 w 2068855"/>
                <a:gd name="connsiteY3" fmla="*/ 8251449 h 8251449"/>
                <a:gd name="connsiteX4" fmla="*/ 0 w 2068855"/>
                <a:gd name="connsiteY4" fmla="*/ 5876 h 8251449"/>
                <a:gd name="connsiteX0" fmla="*/ 0 w 2047123"/>
                <a:gd name="connsiteY0" fmla="*/ 5876 h 8251449"/>
                <a:gd name="connsiteX1" fmla="*/ 2047122 w 2047123"/>
                <a:gd name="connsiteY1" fmla="*/ 0 h 8251449"/>
                <a:gd name="connsiteX2" fmla="*/ 2045379 w 2047123"/>
                <a:gd name="connsiteY2" fmla="*/ 7855558 h 8251449"/>
                <a:gd name="connsiteX3" fmla="*/ 4411 w 2047123"/>
                <a:gd name="connsiteY3" fmla="*/ 8251449 h 8251449"/>
                <a:gd name="connsiteX4" fmla="*/ 0 w 2047123"/>
                <a:gd name="connsiteY4" fmla="*/ 5876 h 8251449"/>
                <a:gd name="connsiteX0" fmla="*/ 0 w 2047121"/>
                <a:gd name="connsiteY0" fmla="*/ 5876 h 8251449"/>
                <a:gd name="connsiteX1" fmla="*/ 2047122 w 2047121"/>
                <a:gd name="connsiteY1" fmla="*/ 0 h 8251449"/>
                <a:gd name="connsiteX2" fmla="*/ 2045379 w 2047121"/>
                <a:gd name="connsiteY2" fmla="*/ 7855558 h 8251449"/>
                <a:gd name="connsiteX3" fmla="*/ 4411 w 2047121"/>
                <a:gd name="connsiteY3" fmla="*/ 8251449 h 8251449"/>
                <a:gd name="connsiteX4" fmla="*/ 0 w 2047121"/>
                <a:gd name="connsiteY4" fmla="*/ 5876 h 8251449"/>
                <a:gd name="connsiteX0" fmla="*/ 0 w 2047123"/>
                <a:gd name="connsiteY0" fmla="*/ 5876 h 8238570"/>
                <a:gd name="connsiteX1" fmla="*/ 2047122 w 2047123"/>
                <a:gd name="connsiteY1" fmla="*/ 0 h 8238570"/>
                <a:gd name="connsiteX2" fmla="*/ 2045379 w 2047123"/>
                <a:gd name="connsiteY2" fmla="*/ 7855558 h 8238570"/>
                <a:gd name="connsiteX3" fmla="*/ 4411 w 2047123"/>
                <a:gd name="connsiteY3" fmla="*/ 8238570 h 8238570"/>
                <a:gd name="connsiteX4" fmla="*/ 0 w 2047123"/>
                <a:gd name="connsiteY4" fmla="*/ 5876 h 8238570"/>
                <a:gd name="connsiteX0" fmla="*/ 0 w 2047121"/>
                <a:gd name="connsiteY0" fmla="*/ 5876 h 8238570"/>
                <a:gd name="connsiteX1" fmla="*/ 2047122 w 2047121"/>
                <a:gd name="connsiteY1" fmla="*/ 0 h 8238570"/>
                <a:gd name="connsiteX2" fmla="*/ 2045379 w 2047121"/>
                <a:gd name="connsiteY2" fmla="*/ 7855558 h 8238570"/>
                <a:gd name="connsiteX3" fmla="*/ 4411 w 2047121"/>
                <a:gd name="connsiteY3" fmla="*/ 8238570 h 8238570"/>
                <a:gd name="connsiteX4" fmla="*/ 0 w 2047121"/>
                <a:gd name="connsiteY4" fmla="*/ 5876 h 8238570"/>
                <a:gd name="connsiteX0" fmla="*/ 0 w 2047123"/>
                <a:gd name="connsiteY0" fmla="*/ 5876 h 8238570"/>
                <a:gd name="connsiteX1" fmla="*/ 2047122 w 2047123"/>
                <a:gd name="connsiteY1" fmla="*/ 0 h 8238570"/>
                <a:gd name="connsiteX2" fmla="*/ 2045379 w 2047123"/>
                <a:gd name="connsiteY2" fmla="*/ 7823358 h 8238570"/>
                <a:gd name="connsiteX3" fmla="*/ 4411 w 2047123"/>
                <a:gd name="connsiteY3" fmla="*/ 8238570 h 8238570"/>
                <a:gd name="connsiteX4" fmla="*/ 0 w 2047123"/>
                <a:gd name="connsiteY4" fmla="*/ 5876 h 8238570"/>
                <a:gd name="connsiteX0" fmla="*/ 0 w 2047121"/>
                <a:gd name="connsiteY0" fmla="*/ 5876 h 8238570"/>
                <a:gd name="connsiteX1" fmla="*/ 2047122 w 2047121"/>
                <a:gd name="connsiteY1" fmla="*/ 0 h 8238570"/>
                <a:gd name="connsiteX2" fmla="*/ 2045379 w 2047121"/>
                <a:gd name="connsiteY2" fmla="*/ 7823358 h 8238570"/>
                <a:gd name="connsiteX3" fmla="*/ 4411 w 2047121"/>
                <a:gd name="connsiteY3" fmla="*/ 8238570 h 8238570"/>
                <a:gd name="connsiteX4" fmla="*/ 0 w 2047121"/>
                <a:gd name="connsiteY4" fmla="*/ 5876 h 8238570"/>
                <a:gd name="connsiteX0" fmla="*/ 0 w 2047123"/>
                <a:gd name="connsiteY0" fmla="*/ 5876 h 8238570"/>
                <a:gd name="connsiteX1" fmla="*/ 2047122 w 2047123"/>
                <a:gd name="connsiteY1" fmla="*/ 0 h 8238570"/>
                <a:gd name="connsiteX2" fmla="*/ 2045379 w 2047123"/>
                <a:gd name="connsiteY2" fmla="*/ 7823358 h 8238570"/>
                <a:gd name="connsiteX3" fmla="*/ 4411 w 2047123"/>
                <a:gd name="connsiteY3" fmla="*/ 8238570 h 8238570"/>
                <a:gd name="connsiteX4" fmla="*/ 0 w 2047123"/>
                <a:gd name="connsiteY4" fmla="*/ 5876 h 8238570"/>
                <a:gd name="connsiteX0" fmla="*/ 0 w 2047121"/>
                <a:gd name="connsiteY0" fmla="*/ 5876 h 8238570"/>
                <a:gd name="connsiteX1" fmla="*/ 2047122 w 2047121"/>
                <a:gd name="connsiteY1" fmla="*/ 0 h 8238570"/>
                <a:gd name="connsiteX2" fmla="*/ 2045384 w 2047121"/>
                <a:gd name="connsiteY2" fmla="*/ 7836238 h 8238570"/>
                <a:gd name="connsiteX3" fmla="*/ 4411 w 2047121"/>
                <a:gd name="connsiteY3" fmla="*/ 8238570 h 8238570"/>
                <a:gd name="connsiteX4" fmla="*/ 0 w 2047121"/>
                <a:gd name="connsiteY4" fmla="*/ 5876 h 8238570"/>
                <a:gd name="connsiteX0" fmla="*/ 0 w 2047123"/>
                <a:gd name="connsiteY0" fmla="*/ 5876 h 8193490"/>
                <a:gd name="connsiteX1" fmla="*/ 2047122 w 2047123"/>
                <a:gd name="connsiteY1" fmla="*/ 0 h 8193490"/>
                <a:gd name="connsiteX2" fmla="*/ 2045384 w 2047123"/>
                <a:gd name="connsiteY2" fmla="*/ 7836238 h 8193490"/>
                <a:gd name="connsiteX3" fmla="*/ 4411 w 2047123"/>
                <a:gd name="connsiteY3" fmla="*/ 8193490 h 8193490"/>
                <a:gd name="connsiteX4" fmla="*/ 0 w 2047123"/>
                <a:gd name="connsiteY4" fmla="*/ 5876 h 8193490"/>
                <a:gd name="connsiteX0" fmla="*/ 0 w 2047121"/>
                <a:gd name="connsiteY0" fmla="*/ 5876 h 8206371"/>
                <a:gd name="connsiteX1" fmla="*/ 2047122 w 2047121"/>
                <a:gd name="connsiteY1" fmla="*/ 0 h 8206371"/>
                <a:gd name="connsiteX2" fmla="*/ 2045384 w 2047121"/>
                <a:gd name="connsiteY2" fmla="*/ 7836238 h 8206371"/>
                <a:gd name="connsiteX3" fmla="*/ 4415 w 2047121"/>
                <a:gd name="connsiteY3" fmla="*/ 8206370 h 8206371"/>
                <a:gd name="connsiteX4" fmla="*/ 0 w 2047121"/>
                <a:gd name="connsiteY4" fmla="*/ 5876 h 8206371"/>
                <a:gd name="connsiteX0" fmla="*/ 0 w 2047123"/>
                <a:gd name="connsiteY0" fmla="*/ 5876 h 8269855"/>
                <a:gd name="connsiteX1" fmla="*/ 2047122 w 2047123"/>
                <a:gd name="connsiteY1" fmla="*/ 0 h 8269855"/>
                <a:gd name="connsiteX2" fmla="*/ 2045384 w 2047123"/>
                <a:gd name="connsiteY2" fmla="*/ 7836238 h 8269855"/>
                <a:gd name="connsiteX3" fmla="*/ 4419 w 2047123"/>
                <a:gd name="connsiteY3" fmla="*/ 8269855 h 8269855"/>
                <a:gd name="connsiteX4" fmla="*/ 0 w 2047123"/>
                <a:gd name="connsiteY4" fmla="*/ 5876 h 8269855"/>
                <a:gd name="connsiteX0" fmla="*/ 0 w 2047121"/>
                <a:gd name="connsiteY0" fmla="*/ 5876 h 8279622"/>
                <a:gd name="connsiteX1" fmla="*/ 2047122 w 2047121"/>
                <a:gd name="connsiteY1" fmla="*/ 0 h 8279622"/>
                <a:gd name="connsiteX2" fmla="*/ 2045384 w 2047121"/>
                <a:gd name="connsiteY2" fmla="*/ 7836238 h 8279622"/>
                <a:gd name="connsiteX3" fmla="*/ 4420 w 2047121"/>
                <a:gd name="connsiteY3" fmla="*/ 8279622 h 8279622"/>
                <a:gd name="connsiteX4" fmla="*/ 0 w 2047121"/>
                <a:gd name="connsiteY4" fmla="*/ 5876 h 827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1" h="8279622">
                  <a:moveTo>
                    <a:pt x="0" y="5876"/>
                  </a:moveTo>
                  <a:lnTo>
                    <a:pt x="2047122" y="0"/>
                  </a:lnTo>
                  <a:cubicBezTo>
                    <a:pt x="2045238" y="512120"/>
                    <a:pt x="2047268" y="7324118"/>
                    <a:pt x="2045384" y="7836238"/>
                  </a:cubicBezTo>
                  <a:cubicBezTo>
                    <a:pt x="1240392" y="7844797"/>
                    <a:pt x="619807" y="8038016"/>
                    <a:pt x="4420" y="8279622"/>
                  </a:cubicBezTo>
                  <a:cubicBezTo>
                    <a:pt x="2265" y="8022341"/>
                    <a:pt x="2155" y="263157"/>
                    <a:pt x="0" y="5876"/>
                  </a:cubicBezTo>
                  <a:close/>
                </a:path>
              </a:pathLst>
            </a:cu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rot="21584867">
              <a:off x="6188944" y="2756521"/>
              <a:ext cx="4739413" cy="738664"/>
            </a:xfrm>
            <a:prstGeom prst="rect">
              <a:avLst/>
            </a:prstGeom>
            <a:noFill/>
            <a:ln>
              <a:noFill/>
            </a:ln>
          </p:spPr>
          <p:txBody>
            <a:bodyPr wrap="square" rtlCol="0">
              <a:spAutoFit/>
            </a:bodyPr>
            <a:lstStyle/>
            <a:p>
              <a:pPr algn="ctr"/>
              <a:r>
                <a:rPr lang="en-US" sz="2100"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HERE ARE SOME GOOD PLACES FOR TEXT TO GO.</a:t>
              </a:r>
              <a:endParaRPr lang="en-US" sz="21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7" name="TextBox 56"/>
            <p:cNvSpPr txBox="1"/>
            <p:nvPr/>
          </p:nvSpPr>
          <p:spPr>
            <a:xfrm rot="21584867">
              <a:off x="5793504" y="2297898"/>
              <a:ext cx="5406635" cy="584775"/>
            </a:xfrm>
            <a:prstGeom prst="rect">
              <a:avLst/>
            </a:prstGeom>
            <a:noFill/>
            <a:ln>
              <a:noFill/>
            </a:ln>
          </p:spPr>
          <p:txBody>
            <a:bodyPr wrap="square" rtlCol="0">
              <a:spAutoFit/>
            </a:bodyPr>
            <a:lstStyle/>
            <a:p>
              <a:pPr algn="ctr"/>
              <a:r>
                <a:rPr lang="en-US" sz="32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2 POINT- HAPPY HOLIDAYS</a:t>
              </a:r>
            </a:p>
          </p:txBody>
        </p:sp>
      </p:grpSp>
      <p:grpSp>
        <p:nvGrpSpPr>
          <p:cNvPr id="74" name="Group 73"/>
          <p:cNvGrpSpPr/>
          <p:nvPr/>
        </p:nvGrpSpPr>
        <p:grpSpPr>
          <a:xfrm>
            <a:off x="5330402" y="3645408"/>
            <a:ext cx="6485916" cy="1310481"/>
            <a:chOff x="5330402" y="3645408"/>
            <a:chExt cx="6485916" cy="1310481"/>
          </a:xfrm>
        </p:grpSpPr>
        <p:sp>
          <p:nvSpPr>
            <p:cNvPr id="43" name="Rectangle 2"/>
            <p:cNvSpPr/>
            <p:nvPr/>
          </p:nvSpPr>
          <p:spPr>
            <a:xfrm rot="5400000">
              <a:off x="7918119" y="1057691"/>
              <a:ext cx="1310481" cy="6485916"/>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63864"/>
                <a:gd name="connsiteY0" fmla="*/ 247642 h 1019485"/>
                <a:gd name="connsiteX1" fmla="*/ 2063864 w 2063864"/>
                <a:gd name="connsiteY1" fmla="*/ 0 h 1019485"/>
                <a:gd name="connsiteX2" fmla="*/ 2063864 w 2063864"/>
                <a:gd name="connsiteY2" fmla="*/ 1019485 h 1019485"/>
                <a:gd name="connsiteX3" fmla="*/ 6464 w 2063864"/>
                <a:gd name="connsiteY3" fmla="*/ 1019485 h 1019485"/>
                <a:gd name="connsiteX4" fmla="*/ 0 w 2063864"/>
                <a:gd name="connsiteY4" fmla="*/ 247642 h 1019485"/>
                <a:gd name="connsiteX0" fmla="*/ 0 w 2069517"/>
                <a:gd name="connsiteY0" fmla="*/ 764516 h 1536359"/>
                <a:gd name="connsiteX1" fmla="*/ 2069517 w 2069517"/>
                <a:gd name="connsiteY1" fmla="*/ 0 h 1536359"/>
                <a:gd name="connsiteX2" fmla="*/ 2063864 w 2069517"/>
                <a:gd name="connsiteY2" fmla="*/ 1536359 h 1536359"/>
                <a:gd name="connsiteX3" fmla="*/ 6464 w 2069517"/>
                <a:gd name="connsiteY3" fmla="*/ 1536359 h 1536359"/>
                <a:gd name="connsiteX4" fmla="*/ 0 w 2069517"/>
                <a:gd name="connsiteY4" fmla="*/ 764516 h 1536359"/>
                <a:gd name="connsiteX0" fmla="*/ 0 w 2064096"/>
                <a:gd name="connsiteY0" fmla="*/ 800502 h 1572345"/>
                <a:gd name="connsiteX1" fmla="*/ 2057390 w 2064096"/>
                <a:gd name="connsiteY1" fmla="*/ 0 h 1572345"/>
                <a:gd name="connsiteX2" fmla="*/ 2063864 w 2064096"/>
                <a:gd name="connsiteY2" fmla="*/ 1572345 h 1572345"/>
                <a:gd name="connsiteX3" fmla="*/ 6464 w 2064096"/>
                <a:gd name="connsiteY3" fmla="*/ 1572345 h 1572345"/>
                <a:gd name="connsiteX4" fmla="*/ 0 w 2064096"/>
                <a:gd name="connsiteY4" fmla="*/ 800502 h 1572345"/>
                <a:gd name="connsiteX0" fmla="*/ 14192 w 2057809"/>
                <a:gd name="connsiteY0" fmla="*/ 816806 h 1572345"/>
                <a:gd name="connsiteX1" fmla="*/ 2051103 w 2057809"/>
                <a:gd name="connsiteY1" fmla="*/ 0 h 1572345"/>
                <a:gd name="connsiteX2" fmla="*/ 2057577 w 2057809"/>
                <a:gd name="connsiteY2" fmla="*/ 1572345 h 1572345"/>
                <a:gd name="connsiteX3" fmla="*/ 177 w 2057809"/>
                <a:gd name="connsiteY3" fmla="*/ 1572345 h 1572345"/>
                <a:gd name="connsiteX4" fmla="*/ 14192 w 2057809"/>
                <a:gd name="connsiteY4" fmla="*/ 816806 h 1572345"/>
                <a:gd name="connsiteX0" fmla="*/ 1352 w 2058173"/>
                <a:gd name="connsiteY0" fmla="*/ 822094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822094 h 1572345"/>
                <a:gd name="connsiteX0" fmla="*/ 1352 w 2058173"/>
                <a:gd name="connsiteY0" fmla="*/ 687396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687396 h 1572345"/>
                <a:gd name="connsiteX0" fmla="*/ 0 w 2081534"/>
                <a:gd name="connsiteY0" fmla="*/ 687396 h 1572345"/>
                <a:gd name="connsiteX1" fmla="*/ 2074828 w 2081534"/>
                <a:gd name="connsiteY1" fmla="*/ 0 h 1572345"/>
                <a:gd name="connsiteX2" fmla="*/ 2081302 w 2081534"/>
                <a:gd name="connsiteY2" fmla="*/ 1572345 h 1572345"/>
                <a:gd name="connsiteX3" fmla="*/ 23902 w 2081534"/>
                <a:gd name="connsiteY3" fmla="*/ 1572345 h 1572345"/>
                <a:gd name="connsiteX4" fmla="*/ 0 w 2081534"/>
                <a:gd name="connsiteY4" fmla="*/ 687396 h 1572345"/>
                <a:gd name="connsiteX0" fmla="*/ 0 w 2070450"/>
                <a:gd name="connsiteY0" fmla="*/ 645108 h 1572345"/>
                <a:gd name="connsiteX1" fmla="*/ 2063744 w 2070450"/>
                <a:gd name="connsiteY1" fmla="*/ 0 h 1572345"/>
                <a:gd name="connsiteX2" fmla="*/ 2070218 w 2070450"/>
                <a:gd name="connsiteY2" fmla="*/ 1572345 h 1572345"/>
                <a:gd name="connsiteX3" fmla="*/ 12818 w 2070450"/>
                <a:gd name="connsiteY3" fmla="*/ 1572345 h 1572345"/>
                <a:gd name="connsiteX4" fmla="*/ 0 w 2070450"/>
                <a:gd name="connsiteY4" fmla="*/ 645108 h 1572345"/>
                <a:gd name="connsiteX0" fmla="*/ 15063 w 2057802"/>
                <a:gd name="connsiteY0" fmla="*/ 645107 h 1572345"/>
                <a:gd name="connsiteX1" fmla="*/ 2051096 w 2057802"/>
                <a:gd name="connsiteY1" fmla="*/ 0 h 1572345"/>
                <a:gd name="connsiteX2" fmla="*/ 2057570 w 2057802"/>
                <a:gd name="connsiteY2" fmla="*/ 1572345 h 1572345"/>
                <a:gd name="connsiteX3" fmla="*/ 170 w 2057802"/>
                <a:gd name="connsiteY3" fmla="*/ 1572345 h 1572345"/>
                <a:gd name="connsiteX4" fmla="*/ 15063 w 2057802"/>
                <a:gd name="connsiteY4" fmla="*/ 645107 h 1572345"/>
                <a:gd name="connsiteX0" fmla="*/ 4177 w 2057999"/>
                <a:gd name="connsiteY0" fmla="*/ 645107 h 1572345"/>
                <a:gd name="connsiteX1" fmla="*/ 2051293 w 2057999"/>
                <a:gd name="connsiteY1" fmla="*/ 0 h 1572345"/>
                <a:gd name="connsiteX2" fmla="*/ 2057767 w 2057999"/>
                <a:gd name="connsiteY2" fmla="*/ 1572345 h 1572345"/>
                <a:gd name="connsiteX3" fmla="*/ 367 w 2057999"/>
                <a:gd name="connsiteY3" fmla="*/ 1572345 h 1572345"/>
                <a:gd name="connsiteX4" fmla="*/ 4177 w 2057999"/>
                <a:gd name="connsiteY4" fmla="*/ 645107 h 1572345"/>
                <a:gd name="connsiteX0" fmla="*/ 4177 w 2057999"/>
                <a:gd name="connsiteY0" fmla="*/ 10802 h 938040"/>
                <a:gd name="connsiteX1" fmla="*/ 2051293 w 2057999"/>
                <a:gd name="connsiteY1" fmla="*/ 0 h 938040"/>
                <a:gd name="connsiteX2" fmla="*/ 2057767 w 2057999"/>
                <a:gd name="connsiteY2" fmla="*/ 938040 h 938040"/>
                <a:gd name="connsiteX3" fmla="*/ 367 w 2057999"/>
                <a:gd name="connsiteY3" fmla="*/ 938040 h 938040"/>
                <a:gd name="connsiteX4" fmla="*/ 4177 w 2057999"/>
                <a:gd name="connsiteY4" fmla="*/ 10802 h 938040"/>
                <a:gd name="connsiteX0" fmla="*/ 4177 w 2057999"/>
                <a:gd name="connsiteY0" fmla="*/ 0 h 927238"/>
                <a:gd name="connsiteX1" fmla="*/ 2051296 w 2057999"/>
                <a:gd name="connsiteY1" fmla="*/ 1283 h 927238"/>
                <a:gd name="connsiteX2" fmla="*/ 2057767 w 2057999"/>
                <a:gd name="connsiteY2" fmla="*/ 927238 h 927238"/>
                <a:gd name="connsiteX3" fmla="*/ 367 w 2057999"/>
                <a:gd name="connsiteY3" fmla="*/ 927238 h 927238"/>
                <a:gd name="connsiteX4" fmla="*/ 4177 w 2057999"/>
                <a:gd name="connsiteY4" fmla="*/ 0 h 927238"/>
                <a:gd name="connsiteX0" fmla="*/ 4177 w 2058003"/>
                <a:gd name="connsiteY0" fmla="*/ 0 h 959038"/>
                <a:gd name="connsiteX1" fmla="*/ 2051296 w 2058003"/>
                <a:gd name="connsiteY1" fmla="*/ 1283 h 959038"/>
                <a:gd name="connsiteX2" fmla="*/ 2057771 w 2058003"/>
                <a:gd name="connsiteY2" fmla="*/ 959038 h 959038"/>
                <a:gd name="connsiteX3" fmla="*/ 367 w 2058003"/>
                <a:gd name="connsiteY3" fmla="*/ 927238 h 959038"/>
                <a:gd name="connsiteX4" fmla="*/ 4177 w 2058003"/>
                <a:gd name="connsiteY4" fmla="*/ 0 h 959038"/>
                <a:gd name="connsiteX0" fmla="*/ 0 w 2053826"/>
                <a:gd name="connsiteY0" fmla="*/ 0 h 959038"/>
                <a:gd name="connsiteX1" fmla="*/ 2047119 w 2053826"/>
                <a:gd name="connsiteY1" fmla="*/ 1283 h 959038"/>
                <a:gd name="connsiteX2" fmla="*/ 2053594 w 2053826"/>
                <a:gd name="connsiteY2" fmla="*/ 959038 h 959038"/>
                <a:gd name="connsiteX3" fmla="*/ 4409 w 2053826"/>
                <a:gd name="connsiteY3" fmla="*/ 951968 h 959038"/>
                <a:gd name="connsiteX4" fmla="*/ 0 w 2053826"/>
                <a:gd name="connsiteY4" fmla="*/ 0 h 959038"/>
                <a:gd name="connsiteX0" fmla="*/ 4177 w 2058003"/>
                <a:gd name="connsiteY0" fmla="*/ 0 h 962570"/>
                <a:gd name="connsiteX1" fmla="*/ 2051296 w 2058003"/>
                <a:gd name="connsiteY1" fmla="*/ 1283 h 962570"/>
                <a:gd name="connsiteX2" fmla="*/ 2057771 w 2058003"/>
                <a:gd name="connsiteY2" fmla="*/ 959038 h 962570"/>
                <a:gd name="connsiteX3" fmla="*/ 367 w 2058003"/>
                <a:gd name="connsiteY3" fmla="*/ 962570 h 962570"/>
                <a:gd name="connsiteX4" fmla="*/ 4177 w 2058003"/>
                <a:gd name="connsiteY4" fmla="*/ 0 h 962570"/>
                <a:gd name="connsiteX0" fmla="*/ 4178 w 2058004"/>
                <a:gd name="connsiteY0" fmla="*/ 0 h 962570"/>
                <a:gd name="connsiteX1" fmla="*/ 2051297 w 2058004"/>
                <a:gd name="connsiteY1" fmla="*/ 1283 h 962570"/>
                <a:gd name="connsiteX2" fmla="*/ 2057772 w 2058004"/>
                <a:gd name="connsiteY2" fmla="*/ 959038 h 962570"/>
                <a:gd name="connsiteX3" fmla="*/ 367 w 2058004"/>
                <a:gd name="connsiteY3" fmla="*/ 962570 h 962570"/>
                <a:gd name="connsiteX4" fmla="*/ 4178 w 2058004"/>
                <a:gd name="connsiteY4" fmla="*/ 0 h 962570"/>
                <a:gd name="connsiteX0" fmla="*/ 0 w 2053826"/>
                <a:gd name="connsiteY0" fmla="*/ 0 h 959038"/>
                <a:gd name="connsiteX1" fmla="*/ 2047119 w 2053826"/>
                <a:gd name="connsiteY1" fmla="*/ 1283 h 959038"/>
                <a:gd name="connsiteX2" fmla="*/ 2053594 w 2053826"/>
                <a:gd name="connsiteY2" fmla="*/ 959038 h 959038"/>
                <a:gd name="connsiteX3" fmla="*/ 16739 w 2053826"/>
                <a:gd name="connsiteY3" fmla="*/ 955506 h 959038"/>
                <a:gd name="connsiteX4" fmla="*/ 0 w 2053826"/>
                <a:gd name="connsiteY4" fmla="*/ 0 h 959038"/>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30"/>
                <a:gd name="connsiteY0" fmla="*/ 0 h 976705"/>
                <a:gd name="connsiteX1" fmla="*/ 2047119 w 2053830"/>
                <a:gd name="connsiteY1" fmla="*/ 1283 h 976705"/>
                <a:gd name="connsiteX2" fmla="*/ 2053598 w 2053830"/>
                <a:gd name="connsiteY2" fmla="*/ 976705 h 976705"/>
                <a:gd name="connsiteX3" fmla="*/ 4410 w 2053830"/>
                <a:gd name="connsiteY3" fmla="*/ 962576 h 976705"/>
                <a:gd name="connsiteX4" fmla="*/ 0 w 2053830"/>
                <a:gd name="connsiteY4" fmla="*/ 0 h 976705"/>
                <a:gd name="connsiteX0" fmla="*/ 0 w 2047118"/>
                <a:gd name="connsiteY0" fmla="*/ 0 h 976705"/>
                <a:gd name="connsiteX1" fmla="*/ 2047119 w 2047118"/>
                <a:gd name="connsiteY1" fmla="*/ 1283 h 976705"/>
                <a:gd name="connsiteX2" fmla="*/ 2045379 w 2047118"/>
                <a:gd name="connsiteY2" fmla="*/ 976705 h 976705"/>
                <a:gd name="connsiteX3" fmla="*/ 4410 w 2047118"/>
                <a:gd name="connsiteY3" fmla="*/ 962576 h 976705"/>
                <a:gd name="connsiteX4" fmla="*/ 0 w 2047118"/>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5441"/>
                <a:gd name="connsiteY0" fmla="*/ 7568619 h 8545324"/>
                <a:gd name="connsiteX1" fmla="*/ 2008580 w 2045441"/>
                <a:gd name="connsiteY1" fmla="*/ 0 h 8545324"/>
                <a:gd name="connsiteX2" fmla="*/ 2045379 w 2045441"/>
                <a:gd name="connsiteY2" fmla="*/ 8545324 h 8545324"/>
                <a:gd name="connsiteX3" fmla="*/ 4410 w 2045441"/>
                <a:gd name="connsiteY3" fmla="*/ 8531195 h 8545324"/>
                <a:gd name="connsiteX4" fmla="*/ 0 w 2045441"/>
                <a:gd name="connsiteY4" fmla="*/ 7568619 h 8545324"/>
                <a:gd name="connsiteX0" fmla="*/ 0 w 2047122"/>
                <a:gd name="connsiteY0" fmla="*/ 7568622 h 8545327"/>
                <a:gd name="connsiteX1" fmla="*/ 2047122 w 2047122"/>
                <a:gd name="connsiteY1" fmla="*/ 0 h 8545327"/>
                <a:gd name="connsiteX2" fmla="*/ 2045379 w 2047122"/>
                <a:gd name="connsiteY2" fmla="*/ 8545327 h 8545327"/>
                <a:gd name="connsiteX3" fmla="*/ 4410 w 2047122"/>
                <a:gd name="connsiteY3" fmla="*/ 8531198 h 8545327"/>
                <a:gd name="connsiteX4" fmla="*/ 0 w 2047122"/>
                <a:gd name="connsiteY4" fmla="*/ 7568622 h 8545327"/>
                <a:gd name="connsiteX0" fmla="*/ 0 w 2085662"/>
                <a:gd name="connsiteY0" fmla="*/ 0 h 8596300"/>
                <a:gd name="connsiteX1" fmla="*/ 2085662 w 2085662"/>
                <a:gd name="connsiteY1" fmla="*/ 50973 h 8596300"/>
                <a:gd name="connsiteX2" fmla="*/ 2083919 w 2085662"/>
                <a:gd name="connsiteY2" fmla="*/ 8596300 h 8596300"/>
                <a:gd name="connsiteX3" fmla="*/ 42950 w 2085662"/>
                <a:gd name="connsiteY3" fmla="*/ 8582171 h 8596300"/>
                <a:gd name="connsiteX4" fmla="*/ 0 w 2085662"/>
                <a:gd name="connsiteY4" fmla="*/ 0 h 8596300"/>
                <a:gd name="connsiteX0" fmla="*/ 0 w 2143470"/>
                <a:gd name="connsiteY0" fmla="*/ 0 h 8563171"/>
                <a:gd name="connsiteX1" fmla="*/ 2143470 w 2143470"/>
                <a:gd name="connsiteY1" fmla="*/ 17844 h 8563171"/>
                <a:gd name="connsiteX2" fmla="*/ 2141727 w 2143470"/>
                <a:gd name="connsiteY2" fmla="*/ 8563171 h 8563171"/>
                <a:gd name="connsiteX3" fmla="*/ 100758 w 2143470"/>
                <a:gd name="connsiteY3" fmla="*/ 8549042 h 8563171"/>
                <a:gd name="connsiteX4" fmla="*/ 0 w 2143470"/>
                <a:gd name="connsiteY4" fmla="*/ 0 h 8563171"/>
                <a:gd name="connsiteX0" fmla="*/ 0 w 2104931"/>
                <a:gd name="connsiteY0" fmla="*/ 0 h 8563174"/>
                <a:gd name="connsiteX1" fmla="*/ 2104931 w 2104931"/>
                <a:gd name="connsiteY1" fmla="*/ 17847 h 8563174"/>
                <a:gd name="connsiteX2" fmla="*/ 2103188 w 2104931"/>
                <a:gd name="connsiteY2" fmla="*/ 8563174 h 8563174"/>
                <a:gd name="connsiteX3" fmla="*/ 62219 w 2104931"/>
                <a:gd name="connsiteY3" fmla="*/ 8549045 h 8563174"/>
                <a:gd name="connsiteX4" fmla="*/ 0 w 2104931"/>
                <a:gd name="connsiteY4" fmla="*/ 0 h 8563174"/>
                <a:gd name="connsiteX0" fmla="*/ 0 w 2047121"/>
                <a:gd name="connsiteY0" fmla="*/ 0 h 8563174"/>
                <a:gd name="connsiteX1" fmla="*/ 2047121 w 2047121"/>
                <a:gd name="connsiteY1" fmla="*/ 17847 h 8563174"/>
                <a:gd name="connsiteX2" fmla="*/ 2045378 w 2047121"/>
                <a:gd name="connsiteY2" fmla="*/ 8563174 h 8563174"/>
                <a:gd name="connsiteX3" fmla="*/ 4409 w 2047121"/>
                <a:gd name="connsiteY3" fmla="*/ 8549045 h 8563174"/>
                <a:gd name="connsiteX4" fmla="*/ 0 w 2047121"/>
                <a:gd name="connsiteY4" fmla="*/ 0 h 8563174"/>
                <a:gd name="connsiteX0" fmla="*/ 0 w 2047124"/>
                <a:gd name="connsiteY0" fmla="*/ 32578 h 8595752"/>
                <a:gd name="connsiteX1" fmla="*/ 2047124 w 2047124"/>
                <a:gd name="connsiteY1" fmla="*/ 1 h 8595752"/>
                <a:gd name="connsiteX2" fmla="*/ 2045378 w 2047124"/>
                <a:gd name="connsiteY2" fmla="*/ 8595752 h 8595752"/>
                <a:gd name="connsiteX3" fmla="*/ 4409 w 2047124"/>
                <a:gd name="connsiteY3" fmla="*/ 8581623 h 8595752"/>
                <a:gd name="connsiteX4" fmla="*/ 0 w 2047124"/>
                <a:gd name="connsiteY4" fmla="*/ 32578 h 8595752"/>
                <a:gd name="connsiteX0" fmla="*/ 0 w 2047123"/>
                <a:gd name="connsiteY0" fmla="*/ 7363 h 8595751"/>
                <a:gd name="connsiteX1" fmla="*/ 2047123 w 2047123"/>
                <a:gd name="connsiteY1" fmla="*/ 0 h 8595751"/>
                <a:gd name="connsiteX2" fmla="*/ 2045377 w 2047123"/>
                <a:gd name="connsiteY2" fmla="*/ 8595751 h 8595751"/>
                <a:gd name="connsiteX3" fmla="*/ 4408 w 2047123"/>
                <a:gd name="connsiteY3" fmla="*/ 8581622 h 8595751"/>
                <a:gd name="connsiteX4" fmla="*/ 0 w 2047123"/>
                <a:gd name="connsiteY4" fmla="*/ 7363 h 8595751"/>
                <a:gd name="connsiteX0" fmla="*/ 0 w 2047122"/>
                <a:gd name="connsiteY0" fmla="*/ 0 h 8613602"/>
                <a:gd name="connsiteX1" fmla="*/ 2047122 w 2047122"/>
                <a:gd name="connsiteY1" fmla="*/ 17851 h 8613602"/>
                <a:gd name="connsiteX2" fmla="*/ 2045376 w 2047122"/>
                <a:gd name="connsiteY2" fmla="*/ 8613602 h 8613602"/>
                <a:gd name="connsiteX3" fmla="*/ 4407 w 2047122"/>
                <a:gd name="connsiteY3" fmla="*/ 8599473 h 8613602"/>
                <a:gd name="connsiteX4" fmla="*/ 0 w 2047122"/>
                <a:gd name="connsiteY4" fmla="*/ 0 h 861360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599473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55496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5876 h 8692738"/>
                <a:gd name="connsiteX1" fmla="*/ 2047122 w 2047122"/>
                <a:gd name="connsiteY1" fmla="*/ 0 h 8692738"/>
                <a:gd name="connsiteX2" fmla="*/ 2045376 w 2047122"/>
                <a:gd name="connsiteY2" fmla="*/ 8692738 h 8692738"/>
                <a:gd name="connsiteX3" fmla="*/ 4407 w 2047122"/>
                <a:gd name="connsiteY3" fmla="*/ 8682920 h 8692738"/>
                <a:gd name="connsiteX4" fmla="*/ 0 w 2047122"/>
                <a:gd name="connsiteY4" fmla="*/ 5876 h 8692738"/>
                <a:gd name="connsiteX0" fmla="*/ 0 w 2047122"/>
                <a:gd name="connsiteY0" fmla="*/ 5876 h 8692738"/>
                <a:gd name="connsiteX1" fmla="*/ 2047122 w 2047122"/>
                <a:gd name="connsiteY1" fmla="*/ 0 h 8692738"/>
                <a:gd name="connsiteX2" fmla="*/ 2045376 w 2047122"/>
                <a:gd name="connsiteY2" fmla="*/ 8692738 h 8692738"/>
                <a:gd name="connsiteX3" fmla="*/ 4411 w 2047122"/>
                <a:gd name="connsiteY3" fmla="*/ 7832859 h 8692738"/>
                <a:gd name="connsiteX4" fmla="*/ 0 w 2047122"/>
                <a:gd name="connsiteY4" fmla="*/ 5876 h 8692738"/>
                <a:gd name="connsiteX0" fmla="*/ 0 w 2047122"/>
                <a:gd name="connsiteY0" fmla="*/ 5876 h 8692738"/>
                <a:gd name="connsiteX1" fmla="*/ 2047122 w 2047122"/>
                <a:gd name="connsiteY1" fmla="*/ 0 h 8692738"/>
                <a:gd name="connsiteX2" fmla="*/ 2045376 w 2047122"/>
                <a:gd name="connsiteY2" fmla="*/ 8692738 h 8692738"/>
                <a:gd name="connsiteX3" fmla="*/ 4411 w 2047122"/>
                <a:gd name="connsiteY3" fmla="*/ 7832859 h 8692738"/>
                <a:gd name="connsiteX4" fmla="*/ 0 w 2047122"/>
                <a:gd name="connsiteY4" fmla="*/ 5876 h 8692738"/>
                <a:gd name="connsiteX0" fmla="*/ 0 w 2047122"/>
                <a:gd name="connsiteY0" fmla="*/ 5876 h 8287026"/>
                <a:gd name="connsiteX1" fmla="*/ 2047122 w 2047122"/>
                <a:gd name="connsiteY1" fmla="*/ 0 h 8287026"/>
                <a:gd name="connsiteX2" fmla="*/ 2045380 w 2047122"/>
                <a:gd name="connsiteY2" fmla="*/ 8287026 h 8287026"/>
                <a:gd name="connsiteX3" fmla="*/ 4411 w 2047122"/>
                <a:gd name="connsiteY3" fmla="*/ 7832859 h 8287026"/>
                <a:gd name="connsiteX4" fmla="*/ 0 w 2047122"/>
                <a:gd name="connsiteY4" fmla="*/ 5876 h 8287026"/>
                <a:gd name="connsiteX0" fmla="*/ 0 w 2047122"/>
                <a:gd name="connsiteY0" fmla="*/ 5876 h 8396502"/>
                <a:gd name="connsiteX1" fmla="*/ 2047122 w 2047122"/>
                <a:gd name="connsiteY1" fmla="*/ 0 h 8396502"/>
                <a:gd name="connsiteX2" fmla="*/ 2045384 w 2047122"/>
                <a:gd name="connsiteY2" fmla="*/ 8396503 h 8396502"/>
                <a:gd name="connsiteX3" fmla="*/ 4411 w 2047122"/>
                <a:gd name="connsiteY3" fmla="*/ 7832859 h 8396502"/>
                <a:gd name="connsiteX4" fmla="*/ 0 w 2047122"/>
                <a:gd name="connsiteY4" fmla="*/ 5876 h 8396502"/>
                <a:gd name="connsiteX0" fmla="*/ 0 w 2047122"/>
                <a:gd name="connsiteY0" fmla="*/ 5876 h 8396503"/>
                <a:gd name="connsiteX1" fmla="*/ 2047122 w 2047122"/>
                <a:gd name="connsiteY1" fmla="*/ 0 h 8396503"/>
                <a:gd name="connsiteX2" fmla="*/ 2045384 w 2047122"/>
                <a:gd name="connsiteY2" fmla="*/ 8396503 h 8396503"/>
                <a:gd name="connsiteX3" fmla="*/ 4411 w 2047122"/>
                <a:gd name="connsiteY3" fmla="*/ 7832859 h 8396503"/>
                <a:gd name="connsiteX4" fmla="*/ 0 w 2047122"/>
                <a:gd name="connsiteY4" fmla="*/ 5876 h 8396503"/>
                <a:gd name="connsiteX0" fmla="*/ 0 w 2047122"/>
                <a:gd name="connsiteY0" fmla="*/ 5876 h 8313482"/>
                <a:gd name="connsiteX1" fmla="*/ 2047122 w 2047122"/>
                <a:gd name="connsiteY1" fmla="*/ 0 h 8313482"/>
                <a:gd name="connsiteX2" fmla="*/ 2039423 w 2047122"/>
                <a:gd name="connsiteY2" fmla="*/ 8313482 h 8313482"/>
                <a:gd name="connsiteX3" fmla="*/ 4411 w 2047122"/>
                <a:gd name="connsiteY3" fmla="*/ 7832859 h 8313482"/>
                <a:gd name="connsiteX4" fmla="*/ 0 w 2047122"/>
                <a:gd name="connsiteY4" fmla="*/ 5876 h 8313482"/>
                <a:gd name="connsiteX0" fmla="*/ 0 w 2051645"/>
                <a:gd name="connsiteY0" fmla="*/ 5876 h 8313481"/>
                <a:gd name="connsiteX1" fmla="*/ 2047122 w 2051645"/>
                <a:gd name="connsiteY1" fmla="*/ 0 h 8313481"/>
                <a:gd name="connsiteX2" fmla="*/ 2051356 w 2051645"/>
                <a:gd name="connsiteY2" fmla="*/ 8313481 h 8313481"/>
                <a:gd name="connsiteX3" fmla="*/ 4411 w 2051645"/>
                <a:gd name="connsiteY3" fmla="*/ 7832859 h 8313481"/>
                <a:gd name="connsiteX4" fmla="*/ 0 w 2051645"/>
                <a:gd name="connsiteY4" fmla="*/ 5876 h 8313481"/>
                <a:gd name="connsiteX0" fmla="*/ 0 w 2051645"/>
                <a:gd name="connsiteY0" fmla="*/ 5876 h 8313481"/>
                <a:gd name="connsiteX1" fmla="*/ 2047122 w 2051645"/>
                <a:gd name="connsiteY1" fmla="*/ 0 h 8313481"/>
                <a:gd name="connsiteX2" fmla="*/ 2051356 w 2051645"/>
                <a:gd name="connsiteY2" fmla="*/ 8313481 h 8313481"/>
                <a:gd name="connsiteX3" fmla="*/ 4411 w 2051645"/>
                <a:gd name="connsiteY3" fmla="*/ 7832859 h 8313481"/>
                <a:gd name="connsiteX4" fmla="*/ 0 w 2051645"/>
                <a:gd name="connsiteY4" fmla="*/ 5876 h 8313481"/>
                <a:gd name="connsiteX0" fmla="*/ 0 w 2051645"/>
                <a:gd name="connsiteY0" fmla="*/ 5876 h 8313481"/>
                <a:gd name="connsiteX1" fmla="*/ 2047122 w 2051645"/>
                <a:gd name="connsiteY1" fmla="*/ 0 h 8313481"/>
                <a:gd name="connsiteX2" fmla="*/ 2051356 w 2051645"/>
                <a:gd name="connsiteY2" fmla="*/ 8313481 h 8313481"/>
                <a:gd name="connsiteX3" fmla="*/ 4411 w 2051645"/>
                <a:gd name="connsiteY3" fmla="*/ 7832859 h 8313481"/>
                <a:gd name="connsiteX4" fmla="*/ 0 w 2051645"/>
                <a:gd name="connsiteY4" fmla="*/ 5876 h 8313481"/>
                <a:gd name="connsiteX0" fmla="*/ 0 w 2051645"/>
                <a:gd name="connsiteY0" fmla="*/ 5876 h 8313481"/>
                <a:gd name="connsiteX1" fmla="*/ 2047122 w 2051645"/>
                <a:gd name="connsiteY1" fmla="*/ 0 h 8313481"/>
                <a:gd name="connsiteX2" fmla="*/ 2051356 w 2051645"/>
                <a:gd name="connsiteY2" fmla="*/ 8313481 h 8313481"/>
                <a:gd name="connsiteX3" fmla="*/ 4416 w 2051645"/>
                <a:gd name="connsiteY3" fmla="*/ 7832859 h 8313481"/>
                <a:gd name="connsiteX4" fmla="*/ 0 w 2051645"/>
                <a:gd name="connsiteY4" fmla="*/ 5876 h 8313481"/>
                <a:gd name="connsiteX0" fmla="*/ 0 w 2051645"/>
                <a:gd name="connsiteY0" fmla="*/ 5876 h 8313481"/>
                <a:gd name="connsiteX1" fmla="*/ 2047122 w 2051645"/>
                <a:gd name="connsiteY1" fmla="*/ 0 h 8313481"/>
                <a:gd name="connsiteX2" fmla="*/ 2051356 w 2051645"/>
                <a:gd name="connsiteY2" fmla="*/ 8313481 h 8313481"/>
                <a:gd name="connsiteX3" fmla="*/ 4416 w 2051645"/>
                <a:gd name="connsiteY3" fmla="*/ 7832859 h 8313481"/>
                <a:gd name="connsiteX4" fmla="*/ 0 w 2051645"/>
                <a:gd name="connsiteY4" fmla="*/ 5876 h 8313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645" h="8313481">
                  <a:moveTo>
                    <a:pt x="0" y="5876"/>
                  </a:moveTo>
                  <a:lnTo>
                    <a:pt x="2047122" y="0"/>
                  </a:lnTo>
                  <a:cubicBezTo>
                    <a:pt x="2045238" y="512120"/>
                    <a:pt x="2053240" y="7801361"/>
                    <a:pt x="2051356" y="8313481"/>
                  </a:cubicBezTo>
                  <a:cubicBezTo>
                    <a:pt x="1416445" y="7994037"/>
                    <a:pt x="727446" y="7864625"/>
                    <a:pt x="4416" y="7832859"/>
                  </a:cubicBezTo>
                  <a:cubicBezTo>
                    <a:pt x="2261" y="7575578"/>
                    <a:pt x="2155" y="263157"/>
                    <a:pt x="0" y="5876"/>
                  </a:cubicBezTo>
                  <a:close/>
                </a:path>
              </a:pathLst>
            </a:cu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rot="21584867">
              <a:off x="6188945" y="4130005"/>
              <a:ext cx="4739413" cy="738664"/>
            </a:xfrm>
            <a:prstGeom prst="rect">
              <a:avLst/>
            </a:prstGeom>
            <a:noFill/>
            <a:ln>
              <a:noFill/>
            </a:ln>
          </p:spPr>
          <p:txBody>
            <a:bodyPr wrap="square" rtlCol="0">
              <a:spAutoFit/>
            </a:bodyPr>
            <a:lstStyle/>
            <a:p>
              <a:pPr algn="ctr"/>
              <a:r>
                <a:rPr lang="en-US" sz="2100"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HERE ARE SOME GOOD PLACES FOR TEXT TO GO.</a:t>
              </a:r>
              <a:endParaRPr lang="en-US" sz="21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9" name="TextBox 58"/>
            <p:cNvSpPr txBox="1"/>
            <p:nvPr/>
          </p:nvSpPr>
          <p:spPr>
            <a:xfrm rot="21584867">
              <a:off x="5869704" y="3671382"/>
              <a:ext cx="5406635" cy="584775"/>
            </a:xfrm>
            <a:prstGeom prst="rect">
              <a:avLst/>
            </a:prstGeom>
            <a:noFill/>
            <a:ln>
              <a:noFill/>
            </a:ln>
          </p:spPr>
          <p:txBody>
            <a:bodyPr wrap="square" rtlCol="0">
              <a:spAutoFit/>
            </a:bodyPr>
            <a:lstStyle/>
            <a:p>
              <a:pPr algn="ctr"/>
              <a:r>
                <a:rPr lang="en-US" sz="32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3 POINT- HAPPY HOLIDAYS</a:t>
              </a:r>
            </a:p>
          </p:txBody>
        </p:sp>
      </p:grpSp>
      <p:grpSp>
        <p:nvGrpSpPr>
          <p:cNvPr id="75" name="Group 74"/>
          <p:cNvGrpSpPr/>
          <p:nvPr/>
        </p:nvGrpSpPr>
        <p:grpSpPr>
          <a:xfrm>
            <a:off x="3266677" y="5017008"/>
            <a:ext cx="8549640" cy="1307592"/>
            <a:chOff x="3266677" y="5017008"/>
            <a:chExt cx="8549640" cy="1307592"/>
          </a:xfrm>
        </p:grpSpPr>
        <p:sp>
          <p:nvSpPr>
            <p:cNvPr id="44" name="Rectangle 2"/>
            <p:cNvSpPr/>
            <p:nvPr/>
          </p:nvSpPr>
          <p:spPr>
            <a:xfrm rot="5400000">
              <a:off x="6887701" y="1395984"/>
              <a:ext cx="1307592" cy="8549640"/>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63864"/>
                <a:gd name="connsiteY0" fmla="*/ 247642 h 1019485"/>
                <a:gd name="connsiteX1" fmla="*/ 2063864 w 2063864"/>
                <a:gd name="connsiteY1" fmla="*/ 0 h 1019485"/>
                <a:gd name="connsiteX2" fmla="*/ 2063864 w 2063864"/>
                <a:gd name="connsiteY2" fmla="*/ 1019485 h 1019485"/>
                <a:gd name="connsiteX3" fmla="*/ 6464 w 2063864"/>
                <a:gd name="connsiteY3" fmla="*/ 1019485 h 1019485"/>
                <a:gd name="connsiteX4" fmla="*/ 0 w 2063864"/>
                <a:gd name="connsiteY4" fmla="*/ 247642 h 1019485"/>
                <a:gd name="connsiteX0" fmla="*/ 0 w 2069517"/>
                <a:gd name="connsiteY0" fmla="*/ 764516 h 1536359"/>
                <a:gd name="connsiteX1" fmla="*/ 2069517 w 2069517"/>
                <a:gd name="connsiteY1" fmla="*/ 0 h 1536359"/>
                <a:gd name="connsiteX2" fmla="*/ 2063864 w 2069517"/>
                <a:gd name="connsiteY2" fmla="*/ 1536359 h 1536359"/>
                <a:gd name="connsiteX3" fmla="*/ 6464 w 2069517"/>
                <a:gd name="connsiteY3" fmla="*/ 1536359 h 1536359"/>
                <a:gd name="connsiteX4" fmla="*/ 0 w 2069517"/>
                <a:gd name="connsiteY4" fmla="*/ 764516 h 1536359"/>
                <a:gd name="connsiteX0" fmla="*/ 0 w 2064096"/>
                <a:gd name="connsiteY0" fmla="*/ 800502 h 1572345"/>
                <a:gd name="connsiteX1" fmla="*/ 2057390 w 2064096"/>
                <a:gd name="connsiteY1" fmla="*/ 0 h 1572345"/>
                <a:gd name="connsiteX2" fmla="*/ 2063864 w 2064096"/>
                <a:gd name="connsiteY2" fmla="*/ 1572345 h 1572345"/>
                <a:gd name="connsiteX3" fmla="*/ 6464 w 2064096"/>
                <a:gd name="connsiteY3" fmla="*/ 1572345 h 1572345"/>
                <a:gd name="connsiteX4" fmla="*/ 0 w 2064096"/>
                <a:gd name="connsiteY4" fmla="*/ 800502 h 1572345"/>
                <a:gd name="connsiteX0" fmla="*/ 14192 w 2057809"/>
                <a:gd name="connsiteY0" fmla="*/ 816806 h 1572345"/>
                <a:gd name="connsiteX1" fmla="*/ 2051103 w 2057809"/>
                <a:gd name="connsiteY1" fmla="*/ 0 h 1572345"/>
                <a:gd name="connsiteX2" fmla="*/ 2057577 w 2057809"/>
                <a:gd name="connsiteY2" fmla="*/ 1572345 h 1572345"/>
                <a:gd name="connsiteX3" fmla="*/ 177 w 2057809"/>
                <a:gd name="connsiteY3" fmla="*/ 1572345 h 1572345"/>
                <a:gd name="connsiteX4" fmla="*/ 14192 w 2057809"/>
                <a:gd name="connsiteY4" fmla="*/ 816806 h 1572345"/>
                <a:gd name="connsiteX0" fmla="*/ 1352 w 2058173"/>
                <a:gd name="connsiteY0" fmla="*/ 822094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822094 h 1572345"/>
                <a:gd name="connsiteX0" fmla="*/ 1352 w 2058173"/>
                <a:gd name="connsiteY0" fmla="*/ 687396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687396 h 1572345"/>
                <a:gd name="connsiteX0" fmla="*/ 0 w 2081534"/>
                <a:gd name="connsiteY0" fmla="*/ 687396 h 1572345"/>
                <a:gd name="connsiteX1" fmla="*/ 2074828 w 2081534"/>
                <a:gd name="connsiteY1" fmla="*/ 0 h 1572345"/>
                <a:gd name="connsiteX2" fmla="*/ 2081302 w 2081534"/>
                <a:gd name="connsiteY2" fmla="*/ 1572345 h 1572345"/>
                <a:gd name="connsiteX3" fmla="*/ 23902 w 2081534"/>
                <a:gd name="connsiteY3" fmla="*/ 1572345 h 1572345"/>
                <a:gd name="connsiteX4" fmla="*/ 0 w 2081534"/>
                <a:gd name="connsiteY4" fmla="*/ 687396 h 1572345"/>
                <a:gd name="connsiteX0" fmla="*/ 0 w 2070450"/>
                <a:gd name="connsiteY0" fmla="*/ 645108 h 1572345"/>
                <a:gd name="connsiteX1" fmla="*/ 2063744 w 2070450"/>
                <a:gd name="connsiteY1" fmla="*/ 0 h 1572345"/>
                <a:gd name="connsiteX2" fmla="*/ 2070218 w 2070450"/>
                <a:gd name="connsiteY2" fmla="*/ 1572345 h 1572345"/>
                <a:gd name="connsiteX3" fmla="*/ 12818 w 2070450"/>
                <a:gd name="connsiteY3" fmla="*/ 1572345 h 1572345"/>
                <a:gd name="connsiteX4" fmla="*/ 0 w 2070450"/>
                <a:gd name="connsiteY4" fmla="*/ 645108 h 1572345"/>
                <a:gd name="connsiteX0" fmla="*/ 15063 w 2057802"/>
                <a:gd name="connsiteY0" fmla="*/ 645107 h 1572345"/>
                <a:gd name="connsiteX1" fmla="*/ 2051096 w 2057802"/>
                <a:gd name="connsiteY1" fmla="*/ 0 h 1572345"/>
                <a:gd name="connsiteX2" fmla="*/ 2057570 w 2057802"/>
                <a:gd name="connsiteY2" fmla="*/ 1572345 h 1572345"/>
                <a:gd name="connsiteX3" fmla="*/ 170 w 2057802"/>
                <a:gd name="connsiteY3" fmla="*/ 1572345 h 1572345"/>
                <a:gd name="connsiteX4" fmla="*/ 15063 w 2057802"/>
                <a:gd name="connsiteY4" fmla="*/ 645107 h 1572345"/>
                <a:gd name="connsiteX0" fmla="*/ 4177 w 2057999"/>
                <a:gd name="connsiteY0" fmla="*/ 645107 h 1572345"/>
                <a:gd name="connsiteX1" fmla="*/ 2051293 w 2057999"/>
                <a:gd name="connsiteY1" fmla="*/ 0 h 1572345"/>
                <a:gd name="connsiteX2" fmla="*/ 2057767 w 2057999"/>
                <a:gd name="connsiteY2" fmla="*/ 1572345 h 1572345"/>
                <a:gd name="connsiteX3" fmla="*/ 367 w 2057999"/>
                <a:gd name="connsiteY3" fmla="*/ 1572345 h 1572345"/>
                <a:gd name="connsiteX4" fmla="*/ 4177 w 2057999"/>
                <a:gd name="connsiteY4" fmla="*/ 645107 h 1572345"/>
                <a:gd name="connsiteX0" fmla="*/ 4177 w 2057999"/>
                <a:gd name="connsiteY0" fmla="*/ 10802 h 938040"/>
                <a:gd name="connsiteX1" fmla="*/ 2051293 w 2057999"/>
                <a:gd name="connsiteY1" fmla="*/ 0 h 938040"/>
                <a:gd name="connsiteX2" fmla="*/ 2057767 w 2057999"/>
                <a:gd name="connsiteY2" fmla="*/ 938040 h 938040"/>
                <a:gd name="connsiteX3" fmla="*/ 367 w 2057999"/>
                <a:gd name="connsiteY3" fmla="*/ 938040 h 938040"/>
                <a:gd name="connsiteX4" fmla="*/ 4177 w 2057999"/>
                <a:gd name="connsiteY4" fmla="*/ 10802 h 938040"/>
                <a:gd name="connsiteX0" fmla="*/ 4177 w 2057999"/>
                <a:gd name="connsiteY0" fmla="*/ 0 h 927238"/>
                <a:gd name="connsiteX1" fmla="*/ 2051296 w 2057999"/>
                <a:gd name="connsiteY1" fmla="*/ 1283 h 927238"/>
                <a:gd name="connsiteX2" fmla="*/ 2057767 w 2057999"/>
                <a:gd name="connsiteY2" fmla="*/ 927238 h 927238"/>
                <a:gd name="connsiteX3" fmla="*/ 367 w 2057999"/>
                <a:gd name="connsiteY3" fmla="*/ 927238 h 927238"/>
                <a:gd name="connsiteX4" fmla="*/ 4177 w 2057999"/>
                <a:gd name="connsiteY4" fmla="*/ 0 h 927238"/>
                <a:gd name="connsiteX0" fmla="*/ 4177 w 2058003"/>
                <a:gd name="connsiteY0" fmla="*/ 0 h 959038"/>
                <a:gd name="connsiteX1" fmla="*/ 2051296 w 2058003"/>
                <a:gd name="connsiteY1" fmla="*/ 1283 h 959038"/>
                <a:gd name="connsiteX2" fmla="*/ 2057771 w 2058003"/>
                <a:gd name="connsiteY2" fmla="*/ 959038 h 959038"/>
                <a:gd name="connsiteX3" fmla="*/ 367 w 2058003"/>
                <a:gd name="connsiteY3" fmla="*/ 927238 h 959038"/>
                <a:gd name="connsiteX4" fmla="*/ 4177 w 2058003"/>
                <a:gd name="connsiteY4" fmla="*/ 0 h 959038"/>
                <a:gd name="connsiteX0" fmla="*/ 0 w 2053826"/>
                <a:gd name="connsiteY0" fmla="*/ 0 h 959038"/>
                <a:gd name="connsiteX1" fmla="*/ 2047119 w 2053826"/>
                <a:gd name="connsiteY1" fmla="*/ 1283 h 959038"/>
                <a:gd name="connsiteX2" fmla="*/ 2053594 w 2053826"/>
                <a:gd name="connsiteY2" fmla="*/ 959038 h 959038"/>
                <a:gd name="connsiteX3" fmla="*/ 4409 w 2053826"/>
                <a:gd name="connsiteY3" fmla="*/ 951968 h 959038"/>
                <a:gd name="connsiteX4" fmla="*/ 0 w 2053826"/>
                <a:gd name="connsiteY4" fmla="*/ 0 h 959038"/>
                <a:gd name="connsiteX0" fmla="*/ 4177 w 2058003"/>
                <a:gd name="connsiteY0" fmla="*/ 0 h 962570"/>
                <a:gd name="connsiteX1" fmla="*/ 2051296 w 2058003"/>
                <a:gd name="connsiteY1" fmla="*/ 1283 h 962570"/>
                <a:gd name="connsiteX2" fmla="*/ 2057771 w 2058003"/>
                <a:gd name="connsiteY2" fmla="*/ 959038 h 962570"/>
                <a:gd name="connsiteX3" fmla="*/ 367 w 2058003"/>
                <a:gd name="connsiteY3" fmla="*/ 962570 h 962570"/>
                <a:gd name="connsiteX4" fmla="*/ 4177 w 2058003"/>
                <a:gd name="connsiteY4" fmla="*/ 0 h 962570"/>
                <a:gd name="connsiteX0" fmla="*/ 4178 w 2058004"/>
                <a:gd name="connsiteY0" fmla="*/ 0 h 962570"/>
                <a:gd name="connsiteX1" fmla="*/ 2051297 w 2058004"/>
                <a:gd name="connsiteY1" fmla="*/ 1283 h 962570"/>
                <a:gd name="connsiteX2" fmla="*/ 2057772 w 2058004"/>
                <a:gd name="connsiteY2" fmla="*/ 959038 h 962570"/>
                <a:gd name="connsiteX3" fmla="*/ 367 w 2058004"/>
                <a:gd name="connsiteY3" fmla="*/ 962570 h 962570"/>
                <a:gd name="connsiteX4" fmla="*/ 4178 w 2058004"/>
                <a:gd name="connsiteY4" fmla="*/ 0 h 962570"/>
                <a:gd name="connsiteX0" fmla="*/ 0 w 2053826"/>
                <a:gd name="connsiteY0" fmla="*/ 0 h 959038"/>
                <a:gd name="connsiteX1" fmla="*/ 2047119 w 2053826"/>
                <a:gd name="connsiteY1" fmla="*/ 1283 h 959038"/>
                <a:gd name="connsiteX2" fmla="*/ 2053594 w 2053826"/>
                <a:gd name="connsiteY2" fmla="*/ 959038 h 959038"/>
                <a:gd name="connsiteX3" fmla="*/ 16739 w 2053826"/>
                <a:gd name="connsiteY3" fmla="*/ 955506 h 959038"/>
                <a:gd name="connsiteX4" fmla="*/ 0 w 2053826"/>
                <a:gd name="connsiteY4" fmla="*/ 0 h 959038"/>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30"/>
                <a:gd name="connsiteY0" fmla="*/ 0 h 976705"/>
                <a:gd name="connsiteX1" fmla="*/ 2047119 w 2053830"/>
                <a:gd name="connsiteY1" fmla="*/ 1283 h 976705"/>
                <a:gd name="connsiteX2" fmla="*/ 2053598 w 2053830"/>
                <a:gd name="connsiteY2" fmla="*/ 976705 h 976705"/>
                <a:gd name="connsiteX3" fmla="*/ 4410 w 2053830"/>
                <a:gd name="connsiteY3" fmla="*/ 962576 h 976705"/>
                <a:gd name="connsiteX4" fmla="*/ 0 w 2053830"/>
                <a:gd name="connsiteY4" fmla="*/ 0 h 976705"/>
                <a:gd name="connsiteX0" fmla="*/ 0 w 2047118"/>
                <a:gd name="connsiteY0" fmla="*/ 0 h 976705"/>
                <a:gd name="connsiteX1" fmla="*/ 2047119 w 2047118"/>
                <a:gd name="connsiteY1" fmla="*/ 1283 h 976705"/>
                <a:gd name="connsiteX2" fmla="*/ 2045379 w 2047118"/>
                <a:gd name="connsiteY2" fmla="*/ 976705 h 976705"/>
                <a:gd name="connsiteX3" fmla="*/ 4410 w 2047118"/>
                <a:gd name="connsiteY3" fmla="*/ 962576 h 976705"/>
                <a:gd name="connsiteX4" fmla="*/ 0 w 2047118"/>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5441"/>
                <a:gd name="connsiteY0" fmla="*/ 7568619 h 8545324"/>
                <a:gd name="connsiteX1" fmla="*/ 2008580 w 2045441"/>
                <a:gd name="connsiteY1" fmla="*/ 0 h 8545324"/>
                <a:gd name="connsiteX2" fmla="*/ 2045379 w 2045441"/>
                <a:gd name="connsiteY2" fmla="*/ 8545324 h 8545324"/>
                <a:gd name="connsiteX3" fmla="*/ 4410 w 2045441"/>
                <a:gd name="connsiteY3" fmla="*/ 8531195 h 8545324"/>
                <a:gd name="connsiteX4" fmla="*/ 0 w 2045441"/>
                <a:gd name="connsiteY4" fmla="*/ 7568619 h 8545324"/>
                <a:gd name="connsiteX0" fmla="*/ 0 w 2047122"/>
                <a:gd name="connsiteY0" fmla="*/ 7568622 h 8545327"/>
                <a:gd name="connsiteX1" fmla="*/ 2047122 w 2047122"/>
                <a:gd name="connsiteY1" fmla="*/ 0 h 8545327"/>
                <a:gd name="connsiteX2" fmla="*/ 2045379 w 2047122"/>
                <a:gd name="connsiteY2" fmla="*/ 8545327 h 8545327"/>
                <a:gd name="connsiteX3" fmla="*/ 4410 w 2047122"/>
                <a:gd name="connsiteY3" fmla="*/ 8531198 h 8545327"/>
                <a:gd name="connsiteX4" fmla="*/ 0 w 2047122"/>
                <a:gd name="connsiteY4" fmla="*/ 7568622 h 8545327"/>
                <a:gd name="connsiteX0" fmla="*/ 0 w 2085662"/>
                <a:gd name="connsiteY0" fmla="*/ 0 h 8596300"/>
                <a:gd name="connsiteX1" fmla="*/ 2085662 w 2085662"/>
                <a:gd name="connsiteY1" fmla="*/ 50973 h 8596300"/>
                <a:gd name="connsiteX2" fmla="*/ 2083919 w 2085662"/>
                <a:gd name="connsiteY2" fmla="*/ 8596300 h 8596300"/>
                <a:gd name="connsiteX3" fmla="*/ 42950 w 2085662"/>
                <a:gd name="connsiteY3" fmla="*/ 8582171 h 8596300"/>
                <a:gd name="connsiteX4" fmla="*/ 0 w 2085662"/>
                <a:gd name="connsiteY4" fmla="*/ 0 h 8596300"/>
                <a:gd name="connsiteX0" fmla="*/ 0 w 2143470"/>
                <a:gd name="connsiteY0" fmla="*/ 0 h 8563171"/>
                <a:gd name="connsiteX1" fmla="*/ 2143470 w 2143470"/>
                <a:gd name="connsiteY1" fmla="*/ 17844 h 8563171"/>
                <a:gd name="connsiteX2" fmla="*/ 2141727 w 2143470"/>
                <a:gd name="connsiteY2" fmla="*/ 8563171 h 8563171"/>
                <a:gd name="connsiteX3" fmla="*/ 100758 w 2143470"/>
                <a:gd name="connsiteY3" fmla="*/ 8549042 h 8563171"/>
                <a:gd name="connsiteX4" fmla="*/ 0 w 2143470"/>
                <a:gd name="connsiteY4" fmla="*/ 0 h 8563171"/>
                <a:gd name="connsiteX0" fmla="*/ 0 w 2104931"/>
                <a:gd name="connsiteY0" fmla="*/ 0 h 8563174"/>
                <a:gd name="connsiteX1" fmla="*/ 2104931 w 2104931"/>
                <a:gd name="connsiteY1" fmla="*/ 17847 h 8563174"/>
                <a:gd name="connsiteX2" fmla="*/ 2103188 w 2104931"/>
                <a:gd name="connsiteY2" fmla="*/ 8563174 h 8563174"/>
                <a:gd name="connsiteX3" fmla="*/ 62219 w 2104931"/>
                <a:gd name="connsiteY3" fmla="*/ 8549045 h 8563174"/>
                <a:gd name="connsiteX4" fmla="*/ 0 w 2104931"/>
                <a:gd name="connsiteY4" fmla="*/ 0 h 8563174"/>
                <a:gd name="connsiteX0" fmla="*/ 0 w 2047121"/>
                <a:gd name="connsiteY0" fmla="*/ 0 h 8563174"/>
                <a:gd name="connsiteX1" fmla="*/ 2047121 w 2047121"/>
                <a:gd name="connsiteY1" fmla="*/ 17847 h 8563174"/>
                <a:gd name="connsiteX2" fmla="*/ 2045378 w 2047121"/>
                <a:gd name="connsiteY2" fmla="*/ 8563174 h 8563174"/>
                <a:gd name="connsiteX3" fmla="*/ 4409 w 2047121"/>
                <a:gd name="connsiteY3" fmla="*/ 8549045 h 8563174"/>
                <a:gd name="connsiteX4" fmla="*/ 0 w 2047121"/>
                <a:gd name="connsiteY4" fmla="*/ 0 h 8563174"/>
                <a:gd name="connsiteX0" fmla="*/ 0 w 2047124"/>
                <a:gd name="connsiteY0" fmla="*/ 32578 h 8595752"/>
                <a:gd name="connsiteX1" fmla="*/ 2047124 w 2047124"/>
                <a:gd name="connsiteY1" fmla="*/ 1 h 8595752"/>
                <a:gd name="connsiteX2" fmla="*/ 2045378 w 2047124"/>
                <a:gd name="connsiteY2" fmla="*/ 8595752 h 8595752"/>
                <a:gd name="connsiteX3" fmla="*/ 4409 w 2047124"/>
                <a:gd name="connsiteY3" fmla="*/ 8581623 h 8595752"/>
                <a:gd name="connsiteX4" fmla="*/ 0 w 2047124"/>
                <a:gd name="connsiteY4" fmla="*/ 32578 h 8595752"/>
                <a:gd name="connsiteX0" fmla="*/ 0 w 2047123"/>
                <a:gd name="connsiteY0" fmla="*/ 7363 h 8595751"/>
                <a:gd name="connsiteX1" fmla="*/ 2047123 w 2047123"/>
                <a:gd name="connsiteY1" fmla="*/ 0 h 8595751"/>
                <a:gd name="connsiteX2" fmla="*/ 2045377 w 2047123"/>
                <a:gd name="connsiteY2" fmla="*/ 8595751 h 8595751"/>
                <a:gd name="connsiteX3" fmla="*/ 4408 w 2047123"/>
                <a:gd name="connsiteY3" fmla="*/ 8581622 h 8595751"/>
                <a:gd name="connsiteX4" fmla="*/ 0 w 2047123"/>
                <a:gd name="connsiteY4" fmla="*/ 7363 h 8595751"/>
                <a:gd name="connsiteX0" fmla="*/ 0 w 2047122"/>
                <a:gd name="connsiteY0" fmla="*/ 0 h 8613602"/>
                <a:gd name="connsiteX1" fmla="*/ 2047122 w 2047122"/>
                <a:gd name="connsiteY1" fmla="*/ 17851 h 8613602"/>
                <a:gd name="connsiteX2" fmla="*/ 2045376 w 2047122"/>
                <a:gd name="connsiteY2" fmla="*/ 8613602 h 8613602"/>
                <a:gd name="connsiteX3" fmla="*/ 4407 w 2047122"/>
                <a:gd name="connsiteY3" fmla="*/ 8599473 h 8613602"/>
                <a:gd name="connsiteX4" fmla="*/ 0 w 2047122"/>
                <a:gd name="connsiteY4" fmla="*/ 0 h 861360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599473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55496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5876 h 8692738"/>
                <a:gd name="connsiteX1" fmla="*/ 2047122 w 2047122"/>
                <a:gd name="connsiteY1" fmla="*/ 0 h 8692738"/>
                <a:gd name="connsiteX2" fmla="*/ 2045376 w 2047122"/>
                <a:gd name="connsiteY2" fmla="*/ 8692738 h 8692738"/>
                <a:gd name="connsiteX3" fmla="*/ 4407 w 2047122"/>
                <a:gd name="connsiteY3" fmla="*/ 8682920 h 8692738"/>
                <a:gd name="connsiteX4" fmla="*/ 0 w 2047122"/>
                <a:gd name="connsiteY4" fmla="*/ 5876 h 8692738"/>
                <a:gd name="connsiteX0" fmla="*/ 0 w 2047122"/>
                <a:gd name="connsiteY0" fmla="*/ 5876 h 8874368"/>
                <a:gd name="connsiteX1" fmla="*/ 2047122 w 2047122"/>
                <a:gd name="connsiteY1" fmla="*/ 0 h 8874368"/>
                <a:gd name="connsiteX2" fmla="*/ 2045376 w 2047122"/>
                <a:gd name="connsiteY2" fmla="*/ 8692738 h 8874368"/>
                <a:gd name="connsiteX3" fmla="*/ 4407 w 2047122"/>
                <a:gd name="connsiteY3" fmla="*/ 8874368 h 8874368"/>
                <a:gd name="connsiteX4" fmla="*/ 0 w 2047122"/>
                <a:gd name="connsiteY4" fmla="*/ 5876 h 8874368"/>
                <a:gd name="connsiteX0" fmla="*/ 0 w 2047122"/>
                <a:gd name="connsiteY0" fmla="*/ 5876 h 11611013"/>
                <a:gd name="connsiteX1" fmla="*/ 2047122 w 2047122"/>
                <a:gd name="connsiteY1" fmla="*/ 0 h 11611013"/>
                <a:gd name="connsiteX2" fmla="*/ 2045380 w 2047122"/>
                <a:gd name="connsiteY2" fmla="*/ 11611014 h 11611013"/>
                <a:gd name="connsiteX3" fmla="*/ 4407 w 2047122"/>
                <a:gd name="connsiteY3" fmla="*/ 8874368 h 11611013"/>
                <a:gd name="connsiteX4" fmla="*/ 0 w 2047122"/>
                <a:gd name="connsiteY4" fmla="*/ 5876 h 11611013"/>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 name="connsiteX0" fmla="*/ 0 w 2047122"/>
                <a:gd name="connsiteY0" fmla="*/ 5876 h 11611014"/>
                <a:gd name="connsiteX1" fmla="*/ 2047122 w 2047122"/>
                <a:gd name="connsiteY1" fmla="*/ 0 h 11611014"/>
                <a:gd name="connsiteX2" fmla="*/ 2045380 w 2047122"/>
                <a:gd name="connsiteY2" fmla="*/ 11611014 h 11611014"/>
                <a:gd name="connsiteX3" fmla="*/ 4407 w 2047122"/>
                <a:gd name="connsiteY3" fmla="*/ 8874368 h 11611014"/>
                <a:gd name="connsiteX4" fmla="*/ 0 w 2047122"/>
                <a:gd name="connsiteY4" fmla="*/ 5876 h 1161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2" h="11611014">
                  <a:moveTo>
                    <a:pt x="0" y="5876"/>
                  </a:moveTo>
                  <a:lnTo>
                    <a:pt x="2047122" y="0"/>
                  </a:lnTo>
                  <a:cubicBezTo>
                    <a:pt x="2045238" y="512120"/>
                    <a:pt x="2047264" y="11098894"/>
                    <a:pt x="2045380" y="11611014"/>
                  </a:cubicBezTo>
                  <a:cubicBezTo>
                    <a:pt x="1750460" y="10378054"/>
                    <a:pt x="1269468" y="9600909"/>
                    <a:pt x="4407" y="8874368"/>
                  </a:cubicBezTo>
                  <a:cubicBezTo>
                    <a:pt x="2252" y="8617087"/>
                    <a:pt x="2155" y="263157"/>
                    <a:pt x="0" y="5876"/>
                  </a:cubicBezTo>
                  <a:close/>
                </a:path>
              </a:pathLst>
            </a:cu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rot="21584867">
              <a:off x="5622184" y="5517598"/>
              <a:ext cx="4739413" cy="738664"/>
            </a:xfrm>
            <a:prstGeom prst="rect">
              <a:avLst/>
            </a:prstGeom>
            <a:noFill/>
            <a:ln>
              <a:noFill/>
            </a:ln>
          </p:spPr>
          <p:txBody>
            <a:bodyPr wrap="square" rtlCol="0">
              <a:spAutoFit/>
            </a:bodyPr>
            <a:lstStyle/>
            <a:p>
              <a:pPr algn="ctr"/>
              <a:r>
                <a:rPr lang="en-US" sz="2100"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HERE ARE SOME GOOD PLACES FOR TEXT TO GO.</a:t>
              </a:r>
              <a:endParaRPr lang="en-US" sz="21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1" name="TextBox 60"/>
            <p:cNvSpPr txBox="1"/>
            <p:nvPr/>
          </p:nvSpPr>
          <p:spPr>
            <a:xfrm rot="21584867">
              <a:off x="5260104" y="5058975"/>
              <a:ext cx="5406635" cy="584775"/>
            </a:xfrm>
            <a:prstGeom prst="rect">
              <a:avLst/>
            </a:prstGeom>
            <a:noFill/>
            <a:ln>
              <a:noFill/>
            </a:ln>
          </p:spPr>
          <p:txBody>
            <a:bodyPr wrap="square" rtlCol="0">
              <a:spAutoFit/>
            </a:bodyPr>
            <a:lstStyle/>
            <a:p>
              <a:pPr algn="ctr"/>
              <a:r>
                <a:rPr lang="en-US" sz="32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4 POINT- HAPPY HOLIDAYS</a:t>
              </a:r>
            </a:p>
          </p:txBody>
        </p:sp>
      </p:grpSp>
      <p:sp>
        <p:nvSpPr>
          <p:cNvPr id="62" name="Oval 61"/>
          <p:cNvSpPr/>
          <p:nvPr/>
        </p:nvSpPr>
        <p:spPr>
          <a:xfrm>
            <a:off x="291195" y="948919"/>
            <a:ext cx="5304263" cy="530426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138107" y="2362753"/>
            <a:ext cx="6172200" cy="1631216"/>
          </a:xfrm>
          <a:prstGeom prst="rect">
            <a:avLst/>
          </a:prstGeom>
          <a:noFill/>
          <a:ln>
            <a:noFill/>
          </a:ln>
        </p:spPr>
        <p:txBody>
          <a:bodyPr wrap="square" rtlCol="0">
            <a:spAutoFit/>
          </a:bodyPr>
          <a:lstStyle/>
          <a:p>
            <a:pPr algn="ctr"/>
            <a:r>
              <a:rPr lang="en-US" sz="10000" b="1" dirty="0">
                <a:ln w="19050">
                  <a:noFill/>
                  <a:round/>
                </a:ln>
                <a:solidFill>
                  <a:schemeClr val="bg1"/>
                </a:solidFill>
                <a:latin typeface="Lobster" panose="02000506000000020003" pitchFamily="2" charset="0"/>
              </a:rPr>
              <a:t>Christmas</a:t>
            </a:r>
          </a:p>
        </p:txBody>
      </p:sp>
      <p:sp>
        <p:nvSpPr>
          <p:cNvPr id="64" name="TextBox 63"/>
          <p:cNvSpPr txBox="1"/>
          <p:nvPr/>
        </p:nvSpPr>
        <p:spPr>
          <a:xfrm>
            <a:off x="333727" y="3493414"/>
            <a:ext cx="5105400" cy="830997"/>
          </a:xfrm>
          <a:prstGeom prst="rect">
            <a:avLst/>
          </a:prstGeom>
          <a:noFill/>
          <a:ln>
            <a:noFill/>
          </a:ln>
        </p:spPr>
        <p:txBody>
          <a:bodyPr wrap="square" rtlCol="0">
            <a:spAutoFit/>
          </a:bodyPr>
          <a:lstStyle/>
          <a:p>
            <a:pPr algn="ctr"/>
            <a:r>
              <a:rPr lang="en-US" sz="4800" b="1" i="1" dirty="0">
                <a:ln w="19050">
                  <a:solidFill>
                    <a:schemeClr val="tx1"/>
                  </a:solidFill>
                  <a:round/>
                </a:ln>
                <a:solidFill>
                  <a:schemeClr val="accent2"/>
                </a:solidFill>
                <a:latin typeface="Tahoma" panose="020B0604030504040204" pitchFamily="34" charset="0"/>
                <a:ea typeface="Tahoma" panose="020B0604030504040204" pitchFamily="34" charset="0"/>
                <a:cs typeface="Tahoma" panose="020B0604030504040204" pitchFamily="34" charset="0"/>
              </a:rPr>
              <a:t>Nostalgia</a:t>
            </a:r>
          </a:p>
        </p:txBody>
      </p:sp>
      <p:sp>
        <p:nvSpPr>
          <p:cNvPr id="65" name="Oval 64"/>
          <p:cNvSpPr/>
          <p:nvPr/>
        </p:nvSpPr>
        <p:spPr>
          <a:xfrm>
            <a:off x="388580" y="1047005"/>
            <a:ext cx="5118826" cy="51188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388580" y="4347211"/>
            <a:ext cx="5105400" cy="523220"/>
          </a:xfrm>
          <a:prstGeom prst="rect">
            <a:avLst/>
          </a:prstGeom>
          <a:noFill/>
          <a:ln>
            <a:noFill/>
          </a:ln>
        </p:spPr>
        <p:txBody>
          <a:bodyPr wrap="square" rtlCol="0">
            <a:spAutoFit/>
          </a:bodyPr>
          <a:lstStyle/>
          <a:p>
            <a:pPr algn="ctr"/>
            <a:r>
              <a:rPr lang="en-US" sz="2800" b="1" i="1" dirty="0">
                <a:ln w="12700">
                  <a:solidFill>
                    <a:schemeClr val="bg1"/>
                  </a:solidFill>
                  <a:round/>
                </a:ln>
                <a:noFill/>
                <a:latin typeface="Tahoma" panose="020B0604030504040204" pitchFamily="34" charset="0"/>
                <a:ea typeface="Tahoma" panose="020B0604030504040204" pitchFamily="34" charset="0"/>
                <a:cs typeface="Tahoma" panose="020B0604030504040204" pitchFamily="34" charset="0"/>
              </a:rPr>
              <a:t>Your Sub Title Here!</a:t>
            </a:r>
          </a:p>
        </p:txBody>
      </p:sp>
      <p:sp>
        <p:nvSpPr>
          <p:cNvPr id="67" name="Snowman"/>
          <p:cNvSpPr>
            <a:spLocks noEditPoints="1"/>
          </p:cNvSpPr>
          <p:nvPr/>
        </p:nvSpPr>
        <p:spPr bwMode="auto">
          <a:xfrm>
            <a:off x="1411059" y="1689359"/>
            <a:ext cx="776290" cy="818012"/>
          </a:xfrm>
          <a:custGeom>
            <a:avLst/>
            <a:gdLst>
              <a:gd name="T0" fmla="*/ 533 w 1060"/>
              <a:gd name="T1" fmla="*/ 753 h 1117"/>
              <a:gd name="T2" fmla="*/ 533 w 1060"/>
              <a:gd name="T3" fmla="*/ 692 h 1117"/>
              <a:gd name="T4" fmla="*/ 562 w 1060"/>
              <a:gd name="T5" fmla="*/ 829 h 1117"/>
              <a:gd name="T6" fmla="*/ 502 w 1060"/>
              <a:gd name="T7" fmla="*/ 829 h 1117"/>
              <a:gd name="T8" fmla="*/ 562 w 1060"/>
              <a:gd name="T9" fmla="*/ 829 h 1117"/>
              <a:gd name="T10" fmla="*/ 535 w 1060"/>
              <a:gd name="T11" fmla="*/ 962 h 1117"/>
              <a:gd name="T12" fmla="*/ 535 w 1060"/>
              <a:gd name="T13" fmla="*/ 901 h 1117"/>
              <a:gd name="T14" fmla="*/ 470 w 1060"/>
              <a:gd name="T15" fmla="*/ 319 h 1117"/>
              <a:gd name="T16" fmla="*/ 470 w 1060"/>
              <a:gd name="T17" fmla="*/ 379 h 1117"/>
              <a:gd name="T18" fmla="*/ 470 w 1060"/>
              <a:gd name="T19" fmla="*/ 319 h 1117"/>
              <a:gd name="T20" fmla="*/ 628 w 1060"/>
              <a:gd name="T21" fmla="*/ 349 h 1117"/>
              <a:gd name="T22" fmla="*/ 568 w 1060"/>
              <a:gd name="T23" fmla="*/ 349 h 1117"/>
              <a:gd name="T24" fmla="*/ 1056 w 1060"/>
              <a:gd name="T25" fmla="*/ 762 h 1117"/>
              <a:gd name="T26" fmla="*/ 799 w 1060"/>
              <a:gd name="T27" fmla="*/ 614 h 1117"/>
              <a:gd name="T28" fmla="*/ 740 w 1060"/>
              <a:gd name="T29" fmla="*/ 500 h 1117"/>
              <a:gd name="T30" fmla="*/ 772 w 1060"/>
              <a:gd name="T31" fmla="*/ 381 h 1117"/>
              <a:gd name="T32" fmla="*/ 843 w 1060"/>
              <a:gd name="T33" fmla="*/ 257 h 1117"/>
              <a:gd name="T34" fmla="*/ 839 w 1060"/>
              <a:gd name="T35" fmla="*/ 205 h 1117"/>
              <a:gd name="T36" fmla="*/ 739 w 1060"/>
              <a:gd name="T37" fmla="*/ 38 h 1117"/>
              <a:gd name="T38" fmla="*/ 401 w 1060"/>
              <a:gd name="T39" fmla="*/ 0 h 1117"/>
              <a:gd name="T40" fmla="*/ 357 w 1060"/>
              <a:gd name="T41" fmla="*/ 179 h 1117"/>
              <a:gd name="T42" fmla="*/ 236 w 1060"/>
              <a:gd name="T43" fmla="*/ 175 h 1117"/>
              <a:gd name="T44" fmla="*/ 347 w 1060"/>
              <a:gd name="T45" fmla="*/ 230 h 1117"/>
              <a:gd name="T46" fmla="*/ 312 w 1060"/>
              <a:gd name="T47" fmla="*/ 476 h 1117"/>
              <a:gd name="T48" fmla="*/ 260 w 1060"/>
              <a:gd name="T49" fmla="*/ 516 h 1117"/>
              <a:gd name="T50" fmla="*/ 263 w 1060"/>
              <a:gd name="T51" fmla="*/ 617 h 1117"/>
              <a:gd name="T52" fmla="*/ 4 w 1060"/>
              <a:gd name="T53" fmla="*/ 764 h 1117"/>
              <a:gd name="T54" fmla="*/ 25 w 1060"/>
              <a:gd name="T55" fmla="*/ 850 h 1117"/>
              <a:gd name="T56" fmla="*/ 103 w 1060"/>
              <a:gd name="T57" fmla="*/ 888 h 1117"/>
              <a:gd name="T58" fmla="*/ 126 w 1060"/>
              <a:gd name="T59" fmla="*/ 784 h 1117"/>
              <a:gd name="T60" fmla="*/ 209 w 1060"/>
              <a:gd name="T61" fmla="*/ 794 h 1117"/>
              <a:gd name="T62" fmla="*/ 532 w 1060"/>
              <a:gd name="T63" fmla="*/ 1117 h 1117"/>
              <a:gd name="T64" fmla="*/ 855 w 1060"/>
              <a:gd name="T65" fmla="*/ 794 h 1117"/>
              <a:gd name="T66" fmla="*/ 934 w 1060"/>
              <a:gd name="T67" fmla="*/ 781 h 1117"/>
              <a:gd name="T68" fmla="*/ 957 w 1060"/>
              <a:gd name="T69" fmla="*/ 885 h 1117"/>
              <a:gd name="T70" fmla="*/ 1035 w 1060"/>
              <a:gd name="T71" fmla="*/ 847 h 1117"/>
              <a:gd name="T72" fmla="*/ 1056 w 1060"/>
              <a:gd name="T73" fmla="*/ 762 h 1117"/>
              <a:gd name="T74" fmla="*/ 406 w 1060"/>
              <a:gd name="T75" fmla="*/ 242 h 1117"/>
              <a:gd name="T76" fmla="*/ 680 w 1060"/>
              <a:gd name="T77" fmla="*/ 265 h 1117"/>
              <a:gd name="T78" fmla="*/ 705 w 1060"/>
              <a:gd name="T79" fmla="*/ 455 h 1117"/>
              <a:gd name="T80" fmla="*/ 662 w 1060"/>
              <a:gd name="T81" fmla="*/ 517 h 1117"/>
              <a:gd name="T82" fmla="*/ 402 w 1060"/>
              <a:gd name="T83" fmla="*/ 517 h 1117"/>
              <a:gd name="T84" fmla="*/ 359 w 1060"/>
              <a:gd name="T85" fmla="*/ 455 h 1117"/>
              <a:gd name="T86" fmla="*/ 399 w 1060"/>
              <a:gd name="T87" fmla="*/ 249 h 1117"/>
              <a:gd name="T88" fmla="*/ 532 w 1060"/>
              <a:gd name="T89" fmla="*/ 1066 h 1117"/>
              <a:gd name="T90" fmla="*/ 261 w 1060"/>
              <a:gd name="T91" fmla="*/ 794 h 1117"/>
              <a:gd name="T92" fmla="*/ 332 w 1060"/>
              <a:gd name="T93" fmla="*/ 614 h 1117"/>
              <a:gd name="T94" fmla="*/ 604 w 1060"/>
              <a:gd name="T95" fmla="*/ 853 h 1117"/>
              <a:gd name="T96" fmla="*/ 689 w 1060"/>
              <a:gd name="T97" fmla="*/ 626 h 1117"/>
              <a:gd name="T98" fmla="*/ 767 w 1060"/>
              <a:gd name="T99" fmla="*/ 658 h 1117"/>
              <a:gd name="T100" fmla="*/ 724 w 1060"/>
              <a:gd name="T101" fmla="*/ 986 h 1117"/>
              <a:gd name="T102" fmla="*/ 604 w 1060"/>
              <a:gd name="T103" fmla="*/ 483 h 1117"/>
              <a:gd name="T104" fmla="*/ 509 w 1060"/>
              <a:gd name="T105" fmla="*/ 397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0" h="1117">
                <a:moveTo>
                  <a:pt x="563" y="722"/>
                </a:moveTo>
                <a:cubicBezTo>
                  <a:pt x="563" y="739"/>
                  <a:pt x="550" y="753"/>
                  <a:pt x="533" y="753"/>
                </a:cubicBezTo>
                <a:cubicBezTo>
                  <a:pt x="516" y="753"/>
                  <a:pt x="503" y="739"/>
                  <a:pt x="503" y="722"/>
                </a:cubicBezTo>
                <a:cubicBezTo>
                  <a:pt x="503" y="706"/>
                  <a:pt x="519" y="692"/>
                  <a:pt x="533" y="692"/>
                </a:cubicBezTo>
                <a:cubicBezTo>
                  <a:pt x="547" y="692"/>
                  <a:pt x="563" y="706"/>
                  <a:pt x="563" y="722"/>
                </a:cubicBezTo>
                <a:close/>
                <a:moveTo>
                  <a:pt x="562" y="829"/>
                </a:moveTo>
                <a:cubicBezTo>
                  <a:pt x="562" y="846"/>
                  <a:pt x="548" y="859"/>
                  <a:pt x="532" y="859"/>
                </a:cubicBezTo>
                <a:cubicBezTo>
                  <a:pt x="515" y="859"/>
                  <a:pt x="502" y="846"/>
                  <a:pt x="502" y="829"/>
                </a:cubicBezTo>
                <a:cubicBezTo>
                  <a:pt x="502" y="812"/>
                  <a:pt x="518" y="799"/>
                  <a:pt x="532" y="799"/>
                </a:cubicBezTo>
                <a:cubicBezTo>
                  <a:pt x="546" y="799"/>
                  <a:pt x="562" y="812"/>
                  <a:pt x="562" y="829"/>
                </a:cubicBezTo>
                <a:close/>
                <a:moveTo>
                  <a:pt x="565" y="932"/>
                </a:moveTo>
                <a:cubicBezTo>
                  <a:pt x="565" y="948"/>
                  <a:pt x="552" y="962"/>
                  <a:pt x="535" y="962"/>
                </a:cubicBezTo>
                <a:cubicBezTo>
                  <a:pt x="519" y="962"/>
                  <a:pt x="505" y="948"/>
                  <a:pt x="505" y="932"/>
                </a:cubicBezTo>
                <a:cubicBezTo>
                  <a:pt x="505" y="915"/>
                  <a:pt x="519" y="901"/>
                  <a:pt x="535" y="901"/>
                </a:cubicBezTo>
                <a:cubicBezTo>
                  <a:pt x="552" y="901"/>
                  <a:pt x="565" y="915"/>
                  <a:pt x="565" y="932"/>
                </a:cubicBezTo>
                <a:close/>
                <a:moveTo>
                  <a:pt x="470" y="319"/>
                </a:moveTo>
                <a:cubicBezTo>
                  <a:pt x="486" y="319"/>
                  <a:pt x="500" y="332"/>
                  <a:pt x="500" y="349"/>
                </a:cubicBezTo>
                <a:cubicBezTo>
                  <a:pt x="500" y="366"/>
                  <a:pt x="486" y="379"/>
                  <a:pt x="470" y="379"/>
                </a:cubicBezTo>
                <a:cubicBezTo>
                  <a:pt x="453" y="379"/>
                  <a:pt x="440" y="366"/>
                  <a:pt x="440" y="349"/>
                </a:cubicBezTo>
                <a:cubicBezTo>
                  <a:pt x="440" y="332"/>
                  <a:pt x="453" y="319"/>
                  <a:pt x="470" y="319"/>
                </a:cubicBezTo>
                <a:close/>
                <a:moveTo>
                  <a:pt x="598" y="319"/>
                </a:moveTo>
                <a:cubicBezTo>
                  <a:pt x="615" y="319"/>
                  <a:pt x="628" y="332"/>
                  <a:pt x="628" y="349"/>
                </a:cubicBezTo>
                <a:cubicBezTo>
                  <a:pt x="628" y="366"/>
                  <a:pt x="615" y="379"/>
                  <a:pt x="598" y="379"/>
                </a:cubicBezTo>
                <a:cubicBezTo>
                  <a:pt x="581" y="379"/>
                  <a:pt x="568" y="366"/>
                  <a:pt x="568" y="349"/>
                </a:cubicBezTo>
                <a:cubicBezTo>
                  <a:pt x="568" y="332"/>
                  <a:pt x="581" y="319"/>
                  <a:pt x="598" y="319"/>
                </a:cubicBezTo>
                <a:close/>
                <a:moveTo>
                  <a:pt x="1056" y="762"/>
                </a:moveTo>
                <a:cubicBezTo>
                  <a:pt x="1052" y="736"/>
                  <a:pt x="996" y="745"/>
                  <a:pt x="980" y="747"/>
                </a:cubicBezTo>
                <a:cubicBezTo>
                  <a:pt x="980" y="747"/>
                  <a:pt x="831" y="640"/>
                  <a:pt x="799" y="614"/>
                </a:cubicBezTo>
                <a:cubicBezTo>
                  <a:pt x="786" y="595"/>
                  <a:pt x="785" y="592"/>
                  <a:pt x="769" y="575"/>
                </a:cubicBezTo>
                <a:cubicBezTo>
                  <a:pt x="786" y="539"/>
                  <a:pt x="772" y="510"/>
                  <a:pt x="740" y="500"/>
                </a:cubicBezTo>
                <a:cubicBezTo>
                  <a:pt x="745" y="492"/>
                  <a:pt x="749" y="484"/>
                  <a:pt x="752" y="476"/>
                </a:cubicBezTo>
                <a:cubicBezTo>
                  <a:pt x="765" y="447"/>
                  <a:pt x="772" y="415"/>
                  <a:pt x="772" y="381"/>
                </a:cubicBezTo>
                <a:cubicBezTo>
                  <a:pt x="772" y="339"/>
                  <a:pt x="760" y="298"/>
                  <a:pt x="741" y="264"/>
                </a:cubicBezTo>
                <a:cubicBezTo>
                  <a:pt x="774" y="262"/>
                  <a:pt x="809" y="260"/>
                  <a:pt x="843" y="257"/>
                </a:cubicBezTo>
                <a:cubicBezTo>
                  <a:pt x="858" y="255"/>
                  <a:pt x="868" y="243"/>
                  <a:pt x="867" y="229"/>
                </a:cubicBezTo>
                <a:cubicBezTo>
                  <a:pt x="866" y="214"/>
                  <a:pt x="853" y="204"/>
                  <a:pt x="839" y="205"/>
                </a:cubicBezTo>
                <a:cubicBezTo>
                  <a:pt x="803" y="209"/>
                  <a:pt x="767" y="211"/>
                  <a:pt x="732" y="212"/>
                </a:cubicBezTo>
                <a:cubicBezTo>
                  <a:pt x="732" y="212"/>
                  <a:pt x="739" y="63"/>
                  <a:pt x="739" y="38"/>
                </a:cubicBezTo>
                <a:cubicBezTo>
                  <a:pt x="739" y="15"/>
                  <a:pt x="730" y="11"/>
                  <a:pt x="709" y="9"/>
                </a:cubicBezTo>
                <a:cubicBezTo>
                  <a:pt x="624" y="2"/>
                  <a:pt x="401" y="0"/>
                  <a:pt x="401" y="0"/>
                </a:cubicBezTo>
                <a:cubicBezTo>
                  <a:pt x="361" y="0"/>
                  <a:pt x="363" y="11"/>
                  <a:pt x="362" y="36"/>
                </a:cubicBezTo>
                <a:cubicBezTo>
                  <a:pt x="357" y="179"/>
                  <a:pt x="357" y="179"/>
                  <a:pt x="357" y="179"/>
                </a:cubicBezTo>
                <a:cubicBezTo>
                  <a:pt x="328" y="173"/>
                  <a:pt x="298" y="165"/>
                  <a:pt x="268" y="157"/>
                </a:cubicBezTo>
                <a:cubicBezTo>
                  <a:pt x="254" y="153"/>
                  <a:pt x="240" y="161"/>
                  <a:pt x="236" y="175"/>
                </a:cubicBezTo>
                <a:cubicBezTo>
                  <a:pt x="232" y="188"/>
                  <a:pt x="240" y="203"/>
                  <a:pt x="254" y="206"/>
                </a:cubicBezTo>
                <a:cubicBezTo>
                  <a:pt x="286" y="215"/>
                  <a:pt x="316" y="223"/>
                  <a:pt x="347" y="230"/>
                </a:cubicBezTo>
                <a:cubicBezTo>
                  <a:pt x="313" y="271"/>
                  <a:pt x="293" y="324"/>
                  <a:pt x="293" y="381"/>
                </a:cubicBezTo>
                <a:cubicBezTo>
                  <a:pt x="293" y="415"/>
                  <a:pt x="299" y="447"/>
                  <a:pt x="312" y="476"/>
                </a:cubicBezTo>
                <a:cubicBezTo>
                  <a:pt x="314" y="480"/>
                  <a:pt x="315" y="483"/>
                  <a:pt x="317" y="487"/>
                </a:cubicBezTo>
                <a:cubicBezTo>
                  <a:pt x="292" y="482"/>
                  <a:pt x="264" y="484"/>
                  <a:pt x="260" y="516"/>
                </a:cubicBezTo>
                <a:cubicBezTo>
                  <a:pt x="258" y="545"/>
                  <a:pt x="267" y="568"/>
                  <a:pt x="286" y="585"/>
                </a:cubicBezTo>
                <a:cubicBezTo>
                  <a:pt x="275" y="597"/>
                  <a:pt x="271" y="603"/>
                  <a:pt x="263" y="617"/>
                </a:cubicBezTo>
                <a:cubicBezTo>
                  <a:pt x="231" y="643"/>
                  <a:pt x="80" y="750"/>
                  <a:pt x="80" y="750"/>
                </a:cubicBezTo>
                <a:cubicBezTo>
                  <a:pt x="65" y="748"/>
                  <a:pt x="8" y="739"/>
                  <a:pt x="4" y="764"/>
                </a:cubicBezTo>
                <a:cubicBezTo>
                  <a:pt x="0" y="791"/>
                  <a:pt x="34" y="788"/>
                  <a:pt x="64" y="791"/>
                </a:cubicBezTo>
                <a:cubicBezTo>
                  <a:pt x="52" y="802"/>
                  <a:pt x="12" y="831"/>
                  <a:pt x="25" y="850"/>
                </a:cubicBezTo>
                <a:cubicBezTo>
                  <a:pt x="37" y="866"/>
                  <a:pt x="64" y="848"/>
                  <a:pt x="85" y="828"/>
                </a:cubicBezTo>
                <a:cubicBezTo>
                  <a:pt x="83" y="853"/>
                  <a:pt x="83" y="886"/>
                  <a:pt x="103" y="888"/>
                </a:cubicBezTo>
                <a:cubicBezTo>
                  <a:pt x="123" y="890"/>
                  <a:pt x="126" y="867"/>
                  <a:pt x="125" y="852"/>
                </a:cubicBezTo>
                <a:cubicBezTo>
                  <a:pt x="125" y="839"/>
                  <a:pt x="128" y="797"/>
                  <a:pt x="126" y="784"/>
                </a:cubicBezTo>
                <a:cubicBezTo>
                  <a:pt x="135" y="772"/>
                  <a:pt x="185" y="740"/>
                  <a:pt x="221" y="711"/>
                </a:cubicBezTo>
                <a:cubicBezTo>
                  <a:pt x="216" y="726"/>
                  <a:pt x="209" y="757"/>
                  <a:pt x="209" y="794"/>
                </a:cubicBezTo>
                <a:cubicBezTo>
                  <a:pt x="209" y="883"/>
                  <a:pt x="245" y="964"/>
                  <a:pt x="304" y="1023"/>
                </a:cubicBezTo>
                <a:cubicBezTo>
                  <a:pt x="362" y="1081"/>
                  <a:pt x="443" y="1117"/>
                  <a:pt x="532" y="1117"/>
                </a:cubicBezTo>
                <a:cubicBezTo>
                  <a:pt x="621" y="1117"/>
                  <a:pt x="702" y="1081"/>
                  <a:pt x="761" y="1023"/>
                </a:cubicBezTo>
                <a:cubicBezTo>
                  <a:pt x="819" y="964"/>
                  <a:pt x="855" y="883"/>
                  <a:pt x="855" y="794"/>
                </a:cubicBezTo>
                <a:cubicBezTo>
                  <a:pt x="855" y="757"/>
                  <a:pt x="851" y="737"/>
                  <a:pt x="843" y="709"/>
                </a:cubicBezTo>
                <a:cubicBezTo>
                  <a:pt x="878" y="738"/>
                  <a:pt x="925" y="769"/>
                  <a:pt x="934" y="781"/>
                </a:cubicBezTo>
                <a:cubicBezTo>
                  <a:pt x="932" y="794"/>
                  <a:pt x="935" y="836"/>
                  <a:pt x="935" y="849"/>
                </a:cubicBezTo>
                <a:cubicBezTo>
                  <a:pt x="935" y="864"/>
                  <a:pt x="937" y="887"/>
                  <a:pt x="957" y="885"/>
                </a:cubicBezTo>
                <a:cubicBezTo>
                  <a:pt x="977" y="883"/>
                  <a:pt x="977" y="850"/>
                  <a:pt x="975" y="825"/>
                </a:cubicBezTo>
                <a:cubicBezTo>
                  <a:pt x="996" y="845"/>
                  <a:pt x="1023" y="863"/>
                  <a:pt x="1035" y="847"/>
                </a:cubicBezTo>
                <a:cubicBezTo>
                  <a:pt x="1049" y="829"/>
                  <a:pt x="1009" y="799"/>
                  <a:pt x="996" y="788"/>
                </a:cubicBezTo>
                <a:cubicBezTo>
                  <a:pt x="1026" y="785"/>
                  <a:pt x="1060" y="789"/>
                  <a:pt x="1056" y="762"/>
                </a:cubicBezTo>
                <a:close/>
                <a:moveTo>
                  <a:pt x="399" y="249"/>
                </a:moveTo>
                <a:cubicBezTo>
                  <a:pt x="402" y="246"/>
                  <a:pt x="404" y="244"/>
                  <a:pt x="406" y="242"/>
                </a:cubicBezTo>
                <a:cubicBezTo>
                  <a:pt x="456" y="251"/>
                  <a:pt x="504" y="257"/>
                  <a:pt x="552" y="261"/>
                </a:cubicBezTo>
                <a:cubicBezTo>
                  <a:pt x="594" y="264"/>
                  <a:pt x="637" y="265"/>
                  <a:pt x="680" y="265"/>
                </a:cubicBezTo>
                <a:cubicBezTo>
                  <a:pt x="705" y="297"/>
                  <a:pt x="720" y="337"/>
                  <a:pt x="720" y="381"/>
                </a:cubicBezTo>
                <a:cubicBezTo>
                  <a:pt x="720" y="408"/>
                  <a:pt x="715" y="433"/>
                  <a:pt x="705" y="455"/>
                </a:cubicBezTo>
                <a:cubicBezTo>
                  <a:pt x="695" y="479"/>
                  <a:pt x="680" y="500"/>
                  <a:pt x="662" y="517"/>
                </a:cubicBezTo>
                <a:cubicBezTo>
                  <a:pt x="662" y="517"/>
                  <a:pt x="662" y="517"/>
                  <a:pt x="662" y="517"/>
                </a:cubicBezTo>
                <a:cubicBezTo>
                  <a:pt x="661" y="518"/>
                  <a:pt x="661" y="518"/>
                  <a:pt x="661" y="518"/>
                </a:cubicBezTo>
                <a:cubicBezTo>
                  <a:pt x="596" y="532"/>
                  <a:pt x="499" y="546"/>
                  <a:pt x="402" y="517"/>
                </a:cubicBezTo>
                <a:cubicBezTo>
                  <a:pt x="402" y="517"/>
                  <a:pt x="402" y="517"/>
                  <a:pt x="401" y="516"/>
                </a:cubicBezTo>
                <a:cubicBezTo>
                  <a:pt x="383" y="499"/>
                  <a:pt x="369" y="478"/>
                  <a:pt x="359" y="455"/>
                </a:cubicBezTo>
                <a:cubicBezTo>
                  <a:pt x="350" y="433"/>
                  <a:pt x="344" y="408"/>
                  <a:pt x="344" y="381"/>
                </a:cubicBezTo>
                <a:cubicBezTo>
                  <a:pt x="344" y="330"/>
                  <a:pt x="365" y="283"/>
                  <a:pt x="399" y="249"/>
                </a:cubicBezTo>
                <a:close/>
                <a:moveTo>
                  <a:pt x="724" y="986"/>
                </a:moveTo>
                <a:cubicBezTo>
                  <a:pt x="675" y="1035"/>
                  <a:pt x="607" y="1066"/>
                  <a:pt x="532" y="1066"/>
                </a:cubicBezTo>
                <a:cubicBezTo>
                  <a:pt x="457" y="1066"/>
                  <a:pt x="389" y="1035"/>
                  <a:pt x="340" y="986"/>
                </a:cubicBezTo>
                <a:cubicBezTo>
                  <a:pt x="291" y="937"/>
                  <a:pt x="261" y="869"/>
                  <a:pt x="261" y="794"/>
                </a:cubicBezTo>
                <a:cubicBezTo>
                  <a:pt x="261" y="745"/>
                  <a:pt x="274" y="698"/>
                  <a:pt x="297" y="658"/>
                </a:cubicBezTo>
                <a:cubicBezTo>
                  <a:pt x="301" y="651"/>
                  <a:pt x="315" y="633"/>
                  <a:pt x="332" y="614"/>
                </a:cubicBezTo>
                <a:cubicBezTo>
                  <a:pt x="395" y="639"/>
                  <a:pt x="489" y="643"/>
                  <a:pt x="571" y="639"/>
                </a:cubicBezTo>
                <a:cubicBezTo>
                  <a:pt x="611" y="693"/>
                  <a:pt x="608" y="843"/>
                  <a:pt x="604" y="853"/>
                </a:cubicBezTo>
                <a:cubicBezTo>
                  <a:pt x="608" y="857"/>
                  <a:pt x="686" y="844"/>
                  <a:pt x="705" y="842"/>
                </a:cubicBezTo>
                <a:cubicBezTo>
                  <a:pt x="731" y="778"/>
                  <a:pt x="718" y="686"/>
                  <a:pt x="689" y="626"/>
                </a:cubicBezTo>
                <a:cubicBezTo>
                  <a:pt x="712" y="622"/>
                  <a:pt x="728" y="618"/>
                  <a:pt x="736" y="615"/>
                </a:cubicBezTo>
                <a:cubicBezTo>
                  <a:pt x="748" y="628"/>
                  <a:pt x="758" y="643"/>
                  <a:pt x="767" y="658"/>
                </a:cubicBezTo>
                <a:cubicBezTo>
                  <a:pt x="790" y="698"/>
                  <a:pt x="804" y="745"/>
                  <a:pt x="804" y="794"/>
                </a:cubicBezTo>
                <a:cubicBezTo>
                  <a:pt x="804" y="869"/>
                  <a:pt x="773" y="937"/>
                  <a:pt x="724" y="986"/>
                </a:cubicBezTo>
                <a:close/>
                <a:moveTo>
                  <a:pt x="512" y="432"/>
                </a:moveTo>
                <a:cubicBezTo>
                  <a:pt x="522" y="443"/>
                  <a:pt x="555" y="454"/>
                  <a:pt x="604" y="483"/>
                </a:cubicBezTo>
                <a:cubicBezTo>
                  <a:pt x="604" y="483"/>
                  <a:pt x="573" y="418"/>
                  <a:pt x="556" y="397"/>
                </a:cubicBezTo>
                <a:cubicBezTo>
                  <a:pt x="542" y="379"/>
                  <a:pt x="515" y="389"/>
                  <a:pt x="509" y="397"/>
                </a:cubicBezTo>
                <a:cubicBezTo>
                  <a:pt x="503" y="405"/>
                  <a:pt x="502" y="421"/>
                  <a:pt x="512" y="4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29"/>
          <p:cNvSpPr>
            <a:spLocks noEditPoints="1"/>
          </p:cNvSpPr>
          <p:nvPr/>
        </p:nvSpPr>
        <p:spPr bwMode="auto">
          <a:xfrm flipH="1">
            <a:off x="3584544" y="4872264"/>
            <a:ext cx="744627" cy="811620"/>
          </a:xfrm>
          <a:custGeom>
            <a:avLst/>
            <a:gdLst>
              <a:gd name="T0" fmla="*/ 1232 w 1273"/>
              <a:gd name="T1" fmla="*/ 317 h 1367"/>
              <a:gd name="T2" fmla="*/ 1030 w 1273"/>
              <a:gd name="T3" fmla="*/ 116 h 1367"/>
              <a:gd name="T4" fmla="*/ 263 w 1273"/>
              <a:gd name="T5" fmla="*/ 335 h 1367"/>
              <a:gd name="T6" fmla="*/ 106 w 1273"/>
              <a:gd name="T7" fmla="*/ 479 h 1367"/>
              <a:gd name="T8" fmla="*/ 142 w 1273"/>
              <a:gd name="T9" fmla="*/ 687 h 1367"/>
              <a:gd name="T10" fmla="*/ 1 w 1273"/>
              <a:gd name="T11" fmla="*/ 746 h 1367"/>
              <a:gd name="T12" fmla="*/ 43 w 1273"/>
              <a:gd name="T13" fmla="*/ 877 h 1367"/>
              <a:gd name="T14" fmla="*/ 172 w 1273"/>
              <a:gd name="T15" fmla="*/ 979 h 1367"/>
              <a:gd name="T16" fmla="*/ 398 w 1273"/>
              <a:gd name="T17" fmla="*/ 1228 h 1367"/>
              <a:gd name="T18" fmla="*/ 700 w 1273"/>
              <a:gd name="T19" fmla="*/ 1285 h 1367"/>
              <a:gd name="T20" fmla="*/ 968 w 1273"/>
              <a:gd name="T21" fmla="*/ 1150 h 1367"/>
              <a:gd name="T22" fmla="*/ 1116 w 1273"/>
              <a:gd name="T23" fmla="*/ 865 h 1367"/>
              <a:gd name="T24" fmla="*/ 1156 w 1273"/>
              <a:gd name="T25" fmla="*/ 752 h 1367"/>
              <a:gd name="T26" fmla="*/ 1083 w 1273"/>
              <a:gd name="T27" fmla="*/ 712 h 1367"/>
              <a:gd name="T28" fmla="*/ 994 w 1273"/>
              <a:gd name="T29" fmla="*/ 581 h 1367"/>
              <a:gd name="T30" fmla="*/ 989 w 1273"/>
              <a:gd name="T31" fmla="*/ 200 h 1367"/>
              <a:gd name="T32" fmla="*/ 1070 w 1273"/>
              <a:gd name="T33" fmla="*/ 768 h 1367"/>
              <a:gd name="T34" fmla="*/ 991 w 1273"/>
              <a:gd name="T35" fmla="*/ 829 h 1367"/>
              <a:gd name="T36" fmla="*/ 985 w 1273"/>
              <a:gd name="T37" fmla="*/ 910 h 1367"/>
              <a:gd name="T38" fmla="*/ 868 w 1273"/>
              <a:gd name="T39" fmla="*/ 1239 h 1367"/>
              <a:gd name="T40" fmla="*/ 653 w 1273"/>
              <a:gd name="T41" fmla="*/ 1234 h 1367"/>
              <a:gd name="T42" fmla="*/ 512 w 1273"/>
              <a:gd name="T43" fmla="*/ 1300 h 1367"/>
              <a:gd name="T44" fmla="*/ 414 w 1273"/>
              <a:gd name="T45" fmla="*/ 1163 h 1367"/>
              <a:gd name="T46" fmla="*/ 235 w 1273"/>
              <a:gd name="T47" fmla="*/ 960 h 1367"/>
              <a:gd name="T48" fmla="*/ 174 w 1273"/>
              <a:gd name="T49" fmla="*/ 921 h 1367"/>
              <a:gd name="T50" fmla="*/ 168 w 1273"/>
              <a:gd name="T51" fmla="*/ 840 h 1367"/>
              <a:gd name="T52" fmla="*/ 89 w 1273"/>
              <a:gd name="T53" fmla="*/ 780 h 1367"/>
              <a:gd name="T54" fmla="*/ 580 w 1273"/>
              <a:gd name="T55" fmla="*/ 577 h 1367"/>
              <a:gd name="T56" fmla="*/ 977 w 1273"/>
              <a:gd name="T57" fmla="*/ 718 h 1367"/>
              <a:gd name="T58" fmla="*/ 945 w 1273"/>
              <a:gd name="T59" fmla="*/ 537 h 1367"/>
              <a:gd name="T60" fmla="*/ 185 w 1273"/>
              <a:gd name="T61" fmla="*/ 537 h 1367"/>
              <a:gd name="T62" fmla="*/ 575 w 1273"/>
              <a:gd name="T63" fmla="*/ 370 h 1367"/>
              <a:gd name="T64" fmla="*/ 1071 w 1273"/>
              <a:gd name="T65" fmla="*/ 157 h 1367"/>
              <a:gd name="T66" fmla="*/ 1216 w 1273"/>
              <a:gd name="T67" fmla="*/ 217 h 1367"/>
              <a:gd name="T68" fmla="*/ 1071 w 1273"/>
              <a:gd name="T69" fmla="*/ 276 h 1367"/>
              <a:gd name="T70" fmla="*/ 671 w 1273"/>
              <a:gd name="T71" fmla="*/ 702 h 1367"/>
              <a:gd name="T72" fmla="*/ 391 w 1273"/>
              <a:gd name="T73" fmla="*/ 751 h 1367"/>
              <a:gd name="T74" fmla="*/ 391 w 1273"/>
              <a:gd name="T75" fmla="*/ 751 h 1367"/>
              <a:gd name="T76" fmla="*/ 714 w 1273"/>
              <a:gd name="T77" fmla="*/ 1018 h 1367"/>
              <a:gd name="T78" fmla="*/ 653 w 1273"/>
              <a:gd name="T79" fmla="*/ 996 h 1367"/>
              <a:gd name="T80" fmla="*/ 450 w 1273"/>
              <a:gd name="T81" fmla="*/ 1017 h 1367"/>
              <a:gd name="T82" fmla="*/ 222 w 1273"/>
              <a:gd name="T83" fmla="*/ 832 h 1367"/>
              <a:gd name="T84" fmla="*/ 302 w 1273"/>
              <a:gd name="T85" fmla="*/ 811 h 1367"/>
              <a:gd name="T86" fmla="*/ 574 w 1273"/>
              <a:gd name="T87" fmla="*/ 716 h 1367"/>
              <a:gd name="T88" fmla="*/ 799 w 1273"/>
              <a:gd name="T89" fmla="*/ 813 h 1367"/>
              <a:gd name="T90" fmla="*/ 934 w 1273"/>
              <a:gd name="T91" fmla="*/ 821 h 1367"/>
              <a:gd name="T92" fmla="*/ 622 w 1273"/>
              <a:gd name="T93" fmla="*/ 802 h 1367"/>
              <a:gd name="T94" fmla="*/ 524 w 1273"/>
              <a:gd name="T95" fmla="*/ 910 h 1367"/>
              <a:gd name="T96" fmla="*/ 400 w 1273"/>
              <a:gd name="T97" fmla="*/ 853 h 1367"/>
              <a:gd name="T98" fmla="*/ 609 w 1273"/>
              <a:gd name="T99" fmla="*/ 964 h 1367"/>
              <a:gd name="T100" fmla="*/ 552 w 1273"/>
              <a:gd name="T101" fmla="*/ 965 h 1367"/>
              <a:gd name="T102" fmla="*/ 704 w 1273"/>
              <a:gd name="T103" fmla="*/ 832 h 1367"/>
              <a:gd name="T104" fmla="*/ 604 w 1273"/>
              <a:gd name="T105" fmla="*/ 884 h 1367"/>
              <a:gd name="T106" fmla="*/ 640 w 1273"/>
              <a:gd name="T107" fmla="*/ 913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3" h="1367">
                <a:moveTo>
                  <a:pt x="1030" y="317"/>
                </a:moveTo>
                <a:cubicBezTo>
                  <a:pt x="1030" y="317"/>
                  <a:pt x="1030" y="317"/>
                  <a:pt x="1030" y="317"/>
                </a:cubicBezTo>
                <a:cubicBezTo>
                  <a:pt x="1044" y="331"/>
                  <a:pt x="1082" y="356"/>
                  <a:pt x="1136" y="356"/>
                </a:cubicBezTo>
                <a:cubicBezTo>
                  <a:pt x="1182" y="356"/>
                  <a:pt x="1213" y="337"/>
                  <a:pt x="1232" y="317"/>
                </a:cubicBezTo>
                <a:cubicBezTo>
                  <a:pt x="1257" y="292"/>
                  <a:pt x="1273" y="256"/>
                  <a:pt x="1273" y="217"/>
                </a:cubicBezTo>
                <a:cubicBezTo>
                  <a:pt x="1273" y="177"/>
                  <a:pt x="1257" y="142"/>
                  <a:pt x="1232" y="116"/>
                </a:cubicBezTo>
                <a:cubicBezTo>
                  <a:pt x="1232" y="116"/>
                  <a:pt x="1191" y="74"/>
                  <a:pt x="1131" y="74"/>
                </a:cubicBezTo>
                <a:cubicBezTo>
                  <a:pt x="1092" y="74"/>
                  <a:pt x="1056" y="90"/>
                  <a:pt x="1030" y="116"/>
                </a:cubicBezTo>
                <a:cubicBezTo>
                  <a:pt x="1030" y="116"/>
                  <a:pt x="1030" y="116"/>
                  <a:pt x="1030" y="116"/>
                </a:cubicBezTo>
                <a:cubicBezTo>
                  <a:pt x="1030" y="116"/>
                  <a:pt x="1030" y="116"/>
                  <a:pt x="1030" y="116"/>
                </a:cubicBezTo>
                <a:cubicBezTo>
                  <a:pt x="1026" y="121"/>
                  <a:pt x="1021" y="125"/>
                  <a:pt x="1017" y="131"/>
                </a:cubicBezTo>
                <a:cubicBezTo>
                  <a:pt x="730" y="0"/>
                  <a:pt x="318" y="108"/>
                  <a:pt x="263" y="335"/>
                </a:cubicBezTo>
                <a:cubicBezTo>
                  <a:pt x="262" y="341"/>
                  <a:pt x="262" y="341"/>
                  <a:pt x="262" y="341"/>
                </a:cubicBezTo>
                <a:cubicBezTo>
                  <a:pt x="231" y="341"/>
                  <a:pt x="231" y="341"/>
                  <a:pt x="231" y="341"/>
                </a:cubicBezTo>
                <a:cubicBezTo>
                  <a:pt x="196" y="341"/>
                  <a:pt x="165" y="357"/>
                  <a:pt x="142" y="383"/>
                </a:cubicBezTo>
                <a:cubicBezTo>
                  <a:pt x="120" y="408"/>
                  <a:pt x="106" y="442"/>
                  <a:pt x="106" y="479"/>
                </a:cubicBezTo>
                <a:cubicBezTo>
                  <a:pt x="106" y="516"/>
                  <a:pt x="120" y="550"/>
                  <a:pt x="142" y="575"/>
                </a:cubicBezTo>
                <a:cubicBezTo>
                  <a:pt x="153" y="588"/>
                  <a:pt x="166" y="598"/>
                  <a:pt x="181" y="606"/>
                </a:cubicBezTo>
                <a:cubicBezTo>
                  <a:pt x="182" y="613"/>
                  <a:pt x="181" y="620"/>
                  <a:pt x="180" y="627"/>
                </a:cubicBezTo>
                <a:cubicBezTo>
                  <a:pt x="175" y="649"/>
                  <a:pt x="161" y="670"/>
                  <a:pt x="142" y="687"/>
                </a:cubicBezTo>
                <a:cubicBezTo>
                  <a:pt x="123" y="705"/>
                  <a:pt x="99" y="718"/>
                  <a:pt x="76" y="723"/>
                </a:cubicBezTo>
                <a:cubicBezTo>
                  <a:pt x="62" y="726"/>
                  <a:pt x="48" y="727"/>
                  <a:pt x="36" y="724"/>
                </a:cubicBezTo>
                <a:cubicBezTo>
                  <a:pt x="36" y="724"/>
                  <a:pt x="36" y="724"/>
                  <a:pt x="36" y="724"/>
                </a:cubicBezTo>
                <a:cubicBezTo>
                  <a:pt x="20" y="721"/>
                  <a:pt x="5" y="730"/>
                  <a:pt x="1" y="746"/>
                </a:cubicBezTo>
                <a:cubicBezTo>
                  <a:pt x="0" y="752"/>
                  <a:pt x="1" y="758"/>
                  <a:pt x="3" y="763"/>
                </a:cubicBezTo>
                <a:cubicBezTo>
                  <a:pt x="14" y="798"/>
                  <a:pt x="29" y="824"/>
                  <a:pt x="51" y="841"/>
                </a:cubicBezTo>
                <a:cubicBezTo>
                  <a:pt x="61" y="850"/>
                  <a:pt x="72" y="856"/>
                  <a:pt x="85" y="861"/>
                </a:cubicBezTo>
                <a:cubicBezTo>
                  <a:pt x="71" y="868"/>
                  <a:pt x="55" y="873"/>
                  <a:pt x="43" y="877"/>
                </a:cubicBezTo>
                <a:cubicBezTo>
                  <a:pt x="43" y="877"/>
                  <a:pt x="43" y="877"/>
                  <a:pt x="43" y="877"/>
                </a:cubicBezTo>
                <a:cubicBezTo>
                  <a:pt x="27" y="881"/>
                  <a:pt x="18" y="897"/>
                  <a:pt x="23" y="912"/>
                </a:cubicBezTo>
                <a:cubicBezTo>
                  <a:pt x="25" y="918"/>
                  <a:pt x="28" y="923"/>
                  <a:pt x="33" y="927"/>
                </a:cubicBezTo>
                <a:cubicBezTo>
                  <a:pt x="92" y="981"/>
                  <a:pt x="132" y="981"/>
                  <a:pt x="172" y="979"/>
                </a:cubicBezTo>
                <a:cubicBezTo>
                  <a:pt x="163" y="1040"/>
                  <a:pt x="167" y="1089"/>
                  <a:pt x="181" y="1128"/>
                </a:cubicBezTo>
                <a:cubicBezTo>
                  <a:pt x="192" y="1156"/>
                  <a:pt x="208" y="1178"/>
                  <a:pt x="227" y="1195"/>
                </a:cubicBezTo>
                <a:cubicBezTo>
                  <a:pt x="247" y="1212"/>
                  <a:pt x="270" y="1223"/>
                  <a:pt x="296" y="1230"/>
                </a:cubicBezTo>
                <a:cubicBezTo>
                  <a:pt x="327" y="1237"/>
                  <a:pt x="362" y="1237"/>
                  <a:pt x="398" y="1228"/>
                </a:cubicBezTo>
                <a:cubicBezTo>
                  <a:pt x="408" y="1295"/>
                  <a:pt x="445" y="1335"/>
                  <a:pt x="490" y="1354"/>
                </a:cubicBezTo>
                <a:cubicBezTo>
                  <a:pt x="512" y="1363"/>
                  <a:pt x="536" y="1367"/>
                  <a:pt x="559" y="1366"/>
                </a:cubicBezTo>
                <a:cubicBezTo>
                  <a:pt x="582" y="1366"/>
                  <a:pt x="605" y="1361"/>
                  <a:pt x="626" y="1352"/>
                </a:cubicBezTo>
                <a:cubicBezTo>
                  <a:pt x="658" y="1338"/>
                  <a:pt x="686" y="1315"/>
                  <a:pt x="700" y="1285"/>
                </a:cubicBezTo>
                <a:cubicBezTo>
                  <a:pt x="740" y="1312"/>
                  <a:pt x="781" y="1321"/>
                  <a:pt x="819" y="1317"/>
                </a:cubicBezTo>
                <a:cubicBezTo>
                  <a:pt x="850" y="1314"/>
                  <a:pt x="878" y="1303"/>
                  <a:pt x="901" y="1286"/>
                </a:cubicBezTo>
                <a:cubicBezTo>
                  <a:pt x="925" y="1269"/>
                  <a:pt x="944" y="1247"/>
                  <a:pt x="958" y="1222"/>
                </a:cubicBezTo>
                <a:cubicBezTo>
                  <a:pt x="971" y="1196"/>
                  <a:pt x="969" y="1179"/>
                  <a:pt x="968" y="1150"/>
                </a:cubicBezTo>
                <a:cubicBezTo>
                  <a:pt x="1032" y="1130"/>
                  <a:pt x="1084" y="1030"/>
                  <a:pt x="986" y="968"/>
                </a:cubicBezTo>
                <a:cubicBezTo>
                  <a:pt x="1027" y="970"/>
                  <a:pt x="1067" y="970"/>
                  <a:pt x="1126" y="916"/>
                </a:cubicBezTo>
                <a:cubicBezTo>
                  <a:pt x="1131" y="912"/>
                  <a:pt x="1134" y="907"/>
                  <a:pt x="1136" y="901"/>
                </a:cubicBezTo>
                <a:cubicBezTo>
                  <a:pt x="1140" y="886"/>
                  <a:pt x="1131" y="870"/>
                  <a:pt x="1116" y="865"/>
                </a:cubicBezTo>
                <a:cubicBezTo>
                  <a:pt x="1116" y="865"/>
                  <a:pt x="1116" y="865"/>
                  <a:pt x="1116" y="865"/>
                </a:cubicBezTo>
                <a:cubicBezTo>
                  <a:pt x="1104" y="862"/>
                  <a:pt x="1088" y="857"/>
                  <a:pt x="1074" y="849"/>
                </a:cubicBezTo>
                <a:cubicBezTo>
                  <a:pt x="1086" y="845"/>
                  <a:pt x="1098" y="838"/>
                  <a:pt x="1108" y="830"/>
                </a:cubicBezTo>
                <a:cubicBezTo>
                  <a:pt x="1130" y="812"/>
                  <a:pt x="1145" y="787"/>
                  <a:pt x="1156" y="752"/>
                </a:cubicBezTo>
                <a:cubicBezTo>
                  <a:pt x="1158" y="747"/>
                  <a:pt x="1159" y="741"/>
                  <a:pt x="1158" y="735"/>
                </a:cubicBezTo>
                <a:cubicBezTo>
                  <a:pt x="1154" y="719"/>
                  <a:pt x="1138" y="709"/>
                  <a:pt x="1123" y="713"/>
                </a:cubicBezTo>
                <a:cubicBezTo>
                  <a:pt x="1123" y="713"/>
                  <a:pt x="1123" y="713"/>
                  <a:pt x="1123" y="713"/>
                </a:cubicBezTo>
                <a:cubicBezTo>
                  <a:pt x="1110" y="716"/>
                  <a:pt x="1097" y="715"/>
                  <a:pt x="1083" y="712"/>
                </a:cubicBezTo>
                <a:cubicBezTo>
                  <a:pt x="1059" y="707"/>
                  <a:pt x="1036" y="693"/>
                  <a:pt x="1017" y="676"/>
                </a:cubicBezTo>
                <a:cubicBezTo>
                  <a:pt x="998" y="658"/>
                  <a:pt x="984" y="637"/>
                  <a:pt x="979" y="616"/>
                </a:cubicBezTo>
                <a:cubicBezTo>
                  <a:pt x="978" y="609"/>
                  <a:pt x="975" y="605"/>
                  <a:pt x="975" y="598"/>
                </a:cubicBezTo>
                <a:cubicBezTo>
                  <a:pt x="982" y="593"/>
                  <a:pt x="989" y="587"/>
                  <a:pt x="994" y="581"/>
                </a:cubicBezTo>
                <a:cubicBezTo>
                  <a:pt x="1015" y="555"/>
                  <a:pt x="1044" y="446"/>
                  <a:pt x="1007" y="391"/>
                </a:cubicBezTo>
                <a:cubicBezTo>
                  <a:pt x="990" y="366"/>
                  <a:pt x="942" y="365"/>
                  <a:pt x="930" y="348"/>
                </a:cubicBezTo>
                <a:cubicBezTo>
                  <a:pt x="919" y="332"/>
                  <a:pt x="906" y="275"/>
                  <a:pt x="924" y="245"/>
                </a:cubicBezTo>
                <a:cubicBezTo>
                  <a:pt x="933" y="231"/>
                  <a:pt x="963" y="216"/>
                  <a:pt x="989" y="200"/>
                </a:cubicBezTo>
                <a:cubicBezTo>
                  <a:pt x="989" y="205"/>
                  <a:pt x="988" y="211"/>
                  <a:pt x="988" y="217"/>
                </a:cubicBezTo>
                <a:cubicBezTo>
                  <a:pt x="988" y="256"/>
                  <a:pt x="1004" y="292"/>
                  <a:pt x="1030" y="317"/>
                </a:cubicBezTo>
                <a:close/>
                <a:moveTo>
                  <a:pt x="977" y="718"/>
                </a:moveTo>
                <a:cubicBezTo>
                  <a:pt x="1004" y="742"/>
                  <a:pt x="1037" y="761"/>
                  <a:pt x="1070" y="768"/>
                </a:cubicBezTo>
                <a:cubicBezTo>
                  <a:pt x="1075" y="770"/>
                  <a:pt x="1080" y="770"/>
                  <a:pt x="1084" y="771"/>
                </a:cubicBezTo>
                <a:cubicBezTo>
                  <a:pt x="1081" y="777"/>
                  <a:pt x="1076" y="782"/>
                  <a:pt x="1071" y="785"/>
                </a:cubicBezTo>
                <a:cubicBezTo>
                  <a:pt x="1059" y="795"/>
                  <a:pt x="1042" y="800"/>
                  <a:pt x="1020" y="800"/>
                </a:cubicBezTo>
                <a:cubicBezTo>
                  <a:pt x="1004" y="800"/>
                  <a:pt x="991" y="813"/>
                  <a:pt x="991" y="829"/>
                </a:cubicBezTo>
                <a:cubicBezTo>
                  <a:pt x="991" y="830"/>
                  <a:pt x="991" y="830"/>
                  <a:pt x="991" y="830"/>
                </a:cubicBezTo>
                <a:cubicBezTo>
                  <a:pt x="991" y="854"/>
                  <a:pt x="1006" y="873"/>
                  <a:pt x="1026" y="888"/>
                </a:cubicBezTo>
                <a:cubicBezTo>
                  <a:pt x="1033" y="892"/>
                  <a:pt x="1040" y="897"/>
                  <a:pt x="1048" y="901"/>
                </a:cubicBezTo>
                <a:cubicBezTo>
                  <a:pt x="1024" y="912"/>
                  <a:pt x="1005" y="911"/>
                  <a:pt x="985" y="910"/>
                </a:cubicBezTo>
                <a:cubicBezTo>
                  <a:pt x="941" y="908"/>
                  <a:pt x="903" y="952"/>
                  <a:pt x="937" y="986"/>
                </a:cubicBezTo>
                <a:cubicBezTo>
                  <a:pt x="1016" y="1065"/>
                  <a:pt x="969" y="1097"/>
                  <a:pt x="933" y="1097"/>
                </a:cubicBezTo>
                <a:cubicBezTo>
                  <a:pt x="900" y="1097"/>
                  <a:pt x="894" y="1118"/>
                  <a:pt x="906" y="1147"/>
                </a:cubicBezTo>
                <a:cubicBezTo>
                  <a:pt x="928" y="1199"/>
                  <a:pt x="884" y="1227"/>
                  <a:pt x="868" y="1239"/>
                </a:cubicBezTo>
                <a:cubicBezTo>
                  <a:pt x="852" y="1250"/>
                  <a:pt x="834" y="1258"/>
                  <a:pt x="814" y="1260"/>
                </a:cubicBezTo>
                <a:cubicBezTo>
                  <a:pt x="779" y="1263"/>
                  <a:pt x="741" y="1250"/>
                  <a:pt x="704" y="1213"/>
                </a:cubicBezTo>
                <a:cubicBezTo>
                  <a:pt x="698" y="1207"/>
                  <a:pt x="689" y="1203"/>
                  <a:pt x="680" y="1203"/>
                </a:cubicBezTo>
                <a:cubicBezTo>
                  <a:pt x="664" y="1204"/>
                  <a:pt x="652" y="1218"/>
                  <a:pt x="653" y="1234"/>
                </a:cubicBezTo>
                <a:cubicBezTo>
                  <a:pt x="653" y="1234"/>
                  <a:pt x="653" y="1234"/>
                  <a:pt x="653" y="1234"/>
                </a:cubicBezTo>
                <a:cubicBezTo>
                  <a:pt x="655" y="1263"/>
                  <a:pt x="633" y="1286"/>
                  <a:pt x="603" y="1299"/>
                </a:cubicBezTo>
                <a:cubicBezTo>
                  <a:pt x="589" y="1305"/>
                  <a:pt x="573" y="1308"/>
                  <a:pt x="558" y="1309"/>
                </a:cubicBezTo>
                <a:cubicBezTo>
                  <a:pt x="542" y="1309"/>
                  <a:pt x="527" y="1306"/>
                  <a:pt x="512" y="1300"/>
                </a:cubicBezTo>
                <a:cubicBezTo>
                  <a:pt x="479" y="1287"/>
                  <a:pt x="453" y="1252"/>
                  <a:pt x="453" y="1190"/>
                </a:cubicBezTo>
                <a:cubicBezTo>
                  <a:pt x="453" y="1187"/>
                  <a:pt x="453" y="1183"/>
                  <a:pt x="451" y="1180"/>
                </a:cubicBezTo>
                <a:cubicBezTo>
                  <a:pt x="446" y="1165"/>
                  <a:pt x="429" y="1157"/>
                  <a:pt x="414" y="1163"/>
                </a:cubicBezTo>
                <a:cubicBezTo>
                  <a:pt x="414" y="1163"/>
                  <a:pt x="414" y="1163"/>
                  <a:pt x="414" y="1163"/>
                </a:cubicBezTo>
                <a:cubicBezTo>
                  <a:pt x="377" y="1177"/>
                  <a:pt x="340" y="1181"/>
                  <a:pt x="309" y="1174"/>
                </a:cubicBezTo>
                <a:cubicBezTo>
                  <a:pt x="293" y="1170"/>
                  <a:pt x="278" y="1162"/>
                  <a:pt x="265" y="1151"/>
                </a:cubicBezTo>
                <a:cubicBezTo>
                  <a:pt x="253" y="1140"/>
                  <a:pt x="242" y="1126"/>
                  <a:pt x="235" y="1107"/>
                </a:cubicBezTo>
                <a:cubicBezTo>
                  <a:pt x="222" y="1072"/>
                  <a:pt x="220" y="1023"/>
                  <a:pt x="235" y="960"/>
                </a:cubicBezTo>
                <a:cubicBezTo>
                  <a:pt x="236" y="957"/>
                  <a:pt x="236" y="955"/>
                  <a:pt x="237" y="953"/>
                </a:cubicBezTo>
                <a:cubicBezTo>
                  <a:pt x="238" y="937"/>
                  <a:pt x="226" y="923"/>
                  <a:pt x="210" y="921"/>
                </a:cubicBezTo>
                <a:cubicBezTo>
                  <a:pt x="210" y="921"/>
                  <a:pt x="210" y="921"/>
                  <a:pt x="210" y="921"/>
                </a:cubicBezTo>
                <a:cubicBezTo>
                  <a:pt x="197" y="920"/>
                  <a:pt x="185" y="921"/>
                  <a:pt x="174" y="921"/>
                </a:cubicBezTo>
                <a:cubicBezTo>
                  <a:pt x="154" y="922"/>
                  <a:pt x="135" y="923"/>
                  <a:pt x="111" y="912"/>
                </a:cubicBezTo>
                <a:cubicBezTo>
                  <a:pt x="119" y="908"/>
                  <a:pt x="126" y="904"/>
                  <a:pt x="133" y="899"/>
                </a:cubicBezTo>
                <a:cubicBezTo>
                  <a:pt x="153" y="884"/>
                  <a:pt x="167" y="865"/>
                  <a:pt x="168" y="841"/>
                </a:cubicBezTo>
                <a:cubicBezTo>
                  <a:pt x="168" y="840"/>
                  <a:pt x="168" y="840"/>
                  <a:pt x="168" y="840"/>
                </a:cubicBezTo>
                <a:cubicBezTo>
                  <a:pt x="168" y="824"/>
                  <a:pt x="155" y="811"/>
                  <a:pt x="139" y="811"/>
                </a:cubicBezTo>
                <a:cubicBezTo>
                  <a:pt x="116" y="811"/>
                  <a:pt x="100" y="807"/>
                  <a:pt x="87" y="797"/>
                </a:cubicBezTo>
                <a:cubicBezTo>
                  <a:pt x="83" y="793"/>
                  <a:pt x="78" y="788"/>
                  <a:pt x="74" y="782"/>
                </a:cubicBezTo>
                <a:cubicBezTo>
                  <a:pt x="79" y="782"/>
                  <a:pt x="84" y="781"/>
                  <a:pt x="89" y="780"/>
                </a:cubicBezTo>
                <a:cubicBezTo>
                  <a:pt x="122" y="772"/>
                  <a:pt x="155" y="753"/>
                  <a:pt x="181" y="729"/>
                </a:cubicBezTo>
                <a:cubicBezTo>
                  <a:pt x="208" y="704"/>
                  <a:pt x="228" y="673"/>
                  <a:pt x="236" y="640"/>
                </a:cubicBezTo>
                <a:cubicBezTo>
                  <a:pt x="238" y="632"/>
                  <a:pt x="239" y="625"/>
                  <a:pt x="239" y="617"/>
                </a:cubicBezTo>
                <a:cubicBezTo>
                  <a:pt x="239" y="617"/>
                  <a:pt x="466" y="577"/>
                  <a:pt x="580" y="577"/>
                </a:cubicBezTo>
                <a:cubicBezTo>
                  <a:pt x="694" y="577"/>
                  <a:pt x="899" y="617"/>
                  <a:pt x="899" y="617"/>
                </a:cubicBezTo>
                <a:cubicBezTo>
                  <a:pt x="907" y="617"/>
                  <a:pt x="915" y="617"/>
                  <a:pt x="924" y="615"/>
                </a:cubicBezTo>
                <a:cubicBezTo>
                  <a:pt x="924" y="623"/>
                  <a:pt x="923" y="620"/>
                  <a:pt x="925" y="628"/>
                </a:cubicBezTo>
                <a:cubicBezTo>
                  <a:pt x="933" y="661"/>
                  <a:pt x="951" y="693"/>
                  <a:pt x="977" y="718"/>
                </a:cubicBezTo>
                <a:close/>
                <a:moveTo>
                  <a:pt x="930" y="409"/>
                </a:moveTo>
                <a:cubicBezTo>
                  <a:pt x="937" y="414"/>
                  <a:pt x="943" y="420"/>
                  <a:pt x="949" y="427"/>
                </a:cubicBezTo>
                <a:cubicBezTo>
                  <a:pt x="960" y="441"/>
                  <a:pt x="966" y="459"/>
                  <a:pt x="966" y="479"/>
                </a:cubicBezTo>
                <a:cubicBezTo>
                  <a:pt x="966" y="502"/>
                  <a:pt x="958" y="523"/>
                  <a:pt x="945" y="537"/>
                </a:cubicBezTo>
                <a:cubicBezTo>
                  <a:pt x="933" y="551"/>
                  <a:pt x="917" y="559"/>
                  <a:pt x="899" y="559"/>
                </a:cubicBezTo>
                <a:cubicBezTo>
                  <a:pt x="899" y="559"/>
                  <a:pt x="708" y="515"/>
                  <a:pt x="578" y="515"/>
                </a:cubicBezTo>
                <a:cubicBezTo>
                  <a:pt x="448" y="515"/>
                  <a:pt x="231" y="559"/>
                  <a:pt x="231" y="559"/>
                </a:cubicBezTo>
                <a:cubicBezTo>
                  <a:pt x="214" y="559"/>
                  <a:pt x="197" y="551"/>
                  <a:pt x="185" y="537"/>
                </a:cubicBezTo>
                <a:cubicBezTo>
                  <a:pt x="172" y="523"/>
                  <a:pt x="164" y="502"/>
                  <a:pt x="164" y="479"/>
                </a:cubicBezTo>
                <a:cubicBezTo>
                  <a:pt x="164" y="457"/>
                  <a:pt x="172" y="436"/>
                  <a:pt x="185" y="421"/>
                </a:cubicBezTo>
                <a:cubicBezTo>
                  <a:pt x="197" y="408"/>
                  <a:pt x="214" y="399"/>
                  <a:pt x="231" y="399"/>
                </a:cubicBezTo>
                <a:cubicBezTo>
                  <a:pt x="231" y="399"/>
                  <a:pt x="401" y="370"/>
                  <a:pt x="575" y="370"/>
                </a:cubicBezTo>
                <a:cubicBezTo>
                  <a:pt x="749" y="370"/>
                  <a:pt x="899" y="399"/>
                  <a:pt x="899" y="399"/>
                </a:cubicBezTo>
                <a:cubicBezTo>
                  <a:pt x="910" y="399"/>
                  <a:pt x="921" y="403"/>
                  <a:pt x="930" y="409"/>
                </a:cubicBezTo>
                <a:close/>
                <a:moveTo>
                  <a:pt x="1071" y="157"/>
                </a:moveTo>
                <a:cubicBezTo>
                  <a:pt x="1071" y="157"/>
                  <a:pt x="1071" y="157"/>
                  <a:pt x="1071" y="157"/>
                </a:cubicBezTo>
                <a:cubicBezTo>
                  <a:pt x="1086" y="141"/>
                  <a:pt x="1107" y="132"/>
                  <a:pt x="1131" y="132"/>
                </a:cubicBezTo>
                <a:cubicBezTo>
                  <a:pt x="1154" y="132"/>
                  <a:pt x="1176" y="141"/>
                  <a:pt x="1191" y="157"/>
                </a:cubicBezTo>
                <a:cubicBezTo>
                  <a:pt x="1191" y="157"/>
                  <a:pt x="1191" y="157"/>
                  <a:pt x="1191" y="157"/>
                </a:cubicBezTo>
                <a:cubicBezTo>
                  <a:pt x="1206" y="172"/>
                  <a:pt x="1216" y="193"/>
                  <a:pt x="1216" y="217"/>
                </a:cubicBezTo>
                <a:cubicBezTo>
                  <a:pt x="1216" y="240"/>
                  <a:pt x="1206" y="261"/>
                  <a:pt x="1191" y="276"/>
                </a:cubicBezTo>
                <a:cubicBezTo>
                  <a:pt x="1176" y="292"/>
                  <a:pt x="1154" y="301"/>
                  <a:pt x="1131" y="301"/>
                </a:cubicBezTo>
                <a:cubicBezTo>
                  <a:pt x="1107" y="301"/>
                  <a:pt x="1086" y="292"/>
                  <a:pt x="1071" y="277"/>
                </a:cubicBezTo>
                <a:cubicBezTo>
                  <a:pt x="1071" y="276"/>
                  <a:pt x="1071" y="276"/>
                  <a:pt x="1071" y="276"/>
                </a:cubicBezTo>
                <a:cubicBezTo>
                  <a:pt x="1056" y="261"/>
                  <a:pt x="1046" y="240"/>
                  <a:pt x="1046" y="217"/>
                </a:cubicBezTo>
                <a:cubicBezTo>
                  <a:pt x="1046" y="193"/>
                  <a:pt x="1056" y="172"/>
                  <a:pt x="1071" y="157"/>
                </a:cubicBezTo>
                <a:close/>
                <a:moveTo>
                  <a:pt x="767" y="751"/>
                </a:moveTo>
                <a:cubicBezTo>
                  <a:pt x="767" y="751"/>
                  <a:pt x="717" y="701"/>
                  <a:pt x="671" y="702"/>
                </a:cubicBezTo>
                <a:cubicBezTo>
                  <a:pt x="673" y="683"/>
                  <a:pt x="713" y="648"/>
                  <a:pt x="743" y="652"/>
                </a:cubicBezTo>
                <a:cubicBezTo>
                  <a:pt x="773" y="656"/>
                  <a:pt x="775" y="695"/>
                  <a:pt x="773" y="713"/>
                </a:cubicBezTo>
                <a:cubicBezTo>
                  <a:pt x="771" y="732"/>
                  <a:pt x="770" y="745"/>
                  <a:pt x="767" y="751"/>
                </a:cubicBezTo>
                <a:close/>
                <a:moveTo>
                  <a:pt x="391" y="751"/>
                </a:moveTo>
                <a:cubicBezTo>
                  <a:pt x="391" y="751"/>
                  <a:pt x="425" y="707"/>
                  <a:pt x="487" y="702"/>
                </a:cubicBezTo>
                <a:cubicBezTo>
                  <a:pt x="484" y="683"/>
                  <a:pt x="445" y="648"/>
                  <a:pt x="415" y="652"/>
                </a:cubicBezTo>
                <a:cubicBezTo>
                  <a:pt x="385" y="656"/>
                  <a:pt x="382" y="695"/>
                  <a:pt x="384" y="713"/>
                </a:cubicBezTo>
                <a:cubicBezTo>
                  <a:pt x="386" y="732"/>
                  <a:pt x="388" y="745"/>
                  <a:pt x="391" y="751"/>
                </a:cubicBezTo>
                <a:close/>
                <a:moveTo>
                  <a:pt x="934" y="822"/>
                </a:moveTo>
                <a:cubicBezTo>
                  <a:pt x="934" y="822"/>
                  <a:pt x="934" y="822"/>
                  <a:pt x="934" y="822"/>
                </a:cubicBezTo>
                <a:cubicBezTo>
                  <a:pt x="934" y="836"/>
                  <a:pt x="922" y="890"/>
                  <a:pt x="895" y="940"/>
                </a:cubicBezTo>
                <a:cubicBezTo>
                  <a:pt x="866" y="992"/>
                  <a:pt x="780" y="1032"/>
                  <a:pt x="714" y="1018"/>
                </a:cubicBezTo>
                <a:cubicBezTo>
                  <a:pt x="710" y="1017"/>
                  <a:pt x="710" y="1017"/>
                  <a:pt x="710" y="1017"/>
                </a:cubicBezTo>
                <a:cubicBezTo>
                  <a:pt x="710" y="1017"/>
                  <a:pt x="709" y="1017"/>
                  <a:pt x="708" y="1017"/>
                </a:cubicBezTo>
                <a:cubicBezTo>
                  <a:pt x="708" y="1016"/>
                  <a:pt x="708" y="1016"/>
                  <a:pt x="708" y="1016"/>
                </a:cubicBezTo>
                <a:cubicBezTo>
                  <a:pt x="686" y="1011"/>
                  <a:pt x="668" y="1004"/>
                  <a:pt x="653" y="996"/>
                </a:cubicBezTo>
                <a:cubicBezTo>
                  <a:pt x="635" y="1003"/>
                  <a:pt x="607" y="1006"/>
                  <a:pt x="579" y="1006"/>
                </a:cubicBezTo>
                <a:cubicBezTo>
                  <a:pt x="552" y="1006"/>
                  <a:pt x="525" y="1003"/>
                  <a:pt x="506" y="997"/>
                </a:cubicBezTo>
                <a:cubicBezTo>
                  <a:pt x="491" y="1004"/>
                  <a:pt x="474" y="1010"/>
                  <a:pt x="452" y="1016"/>
                </a:cubicBezTo>
                <a:cubicBezTo>
                  <a:pt x="450" y="1017"/>
                  <a:pt x="450" y="1017"/>
                  <a:pt x="450" y="1017"/>
                </a:cubicBezTo>
                <a:cubicBezTo>
                  <a:pt x="450" y="1016"/>
                  <a:pt x="450" y="1016"/>
                  <a:pt x="450" y="1016"/>
                </a:cubicBezTo>
                <a:cubicBezTo>
                  <a:pt x="448" y="1017"/>
                  <a:pt x="447" y="1017"/>
                  <a:pt x="444" y="1018"/>
                </a:cubicBezTo>
                <a:cubicBezTo>
                  <a:pt x="377" y="1032"/>
                  <a:pt x="301" y="992"/>
                  <a:pt x="269" y="942"/>
                </a:cubicBezTo>
                <a:cubicBezTo>
                  <a:pt x="241" y="899"/>
                  <a:pt x="225" y="850"/>
                  <a:pt x="222" y="832"/>
                </a:cubicBezTo>
                <a:cubicBezTo>
                  <a:pt x="222" y="830"/>
                  <a:pt x="222" y="829"/>
                  <a:pt x="222" y="827"/>
                </a:cubicBezTo>
                <a:cubicBezTo>
                  <a:pt x="222" y="825"/>
                  <a:pt x="222" y="823"/>
                  <a:pt x="222" y="820"/>
                </a:cubicBezTo>
                <a:cubicBezTo>
                  <a:pt x="226" y="804"/>
                  <a:pt x="241" y="794"/>
                  <a:pt x="256" y="797"/>
                </a:cubicBezTo>
                <a:cubicBezTo>
                  <a:pt x="271" y="800"/>
                  <a:pt x="286" y="805"/>
                  <a:pt x="302" y="811"/>
                </a:cubicBezTo>
                <a:cubicBezTo>
                  <a:pt x="330" y="820"/>
                  <a:pt x="346" y="826"/>
                  <a:pt x="359" y="813"/>
                </a:cubicBezTo>
                <a:cubicBezTo>
                  <a:pt x="393" y="778"/>
                  <a:pt x="427" y="768"/>
                  <a:pt x="463" y="775"/>
                </a:cubicBezTo>
                <a:cubicBezTo>
                  <a:pt x="474" y="776"/>
                  <a:pt x="484" y="780"/>
                  <a:pt x="494" y="784"/>
                </a:cubicBezTo>
                <a:cubicBezTo>
                  <a:pt x="502" y="746"/>
                  <a:pt x="535" y="718"/>
                  <a:pt x="574" y="716"/>
                </a:cubicBezTo>
                <a:cubicBezTo>
                  <a:pt x="582" y="716"/>
                  <a:pt x="582" y="716"/>
                  <a:pt x="582" y="716"/>
                </a:cubicBezTo>
                <a:cubicBezTo>
                  <a:pt x="622" y="718"/>
                  <a:pt x="654" y="747"/>
                  <a:pt x="662" y="784"/>
                </a:cubicBezTo>
                <a:cubicBezTo>
                  <a:pt x="673" y="780"/>
                  <a:pt x="684" y="777"/>
                  <a:pt x="695" y="775"/>
                </a:cubicBezTo>
                <a:cubicBezTo>
                  <a:pt x="731" y="768"/>
                  <a:pt x="765" y="778"/>
                  <a:pt x="799" y="813"/>
                </a:cubicBezTo>
                <a:cubicBezTo>
                  <a:pt x="812" y="826"/>
                  <a:pt x="825" y="823"/>
                  <a:pt x="853" y="811"/>
                </a:cubicBezTo>
                <a:cubicBezTo>
                  <a:pt x="868" y="805"/>
                  <a:pt x="883" y="798"/>
                  <a:pt x="897" y="794"/>
                </a:cubicBezTo>
                <a:cubicBezTo>
                  <a:pt x="899" y="794"/>
                  <a:pt x="901" y="793"/>
                  <a:pt x="904" y="793"/>
                </a:cubicBezTo>
                <a:cubicBezTo>
                  <a:pt x="920" y="793"/>
                  <a:pt x="933" y="805"/>
                  <a:pt x="934" y="821"/>
                </a:cubicBezTo>
                <a:lnTo>
                  <a:pt x="934" y="822"/>
                </a:lnTo>
                <a:close/>
                <a:moveTo>
                  <a:pt x="534" y="802"/>
                </a:moveTo>
                <a:cubicBezTo>
                  <a:pt x="534" y="826"/>
                  <a:pt x="554" y="846"/>
                  <a:pt x="578" y="846"/>
                </a:cubicBezTo>
                <a:cubicBezTo>
                  <a:pt x="602" y="846"/>
                  <a:pt x="622" y="826"/>
                  <a:pt x="622" y="802"/>
                </a:cubicBezTo>
                <a:cubicBezTo>
                  <a:pt x="622" y="779"/>
                  <a:pt x="605" y="760"/>
                  <a:pt x="582" y="758"/>
                </a:cubicBezTo>
                <a:cubicBezTo>
                  <a:pt x="574" y="758"/>
                  <a:pt x="574" y="758"/>
                  <a:pt x="574" y="758"/>
                </a:cubicBezTo>
                <a:cubicBezTo>
                  <a:pt x="552" y="760"/>
                  <a:pt x="534" y="779"/>
                  <a:pt x="534" y="802"/>
                </a:cubicBezTo>
                <a:close/>
                <a:moveTo>
                  <a:pt x="524" y="910"/>
                </a:moveTo>
                <a:cubicBezTo>
                  <a:pt x="535" y="898"/>
                  <a:pt x="543" y="888"/>
                  <a:pt x="557" y="885"/>
                </a:cubicBezTo>
                <a:cubicBezTo>
                  <a:pt x="542" y="881"/>
                  <a:pt x="529" y="873"/>
                  <a:pt x="518" y="863"/>
                </a:cubicBezTo>
                <a:cubicBezTo>
                  <a:pt x="494" y="847"/>
                  <a:pt x="473" y="835"/>
                  <a:pt x="454" y="832"/>
                </a:cubicBezTo>
                <a:cubicBezTo>
                  <a:pt x="436" y="829"/>
                  <a:pt x="419" y="834"/>
                  <a:pt x="400" y="853"/>
                </a:cubicBezTo>
                <a:cubicBezTo>
                  <a:pt x="370" y="884"/>
                  <a:pt x="333" y="882"/>
                  <a:pt x="295" y="869"/>
                </a:cubicBezTo>
                <a:cubicBezTo>
                  <a:pt x="300" y="882"/>
                  <a:pt x="308" y="896"/>
                  <a:pt x="317" y="911"/>
                </a:cubicBezTo>
                <a:cubicBezTo>
                  <a:pt x="366" y="986"/>
                  <a:pt x="465" y="979"/>
                  <a:pt x="524" y="910"/>
                </a:cubicBezTo>
                <a:close/>
                <a:moveTo>
                  <a:pt x="609" y="964"/>
                </a:moveTo>
                <a:cubicBezTo>
                  <a:pt x="600" y="956"/>
                  <a:pt x="594" y="948"/>
                  <a:pt x="589" y="942"/>
                </a:cubicBezTo>
                <a:cubicBezTo>
                  <a:pt x="589" y="941"/>
                  <a:pt x="574" y="942"/>
                  <a:pt x="574" y="942"/>
                </a:cubicBezTo>
                <a:cubicBezTo>
                  <a:pt x="573" y="942"/>
                  <a:pt x="571" y="944"/>
                  <a:pt x="568" y="948"/>
                </a:cubicBezTo>
                <a:cubicBezTo>
                  <a:pt x="563" y="953"/>
                  <a:pt x="558" y="959"/>
                  <a:pt x="552" y="965"/>
                </a:cubicBezTo>
                <a:cubicBezTo>
                  <a:pt x="571" y="966"/>
                  <a:pt x="592" y="966"/>
                  <a:pt x="609" y="964"/>
                </a:cubicBezTo>
                <a:close/>
                <a:moveTo>
                  <a:pt x="864" y="869"/>
                </a:moveTo>
                <a:cubicBezTo>
                  <a:pt x="827" y="884"/>
                  <a:pt x="788" y="884"/>
                  <a:pt x="758" y="853"/>
                </a:cubicBezTo>
                <a:cubicBezTo>
                  <a:pt x="739" y="834"/>
                  <a:pt x="722" y="829"/>
                  <a:pt x="704" y="832"/>
                </a:cubicBezTo>
                <a:cubicBezTo>
                  <a:pt x="684" y="835"/>
                  <a:pt x="660" y="849"/>
                  <a:pt x="633" y="868"/>
                </a:cubicBezTo>
                <a:cubicBezTo>
                  <a:pt x="626" y="874"/>
                  <a:pt x="618" y="879"/>
                  <a:pt x="609" y="882"/>
                </a:cubicBezTo>
                <a:cubicBezTo>
                  <a:pt x="608" y="882"/>
                  <a:pt x="608" y="882"/>
                  <a:pt x="608" y="882"/>
                </a:cubicBezTo>
                <a:cubicBezTo>
                  <a:pt x="607" y="883"/>
                  <a:pt x="605" y="883"/>
                  <a:pt x="604" y="884"/>
                </a:cubicBezTo>
                <a:cubicBezTo>
                  <a:pt x="603" y="884"/>
                  <a:pt x="603" y="884"/>
                  <a:pt x="603" y="884"/>
                </a:cubicBezTo>
                <a:cubicBezTo>
                  <a:pt x="619" y="886"/>
                  <a:pt x="627" y="897"/>
                  <a:pt x="638" y="911"/>
                </a:cubicBezTo>
                <a:cubicBezTo>
                  <a:pt x="638" y="911"/>
                  <a:pt x="638" y="911"/>
                  <a:pt x="638" y="911"/>
                </a:cubicBezTo>
                <a:cubicBezTo>
                  <a:pt x="639" y="912"/>
                  <a:pt x="639" y="912"/>
                  <a:pt x="640" y="913"/>
                </a:cubicBezTo>
                <a:cubicBezTo>
                  <a:pt x="694" y="983"/>
                  <a:pt x="780" y="972"/>
                  <a:pt x="837" y="913"/>
                </a:cubicBezTo>
                <a:cubicBezTo>
                  <a:pt x="849" y="901"/>
                  <a:pt x="859" y="882"/>
                  <a:pt x="864" y="8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snowflak"/>
          <p:cNvSpPr>
            <a:spLocks noEditPoints="1"/>
          </p:cNvSpPr>
          <p:nvPr/>
        </p:nvSpPr>
        <p:spPr bwMode="auto">
          <a:xfrm>
            <a:off x="1564880" y="4942822"/>
            <a:ext cx="659878" cy="716224"/>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0" name="deer"/>
          <p:cNvSpPr>
            <a:spLocks noEditPoints="1"/>
          </p:cNvSpPr>
          <p:nvPr/>
        </p:nvSpPr>
        <p:spPr bwMode="auto">
          <a:xfrm>
            <a:off x="3635091" y="1670031"/>
            <a:ext cx="764793" cy="842010"/>
          </a:xfrm>
          <a:custGeom>
            <a:avLst/>
            <a:gdLst>
              <a:gd name="T0" fmla="*/ 97 w 757"/>
              <a:gd name="T1" fmla="*/ 433 h 836"/>
              <a:gd name="T2" fmla="*/ 91 w 757"/>
              <a:gd name="T3" fmla="*/ 508 h 836"/>
              <a:gd name="T4" fmla="*/ 37 w 757"/>
              <a:gd name="T5" fmla="*/ 664 h 836"/>
              <a:gd name="T6" fmla="*/ 44 w 757"/>
              <a:gd name="T7" fmla="*/ 834 h 836"/>
              <a:gd name="T8" fmla="*/ 76 w 757"/>
              <a:gd name="T9" fmla="*/ 669 h 836"/>
              <a:gd name="T10" fmla="*/ 119 w 757"/>
              <a:gd name="T11" fmla="*/ 654 h 836"/>
              <a:gd name="T12" fmla="*/ 119 w 757"/>
              <a:gd name="T13" fmla="*/ 666 h 836"/>
              <a:gd name="T14" fmla="*/ 175 w 757"/>
              <a:gd name="T15" fmla="*/ 833 h 836"/>
              <a:gd name="T16" fmla="*/ 154 w 757"/>
              <a:gd name="T17" fmla="*/ 663 h 836"/>
              <a:gd name="T18" fmla="*/ 424 w 757"/>
              <a:gd name="T19" fmla="*/ 563 h 836"/>
              <a:gd name="T20" fmla="*/ 412 w 757"/>
              <a:gd name="T21" fmla="*/ 692 h 836"/>
              <a:gd name="T22" fmla="*/ 437 w 757"/>
              <a:gd name="T23" fmla="*/ 813 h 836"/>
              <a:gd name="T24" fmla="*/ 490 w 757"/>
              <a:gd name="T25" fmla="*/ 804 h 836"/>
              <a:gd name="T26" fmla="*/ 477 w 757"/>
              <a:gd name="T27" fmla="*/ 563 h 836"/>
              <a:gd name="T28" fmla="*/ 541 w 757"/>
              <a:gd name="T29" fmla="*/ 812 h 836"/>
              <a:gd name="T30" fmla="*/ 594 w 757"/>
              <a:gd name="T31" fmla="*/ 805 h 836"/>
              <a:gd name="T32" fmla="*/ 548 w 757"/>
              <a:gd name="T33" fmla="*/ 557 h 836"/>
              <a:gd name="T34" fmla="*/ 628 w 757"/>
              <a:gd name="T35" fmla="*/ 340 h 836"/>
              <a:gd name="T36" fmla="*/ 604 w 757"/>
              <a:gd name="T37" fmla="*/ 155 h 836"/>
              <a:gd name="T38" fmla="*/ 699 w 757"/>
              <a:gd name="T39" fmla="*/ 100 h 836"/>
              <a:gd name="T40" fmla="*/ 730 w 757"/>
              <a:gd name="T41" fmla="*/ 28 h 836"/>
              <a:gd name="T42" fmla="*/ 681 w 757"/>
              <a:gd name="T43" fmla="*/ 74 h 836"/>
              <a:gd name="T44" fmla="*/ 636 w 757"/>
              <a:gd name="T45" fmla="*/ 16 h 836"/>
              <a:gd name="T46" fmla="*/ 604 w 757"/>
              <a:gd name="T47" fmla="*/ 38 h 836"/>
              <a:gd name="T48" fmla="*/ 519 w 757"/>
              <a:gd name="T49" fmla="*/ 152 h 836"/>
              <a:gd name="T50" fmla="*/ 424 w 757"/>
              <a:gd name="T51" fmla="*/ 23 h 836"/>
              <a:gd name="T52" fmla="*/ 387 w 757"/>
              <a:gd name="T53" fmla="*/ 24 h 836"/>
              <a:gd name="T54" fmla="*/ 314 w 757"/>
              <a:gd name="T55" fmla="*/ 52 h 836"/>
              <a:gd name="T56" fmla="*/ 283 w 757"/>
              <a:gd name="T57" fmla="*/ 72 h 836"/>
              <a:gd name="T58" fmla="*/ 500 w 757"/>
              <a:gd name="T59" fmla="*/ 176 h 836"/>
              <a:gd name="T60" fmla="*/ 137 w 757"/>
              <a:gd name="T61" fmla="*/ 368 h 836"/>
              <a:gd name="T62" fmla="*/ 610 w 757"/>
              <a:gd name="T63" fmla="*/ 249 h 836"/>
              <a:gd name="T64" fmla="*/ 610 w 757"/>
              <a:gd name="T65" fmla="*/ 218 h 836"/>
              <a:gd name="T66" fmla="*/ 610 w 757"/>
              <a:gd name="T67" fmla="*/ 249 h 836"/>
              <a:gd name="T68" fmla="*/ 269 w 757"/>
              <a:gd name="T69" fmla="*/ 454 h 836"/>
              <a:gd name="T70" fmla="*/ 235 w 757"/>
              <a:gd name="T71" fmla="*/ 454 h 836"/>
              <a:gd name="T72" fmla="*/ 365 w 757"/>
              <a:gd name="T73" fmla="*/ 437 h 836"/>
              <a:gd name="T74" fmla="*/ 365 w 757"/>
              <a:gd name="T75" fmla="*/ 470 h 836"/>
              <a:gd name="T76" fmla="*/ 365 w 757"/>
              <a:gd name="T77" fmla="*/ 437 h 836"/>
              <a:gd name="T78" fmla="*/ 326 w 757"/>
              <a:gd name="T79" fmla="*/ 492 h 836"/>
              <a:gd name="T80" fmla="*/ 293 w 757"/>
              <a:gd name="T81" fmla="*/ 492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7" h="836">
                <a:moveTo>
                  <a:pt x="99" y="253"/>
                </a:moveTo>
                <a:cubicBezTo>
                  <a:pt x="0" y="290"/>
                  <a:pt x="19" y="441"/>
                  <a:pt x="97" y="433"/>
                </a:cubicBezTo>
                <a:cubicBezTo>
                  <a:pt x="88" y="434"/>
                  <a:pt x="91" y="451"/>
                  <a:pt x="91" y="461"/>
                </a:cubicBezTo>
                <a:cubicBezTo>
                  <a:pt x="91" y="508"/>
                  <a:pt x="91" y="508"/>
                  <a:pt x="91" y="508"/>
                </a:cubicBezTo>
                <a:cubicBezTo>
                  <a:pt x="91" y="596"/>
                  <a:pt x="82" y="564"/>
                  <a:pt x="40" y="653"/>
                </a:cubicBezTo>
                <a:cubicBezTo>
                  <a:pt x="38" y="652"/>
                  <a:pt x="37" y="663"/>
                  <a:pt x="37" y="664"/>
                </a:cubicBezTo>
                <a:cubicBezTo>
                  <a:pt x="20" y="806"/>
                  <a:pt x="20" y="806"/>
                  <a:pt x="20" y="806"/>
                </a:cubicBezTo>
                <a:cubicBezTo>
                  <a:pt x="18" y="820"/>
                  <a:pt x="29" y="833"/>
                  <a:pt x="44" y="834"/>
                </a:cubicBezTo>
                <a:cubicBezTo>
                  <a:pt x="58" y="836"/>
                  <a:pt x="73" y="825"/>
                  <a:pt x="73" y="811"/>
                </a:cubicBezTo>
                <a:cubicBezTo>
                  <a:pt x="72" y="723"/>
                  <a:pt x="76" y="669"/>
                  <a:pt x="76" y="669"/>
                </a:cubicBezTo>
                <a:cubicBezTo>
                  <a:pt x="101" y="616"/>
                  <a:pt x="142" y="567"/>
                  <a:pt x="151" y="567"/>
                </a:cubicBezTo>
                <a:cubicBezTo>
                  <a:pt x="157" y="567"/>
                  <a:pt x="130" y="626"/>
                  <a:pt x="119" y="654"/>
                </a:cubicBezTo>
                <a:cubicBezTo>
                  <a:pt x="119" y="654"/>
                  <a:pt x="119" y="654"/>
                  <a:pt x="119" y="654"/>
                </a:cubicBezTo>
                <a:cubicBezTo>
                  <a:pt x="118" y="658"/>
                  <a:pt x="118" y="662"/>
                  <a:pt x="119" y="666"/>
                </a:cubicBezTo>
                <a:cubicBezTo>
                  <a:pt x="144" y="811"/>
                  <a:pt x="144" y="811"/>
                  <a:pt x="144" y="811"/>
                </a:cubicBezTo>
                <a:cubicBezTo>
                  <a:pt x="146" y="825"/>
                  <a:pt x="160" y="835"/>
                  <a:pt x="175" y="833"/>
                </a:cubicBezTo>
                <a:cubicBezTo>
                  <a:pt x="189" y="831"/>
                  <a:pt x="203" y="817"/>
                  <a:pt x="198" y="803"/>
                </a:cubicBezTo>
                <a:cubicBezTo>
                  <a:pt x="166" y="700"/>
                  <a:pt x="154" y="663"/>
                  <a:pt x="154" y="663"/>
                </a:cubicBezTo>
                <a:cubicBezTo>
                  <a:pt x="205" y="586"/>
                  <a:pt x="217" y="576"/>
                  <a:pt x="217" y="576"/>
                </a:cubicBezTo>
                <a:cubicBezTo>
                  <a:pt x="217" y="576"/>
                  <a:pt x="339" y="606"/>
                  <a:pt x="424" y="563"/>
                </a:cubicBezTo>
                <a:cubicBezTo>
                  <a:pt x="430" y="560"/>
                  <a:pt x="434" y="573"/>
                  <a:pt x="433" y="576"/>
                </a:cubicBezTo>
                <a:cubicBezTo>
                  <a:pt x="428" y="598"/>
                  <a:pt x="413" y="686"/>
                  <a:pt x="412" y="692"/>
                </a:cubicBezTo>
                <a:cubicBezTo>
                  <a:pt x="412" y="698"/>
                  <a:pt x="412" y="692"/>
                  <a:pt x="412" y="692"/>
                </a:cubicBezTo>
                <a:cubicBezTo>
                  <a:pt x="411" y="696"/>
                  <a:pt x="437" y="813"/>
                  <a:pt x="437" y="813"/>
                </a:cubicBezTo>
                <a:cubicBezTo>
                  <a:pt x="439" y="827"/>
                  <a:pt x="453" y="836"/>
                  <a:pt x="468" y="834"/>
                </a:cubicBezTo>
                <a:cubicBezTo>
                  <a:pt x="482" y="832"/>
                  <a:pt x="495" y="817"/>
                  <a:pt x="490" y="804"/>
                </a:cubicBezTo>
                <a:cubicBezTo>
                  <a:pt x="471" y="746"/>
                  <a:pt x="450" y="692"/>
                  <a:pt x="450" y="692"/>
                </a:cubicBezTo>
                <a:cubicBezTo>
                  <a:pt x="464" y="620"/>
                  <a:pt x="470" y="563"/>
                  <a:pt x="477" y="563"/>
                </a:cubicBezTo>
                <a:cubicBezTo>
                  <a:pt x="484" y="563"/>
                  <a:pt x="502" y="597"/>
                  <a:pt x="517" y="676"/>
                </a:cubicBezTo>
                <a:cubicBezTo>
                  <a:pt x="544" y="811"/>
                  <a:pt x="541" y="812"/>
                  <a:pt x="541" y="812"/>
                </a:cubicBezTo>
                <a:cubicBezTo>
                  <a:pt x="543" y="826"/>
                  <a:pt x="556" y="836"/>
                  <a:pt x="571" y="834"/>
                </a:cubicBezTo>
                <a:cubicBezTo>
                  <a:pt x="586" y="832"/>
                  <a:pt x="596" y="819"/>
                  <a:pt x="594" y="805"/>
                </a:cubicBezTo>
                <a:cubicBezTo>
                  <a:pt x="594" y="805"/>
                  <a:pt x="569" y="740"/>
                  <a:pt x="548" y="671"/>
                </a:cubicBezTo>
                <a:cubicBezTo>
                  <a:pt x="547" y="634"/>
                  <a:pt x="543" y="617"/>
                  <a:pt x="548" y="557"/>
                </a:cubicBezTo>
                <a:cubicBezTo>
                  <a:pt x="574" y="537"/>
                  <a:pt x="603" y="493"/>
                  <a:pt x="592" y="441"/>
                </a:cubicBezTo>
                <a:cubicBezTo>
                  <a:pt x="572" y="344"/>
                  <a:pt x="605" y="333"/>
                  <a:pt x="628" y="340"/>
                </a:cubicBezTo>
                <a:cubicBezTo>
                  <a:pt x="718" y="366"/>
                  <a:pt x="757" y="307"/>
                  <a:pt x="720" y="261"/>
                </a:cubicBezTo>
                <a:cubicBezTo>
                  <a:pt x="696" y="231"/>
                  <a:pt x="642" y="167"/>
                  <a:pt x="604" y="155"/>
                </a:cubicBezTo>
                <a:cubicBezTo>
                  <a:pt x="617" y="120"/>
                  <a:pt x="630" y="103"/>
                  <a:pt x="635" y="100"/>
                </a:cubicBezTo>
                <a:cubicBezTo>
                  <a:pt x="641" y="98"/>
                  <a:pt x="674" y="109"/>
                  <a:pt x="699" y="100"/>
                </a:cubicBezTo>
                <a:cubicBezTo>
                  <a:pt x="722" y="91"/>
                  <a:pt x="735" y="78"/>
                  <a:pt x="742" y="53"/>
                </a:cubicBezTo>
                <a:cubicBezTo>
                  <a:pt x="745" y="41"/>
                  <a:pt x="742" y="33"/>
                  <a:pt x="730" y="28"/>
                </a:cubicBezTo>
                <a:cubicBezTo>
                  <a:pt x="719" y="23"/>
                  <a:pt x="707" y="28"/>
                  <a:pt x="704" y="40"/>
                </a:cubicBezTo>
                <a:cubicBezTo>
                  <a:pt x="699" y="57"/>
                  <a:pt x="693" y="66"/>
                  <a:pt x="681" y="74"/>
                </a:cubicBezTo>
                <a:cubicBezTo>
                  <a:pt x="673" y="80"/>
                  <a:pt x="656" y="79"/>
                  <a:pt x="641" y="79"/>
                </a:cubicBezTo>
                <a:cubicBezTo>
                  <a:pt x="643" y="58"/>
                  <a:pt x="652" y="40"/>
                  <a:pt x="636" y="16"/>
                </a:cubicBezTo>
                <a:cubicBezTo>
                  <a:pt x="629" y="5"/>
                  <a:pt x="617" y="1"/>
                  <a:pt x="607" y="6"/>
                </a:cubicBezTo>
                <a:cubicBezTo>
                  <a:pt x="596" y="11"/>
                  <a:pt x="597" y="27"/>
                  <a:pt x="604" y="38"/>
                </a:cubicBezTo>
                <a:cubicBezTo>
                  <a:pt x="632" y="82"/>
                  <a:pt x="597" y="108"/>
                  <a:pt x="573" y="133"/>
                </a:cubicBezTo>
                <a:cubicBezTo>
                  <a:pt x="561" y="146"/>
                  <a:pt x="541" y="150"/>
                  <a:pt x="519" y="152"/>
                </a:cubicBezTo>
                <a:cubicBezTo>
                  <a:pt x="497" y="155"/>
                  <a:pt x="476" y="140"/>
                  <a:pt x="457" y="122"/>
                </a:cubicBezTo>
                <a:cubicBezTo>
                  <a:pt x="435" y="102"/>
                  <a:pt x="421" y="73"/>
                  <a:pt x="424" y="23"/>
                </a:cubicBezTo>
                <a:cubicBezTo>
                  <a:pt x="425" y="11"/>
                  <a:pt x="419" y="1"/>
                  <a:pt x="406" y="0"/>
                </a:cubicBezTo>
                <a:cubicBezTo>
                  <a:pt x="394" y="0"/>
                  <a:pt x="388" y="12"/>
                  <a:pt x="387" y="24"/>
                </a:cubicBezTo>
                <a:cubicBezTo>
                  <a:pt x="386" y="53"/>
                  <a:pt x="400" y="86"/>
                  <a:pt x="406" y="94"/>
                </a:cubicBezTo>
                <a:cubicBezTo>
                  <a:pt x="384" y="99"/>
                  <a:pt x="329" y="87"/>
                  <a:pt x="314" y="52"/>
                </a:cubicBezTo>
                <a:cubicBezTo>
                  <a:pt x="309" y="41"/>
                  <a:pt x="299" y="34"/>
                  <a:pt x="287" y="38"/>
                </a:cubicBezTo>
                <a:cubicBezTo>
                  <a:pt x="276" y="43"/>
                  <a:pt x="277" y="62"/>
                  <a:pt x="283" y="72"/>
                </a:cubicBezTo>
                <a:cubicBezTo>
                  <a:pt x="316" y="134"/>
                  <a:pt x="389" y="127"/>
                  <a:pt x="413" y="117"/>
                </a:cubicBezTo>
                <a:cubicBezTo>
                  <a:pt x="426" y="128"/>
                  <a:pt x="443" y="154"/>
                  <a:pt x="500" y="176"/>
                </a:cubicBezTo>
                <a:cubicBezTo>
                  <a:pt x="486" y="284"/>
                  <a:pt x="411" y="354"/>
                  <a:pt x="337" y="378"/>
                </a:cubicBezTo>
                <a:cubicBezTo>
                  <a:pt x="258" y="404"/>
                  <a:pt x="173" y="412"/>
                  <a:pt x="137" y="368"/>
                </a:cubicBezTo>
                <a:cubicBezTo>
                  <a:pt x="101" y="324"/>
                  <a:pt x="99" y="253"/>
                  <a:pt x="99" y="253"/>
                </a:cubicBezTo>
                <a:close/>
                <a:moveTo>
                  <a:pt x="610" y="249"/>
                </a:moveTo>
                <a:cubicBezTo>
                  <a:pt x="598" y="249"/>
                  <a:pt x="594" y="240"/>
                  <a:pt x="594" y="233"/>
                </a:cubicBezTo>
                <a:cubicBezTo>
                  <a:pt x="594" y="227"/>
                  <a:pt x="599" y="218"/>
                  <a:pt x="610" y="218"/>
                </a:cubicBezTo>
                <a:cubicBezTo>
                  <a:pt x="620" y="218"/>
                  <a:pt x="626" y="227"/>
                  <a:pt x="626" y="234"/>
                </a:cubicBezTo>
                <a:cubicBezTo>
                  <a:pt x="626" y="240"/>
                  <a:pt x="621" y="249"/>
                  <a:pt x="610" y="249"/>
                </a:cubicBezTo>
                <a:close/>
                <a:moveTo>
                  <a:pt x="252" y="438"/>
                </a:moveTo>
                <a:cubicBezTo>
                  <a:pt x="261" y="438"/>
                  <a:pt x="269" y="445"/>
                  <a:pt x="269" y="454"/>
                </a:cubicBezTo>
                <a:cubicBezTo>
                  <a:pt x="269" y="463"/>
                  <a:pt x="261" y="471"/>
                  <a:pt x="252" y="471"/>
                </a:cubicBezTo>
                <a:cubicBezTo>
                  <a:pt x="242" y="471"/>
                  <a:pt x="235" y="463"/>
                  <a:pt x="235" y="454"/>
                </a:cubicBezTo>
                <a:cubicBezTo>
                  <a:pt x="235" y="445"/>
                  <a:pt x="242" y="438"/>
                  <a:pt x="252" y="438"/>
                </a:cubicBezTo>
                <a:close/>
                <a:moveTo>
                  <a:pt x="365" y="437"/>
                </a:moveTo>
                <a:cubicBezTo>
                  <a:pt x="374" y="437"/>
                  <a:pt x="382" y="444"/>
                  <a:pt x="382" y="453"/>
                </a:cubicBezTo>
                <a:cubicBezTo>
                  <a:pt x="382" y="462"/>
                  <a:pt x="374" y="470"/>
                  <a:pt x="365" y="470"/>
                </a:cubicBezTo>
                <a:cubicBezTo>
                  <a:pt x="356" y="470"/>
                  <a:pt x="348" y="462"/>
                  <a:pt x="348" y="453"/>
                </a:cubicBezTo>
                <a:cubicBezTo>
                  <a:pt x="348" y="444"/>
                  <a:pt x="356" y="437"/>
                  <a:pt x="365" y="437"/>
                </a:cubicBezTo>
                <a:close/>
                <a:moveTo>
                  <a:pt x="309" y="475"/>
                </a:moveTo>
                <a:cubicBezTo>
                  <a:pt x="319" y="475"/>
                  <a:pt x="326" y="483"/>
                  <a:pt x="326" y="492"/>
                </a:cubicBezTo>
                <a:cubicBezTo>
                  <a:pt x="326" y="501"/>
                  <a:pt x="319" y="508"/>
                  <a:pt x="309" y="508"/>
                </a:cubicBezTo>
                <a:cubicBezTo>
                  <a:pt x="300" y="508"/>
                  <a:pt x="293" y="501"/>
                  <a:pt x="293" y="492"/>
                </a:cubicBezTo>
                <a:cubicBezTo>
                  <a:pt x="293" y="483"/>
                  <a:pt x="300" y="475"/>
                  <a:pt x="309" y="47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cxnSp>
        <p:nvCxnSpPr>
          <p:cNvPr id="71" name="Straight Connector 70"/>
          <p:cNvCxnSpPr/>
          <p:nvPr/>
        </p:nvCxnSpPr>
        <p:spPr>
          <a:xfrm>
            <a:off x="666084" y="4306958"/>
            <a:ext cx="457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495780" y="6390129"/>
            <a:ext cx="3429020" cy="630942"/>
          </a:xfrm>
          <a:prstGeom prst="rect">
            <a:avLst/>
          </a:prstGeom>
          <a:noFill/>
          <a:effectLst/>
        </p:spPr>
        <p:txBody>
          <a:bodyPr wrap="square" rtlCol="0">
            <a:spAutoFit/>
          </a:bodyPr>
          <a:lstStyle/>
          <a:p>
            <a:pPr algn="ctr"/>
            <a:r>
              <a:rPr lang="en-US"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NOTE: </a:t>
            </a:r>
            <a:r>
              <a:rPr lang="en-US"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STATIC SLIDE)</a:t>
            </a:r>
            <a:br>
              <a:rPr lang="en-US" sz="1100" dirty="0">
                <a:effectLst/>
                <a:latin typeface="Boulder" pitchFamily="2" charset="0"/>
              </a:rPr>
            </a:br>
            <a:endParaRPr lang="en-US" sz="1100" dirty="0">
              <a:effectLst/>
              <a:latin typeface="Boulder" pitchFamily="2" charset="0"/>
            </a:endParaRPr>
          </a:p>
        </p:txBody>
      </p:sp>
    </p:spTree>
    <p:extLst>
      <p:ext uri="{BB962C8B-B14F-4D97-AF65-F5344CB8AC3E}">
        <p14:creationId xmlns:p14="http://schemas.microsoft.com/office/powerpoint/2010/main" val="170272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edge">
                                      <p:cBhvr>
                                        <p:cTn id="7" dur="1300"/>
                                        <p:tgtEl>
                                          <p:spTgt spid="65"/>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63"/>
                                        </p:tgtEl>
                                        <p:attrNameLst>
                                          <p:attrName>style.visibility</p:attrName>
                                        </p:attrNameLst>
                                      </p:cBhvr>
                                      <p:to>
                                        <p:strVal val="visible"/>
                                      </p:to>
                                    </p:set>
                                    <p:animEffect transition="in" filter="wipe(left)">
                                      <p:cBhvr>
                                        <p:cTn id="10" dur="1400"/>
                                        <p:tgtEl>
                                          <p:spTgt spid="63"/>
                                        </p:tgtEl>
                                      </p:cBhvr>
                                    </p:animEffect>
                                  </p:childTnLst>
                                </p:cTn>
                              </p:par>
                              <p:par>
                                <p:cTn id="11" presetID="22" presetClass="entr" presetSubtype="8" fill="hold" nodeType="withEffect">
                                  <p:stCondLst>
                                    <p:cond delay="1000"/>
                                  </p:stCondLst>
                                  <p:childTnLst>
                                    <p:set>
                                      <p:cBhvr>
                                        <p:cTn id="12" dur="1" fill="hold">
                                          <p:stCondLst>
                                            <p:cond delay="0"/>
                                          </p:stCondLst>
                                        </p:cTn>
                                        <p:tgtEl>
                                          <p:spTgt spid="71"/>
                                        </p:tgtEl>
                                        <p:attrNameLst>
                                          <p:attrName>style.visibility</p:attrName>
                                        </p:attrNameLst>
                                      </p:cBhvr>
                                      <p:to>
                                        <p:strVal val="visible"/>
                                      </p:to>
                                    </p:set>
                                    <p:animEffect transition="in" filter="wipe(left)">
                                      <p:cBhvr>
                                        <p:cTn id="13" dur="500"/>
                                        <p:tgtEl>
                                          <p:spTgt spid="71"/>
                                        </p:tgtEl>
                                      </p:cBhvr>
                                    </p:animEffect>
                                  </p:childTnLst>
                                </p:cTn>
                              </p:par>
                              <p:par>
                                <p:cTn id="14" presetID="22" presetClass="entr" presetSubtype="8" fill="hold" grpId="0" nodeType="withEffect">
                                  <p:stCondLst>
                                    <p:cond delay="110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1400"/>
                                        <p:tgtEl>
                                          <p:spTgt spid="64"/>
                                        </p:tgtEl>
                                      </p:cBhvr>
                                    </p:animEffect>
                                  </p:childTnLst>
                                </p:cTn>
                              </p:par>
                              <p:par>
                                <p:cTn id="17" presetID="22" presetClass="entr" presetSubtype="8" fill="hold" grpId="0" nodeType="withEffect">
                                  <p:stCondLst>
                                    <p:cond delay="1400"/>
                                  </p:stCondLst>
                                  <p:childTnLst>
                                    <p:set>
                                      <p:cBhvr>
                                        <p:cTn id="18" dur="1" fill="hold">
                                          <p:stCondLst>
                                            <p:cond delay="0"/>
                                          </p:stCondLst>
                                        </p:cTn>
                                        <p:tgtEl>
                                          <p:spTgt spid="66"/>
                                        </p:tgtEl>
                                        <p:attrNameLst>
                                          <p:attrName>style.visibility</p:attrName>
                                        </p:attrNameLst>
                                      </p:cBhvr>
                                      <p:to>
                                        <p:strVal val="visible"/>
                                      </p:to>
                                    </p:set>
                                    <p:animEffect transition="in" filter="wipe(left)">
                                      <p:cBhvr>
                                        <p:cTn id="19" dur="1400"/>
                                        <p:tgtEl>
                                          <p:spTgt spid="66"/>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1000"/>
                                        <p:tgtEl>
                                          <p:spTgt spid="67"/>
                                        </p:tgtEl>
                                      </p:cBhvr>
                                    </p:animEffect>
                                  </p:childTnLst>
                                </p:cTn>
                              </p:par>
                              <p:par>
                                <p:cTn id="23" presetID="10" presetClass="entr" presetSubtype="0" fill="hold" grpId="0" nodeType="withEffect">
                                  <p:stCondLst>
                                    <p:cond delay="170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1000"/>
                                        <p:tgtEl>
                                          <p:spTgt spid="70"/>
                                        </p:tgtEl>
                                      </p:cBhvr>
                                    </p:animEffect>
                                  </p:childTnLst>
                                </p:cTn>
                              </p:par>
                              <p:par>
                                <p:cTn id="26" presetID="10" presetClass="entr" presetSubtype="0" fill="hold" grpId="0" nodeType="withEffect">
                                  <p:stCondLst>
                                    <p:cond delay="220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1000"/>
                                        <p:tgtEl>
                                          <p:spTgt spid="69"/>
                                        </p:tgtEl>
                                      </p:cBhvr>
                                    </p:animEffect>
                                  </p:childTnLst>
                                </p:cTn>
                              </p:par>
                              <p:par>
                                <p:cTn id="29" presetID="10" presetClass="entr" presetSubtype="0" fill="hold" grpId="0" nodeType="withEffect">
                                  <p:stCondLst>
                                    <p:cond delay="270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childTnLst>
                                </p:cTn>
                              </p:par>
                              <p:par>
                                <p:cTn id="32" presetID="10" presetClass="entr" presetSubtype="0" fill="hold" grpId="0" nodeType="withEffect">
                                  <p:stCondLst>
                                    <p:cond delay="190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1300"/>
                                        <p:tgtEl>
                                          <p:spTgt spid="62"/>
                                        </p:tgtEl>
                                      </p:cBhvr>
                                    </p:animEffect>
                                  </p:childTnLst>
                                </p:cTn>
                              </p:par>
                              <p:par>
                                <p:cTn id="35" presetID="22" presetClass="entr" presetSubtype="8" fill="hold" nodeType="withEffect">
                                  <p:stCondLst>
                                    <p:cond delay="260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1000"/>
                                        <p:tgtEl>
                                          <p:spTgt spid="5"/>
                                        </p:tgtEl>
                                      </p:cBhvr>
                                    </p:animEffect>
                                  </p:childTnLst>
                                </p:cTn>
                              </p:par>
                              <p:par>
                                <p:cTn id="38" presetID="22" presetClass="entr" presetSubtype="1" fill="hold" nodeType="withEffect">
                                  <p:stCondLst>
                                    <p:cond delay="3500"/>
                                  </p:stCondLst>
                                  <p:childTnLst>
                                    <p:set>
                                      <p:cBhvr>
                                        <p:cTn id="39" dur="1" fill="hold">
                                          <p:stCondLst>
                                            <p:cond delay="0"/>
                                          </p:stCondLst>
                                        </p:cTn>
                                        <p:tgtEl>
                                          <p:spTgt spid="46"/>
                                        </p:tgtEl>
                                        <p:attrNameLst>
                                          <p:attrName>style.visibility</p:attrName>
                                        </p:attrNameLst>
                                      </p:cBhvr>
                                      <p:to>
                                        <p:strVal val="visible"/>
                                      </p:to>
                                    </p:set>
                                    <p:animEffect transition="in" filter="wipe(up)">
                                      <p:cBhvr>
                                        <p:cTn id="40" dur="700"/>
                                        <p:tgtEl>
                                          <p:spTgt spid="46"/>
                                        </p:tgtEl>
                                      </p:cBhvr>
                                    </p:animEffect>
                                  </p:childTnLst>
                                </p:cTn>
                              </p:par>
                              <p:par>
                                <p:cTn id="41" presetID="22" presetClass="entr" presetSubtype="2" fill="hold" nodeType="withEffect">
                                  <p:stCondLst>
                                    <p:cond delay="4100"/>
                                  </p:stCondLst>
                                  <p:childTnLst>
                                    <p:set>
                                      <p:cBhvr>
                                        <p:cTn id="42" dur="1" fill="hold">
                                          <p:stCondLst>
                                            <p:cond delay="0"/>
                                          </p:stCondLst>
                                        </p:cTn>
                                        <p:tgtEl>
                                          <p:spTgt spid="45"/>
                                        </p:tgtEl>
                                        <p:attrNameLst>
                                          <p:attrName>style.visibility</p:attrName>
                                        </p:attrNameLst>
                                      </p:cBhvr>
                                      <p:to>
                                        <p:strVal val="visible"/>
                                      </p:to>
                                    </p:set>
                                    <p:animEffect transition="in" filter="wipe(right)">
                                      <p:cBhvr>
                                        <p:cTn id="43" dur="10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nodeType="clickEffect">
                                  <p:stCondLst>
                                    <p:cond delay="0"/>
                                  </p:stCondLst>
                                  <p:childTnLst>
                                    <p:set>
                                      <p:cBhvr>
                                        <p:cTn id="47" dur="1" fill="hold">
                                          <p:stCondLst>
                                            <p:cond delay="0"/>
                                          </p:stCondLst>
                                        </p:cTn>
                                        <p:tgtEl>
                                          <p:spTgt spid="72"/>
                                        </p:tgtEl>
                                        <p:attrNameLst>
                                          <p:attrName>style.visibility</p:attrName>
                                        </p:attrNameLst>
                                      </p:cBhvr>
                                      <p:to>
                                        <p:strVal val="visible"/>
                                      </p:to>
                                    </p:set>
                                    <p:anim calcmode="lin" valueType="num">
                                      <p:cBhvr additive="base">
                                        <p:cTn id="48" dur="900"/>
                                        <p:tgtEl>
                                          <p:spTgt spid="72"/>
                                        </p:tgtEl>
                                        <p:attrNameLst>
                                          <p:attrName>ppt_x</p:attrName>
                                        </p:attrNameLst>
                                      </p:cBhvr>
                                      <p:tavLst>
                                        <p:tav tm="0">
                                          <p:val>
                                            <p:strVal val="#ppt_x-#ppt_w*1.125000"/>
                                          </p:val>
                                        </p:tav>
                                        <p:tav tm="100000">
                                          <p:val>
                                            <p:strVal val="#ppt_x"/>
                                          </p:val>
                                        </p:tav>
                                      </p:tavLst>
                                    </p:anim>
                                    <p:animEffect transition="in" filter="wipe(right)">
                                      <p:cBhvr>
                                        <p:cTn id="49" dur="900"/>
                                        <p:tgtEl>
                                          <p:spTgt spid="72"/>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8" fill="hold" nodeType="clickEffect">
                                  <p:stCondLst>
                                    <p:cond delay="0"/>
                                  </p:stCondLst>
                                  <p:childTnLst>
                                    <p:set>
                                      <p:cBhvr>
                                        <p:cTn id="53" dur="1" fill="hold">
                                          <p:stCondLst>
                                            <p:cond delay="0"/>
                                          </p:stCondLst>
                                        </p:cTn>
                                        <p:tgtEl>
                                          <p:spTgt spid="73"/>
                                        </p:tgtEl>
                                        <p:attrNameLst>
                                          <p:attrName>style.visibility</p:attrName>
                                        </p:attrNameLst>
                                      </p:cBhvr>
                                      <p:to>
                                        <p:strVal val="visible"/>
                                      </p:to>
                                    </p:set>
                                    <p:anim calcmode="lin" valueType="num">
                                      <p:cBhvr additive="base">
                                        <p:cTn id="54" dur="800"/>
                                        <p:tgtEl>
                                          <p:spTgt spid="73"/>
                                        </p:tgtEl>
                                        <p:attrNameLst>
                                          <p:attrName>ppt_x</p:attrName>
                                        </p:attrNameLst>
                                      </p:cBhvr>
                                      <p:tavLst>
                                        <p:tav tm="0">
                                          <p:val>
                                            <p:strVal val="#ppt_x-#ppt_w*1.125000"/>
                                          </p:val>
                                        </p:tav>
                                        <p:tav tm="100000">
                                          <p:val>
                                            <p:strVal val="#ppt_x"/>
                                          </p:val>
                                        </p:tav>
                                      </p:tavLst>
                                    </p:anim>
                                    <p:animEffect transition="in" filter="wipe(right)">
                                      <p:cBhvr>
                                        <p:cTn id="55" dur="800"/>
                                        <p:tgtEl>
                                          <p:spTgt spid="73"/>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8" fill="hold" nodeType="clickEffect">
                                  <p:stCondLst>
                                    <p:cond delay="0"/>
                                  </p:stCondLst>
                                  <p:childTnLst>
                                    <p:set>
                                      <p:cBhvr>
                                        <p:cTn id="59" dur="1" fill="hold">
                                          <p:stCondLst>
                                            <p:cond delay="0"/>
                                          </p:stCondLst>
                                        </p:cTn>
                                        <p:tgtEl>
                                          <p:spTgt spid="74"/>
                                        </p:tgtEl>
                                        <p:attrNameLst>
                                          <p:attrName>style.visibility</p:attrName>
                                        </p:attrNameLst>
                                      </p:cBhvr>
                                      <p:to>
                                        <p:strVal val="visible"/>
                                      </p:to>
                                    </p:set>
                                    <p:anim calcmode="lin" valueType="num">
                                      <p:cBhvr additive="base">
                                        <p:cTn id="60" dur="800"/>
                                        <p:tgtEl>
                                          <p:spTgt spid="74"/>
                                        </p:tgtEl>
                                        <p:attrNameLst>
                                          <p:attrName>ppt_x</p:attrName>
                                        </p:attrNameLst>
                                      </p:cBhvr>
                                      <p:tavLst>
                                        <p:tav tm="0">
                                          <p:val>
                                            <p:strVal val="#ppt_x-#ppt_w*1.125000"/>
                                          </p:val>
                                        </p:tav>
                                        <p:tav tm="100000">
                                          <p:val>
                                            <p:strVal val="#ppt_x"/>
                                          </p:val>
                                        </p:tav>
                                      </p:tavLst>
                                    </p:anim>
                                    <p:animEffect transition="in" filter="wipe(right)">
                                      <p:cBhvr>
                                        <p:cTn id="61" dur="800"/>
                                        <p:tgtEl>
                                          <p:spTgt spid="74"/>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8" fill="hold" nodeType="clickEffect">
                                  <p:stCondLst>
                                    <p:cond delay="0"/>
                                  </p:stCondLst>
                                  <p:childTnLst>
                                    <p:set>
                                      <p:cBhvr>
                                        <p:cTn id="65" dur="1" fill="hold">
                                          <p:stCondLst>
                                            <p:cond delay="0"/>
                                          </p:stCondLst>
                                        </p:cTn>
                                        <p:tgtEl>
                                          <p:spTgt spid="75"/>
                                        </p:tgtEl>
                                        <p:attrNameLst>
                                          <p:attrName>style.visibility</p:attrName>
                                        </p:attrNameLst>
                                      </p:cBhvr>
                                      <p:to>
                                        <p:strVal val="visible"/>
                                      </p:to>
                                    </p:set>
                                    <p:anim calcmode="lin" valueType="num">
                                      <p:cBhvr additive="base">
                                        <p:cTn id="66" dur="800"/>
                                        <p:tgtEl>
                                          <p:spTgt spid="75"/>
                                        </p:tgtEl>
                                        <p:attrNameLst>
                                          <p:attrName>ppt_x</p:attrName>
                                        </p:attrNameLst>
                                      </p:cBhvr>
                                      <p:tavLst>
                                        <p:tav tm="0">
                                          <p:val>
                                            <p:strVal val="#ppt_x-#ppt_w*1.125000"/>
                                          </p:val>
                                        </p:tav>
                                        <p:tav tm="100000">
                                          <p:val>
                                            <p:strVal val="#ppt_x"/>
                                          </p:val>
                                        </p:tav>
                                      </p:tavLst>
                                    </p:anim>
                                    <p:animEffect transition="in" filter="wipe(right)">
                                      <p:cBhvr>
                                        <p:cTn id="67" dur="8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P spid="65" grpId="0" animBg="1"/>
      <p:bldP spid="66" grpId="0"/>
      <p:bldP spid="67" grpId="0" animBg="1"/>
      <p:bldP spid="68" grpId="0" animBg="1"/>
      <p:bldP spid="69" grpId="0" animBg="1"/>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hidden="1"/>
          <p:cNvSpPr txBox="1"/>
          <p:nvPr/>
        </p:nvSpPr>
        <p:spPr>
          <a:xfrm>
            <a:off x="4649735" y="6237729"/>
            <a:ext cx="3429020" cy="630942"/>
          </a:xfrm>
          <a:prstGeom prst="rect">
            <a:avLst/>
          </a:prstGeom>
          <a:noFill/>
          <a:effectLst/>
        </p:spPr>
        <p:txBody>
          <a:bodyPr wrap="square" rtlCol="0">
            <a:spAutoFit/>
          </a:bodyPr>
          <a:lstStyle/>
          <a:p>
            <a:pPr algn="ctr"/>
            <a:r>
              <a:rPr lang="en-US" sz="2400" dirty="0">
                <a:solidFill>
                  <a:schemeClr val="bg1"/>
                </a:solidFill>
                <a:effectLst/>
                <a:latin typeface="Boulder" pitchFamily="2" charset="0"/>
              </a:rPr>
              <a:t>(ANIMATED SLIDE)</a:t>
            </a:r>
            <a:br>
              <a:rPr lang="en-US" sz="1100" dirty="0">
                <a:effectLst/>
                <a:latin typeface="Boulder" pitchFamily="2" charset="0"/>
              </a:rPr>
            </a:br>
            <a:endParaRPr lang="en-US" sz="1100" dirty="0">
              <a:effectLst/>
              <a:latin typeface="Boulder" pitchFamily="2" charset="0"/>
            </a:endParaRPr>
          </a:p>
        </p:txBody>
      </p:sp>
      <p:sp>
        <p:nvSpPr>
          <p:cNvPr id="39" name="snowflak"/>
          <p:cNvSpPr>
            <a:spLocks noEditPoints="1"/>
          </p:cNvSpPr>
          <p:nvPr/>
        </p:nvSpPr>
        <p:spPr bwMode="auto">
          <a:xfrm>
            <a:off x="2657795" y="576668"/>
            <a:ext cx="1013637" cy="1100190"/>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40" name="TextBox 39"/>
          <p:cNvSpPr txBox="1"/>
          <p:nvPr/>
        </p:nvSpPr>
        <p:spPr>
          <a:xfrm rot="21584867">
            <a:off x="3588487" y="3136245"/>
            <a:ext cx="5479639" cy="3231654"/>
          </a:xfrm>
          <a:prstGeom prst="rect">
            <a:avLst/>
          </a:prstGeom>
          <a:noFill/>
          <a:ln>
            <a:noFill/>
          </a:ln>
        </p:spPr>
        <p:txBody>
          <a:bodyPr wrap="square" rtlCol="0">
            <a:spAutoFit/>
          </a:bodyPr>
          <a:lstStyle/>
          <a:p>
            <a:pPr algn="ctr"/>
            <a: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HERE IS A</a:t>
            </a:r>
          </a:p>
          <a:p>
            <a:pPr algn="ctr"/>
            <a: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GOOD PLACE FOR </a:t>
            </a:r>
          </a:p>
          <a:p>
            <a:pPr algn="ctr"/>
            <a: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TEXT TO GO.</a:t>
            </a:r>
            <a:b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br>
            <a:r>
              <a:rPr lang="en-US" sz="4800" dirty="0">
                <a:ln w="19050">
                  <a:noFill/>
                  <a:round/>
                </a:ln>
                <a:solidFill>
                  <a:schemeClr val="accent2"/>
                </a:solidFill>
                <a:latin typeface="Tahoma" panose="020B0604030504040204" pitchFamily="34" charset="0"/>
                <a:ea typeface="Tahoma" panose="020B0604030504040204" pitchFamily="34" charset="0"/>
                <a:cs typeface="Tahoma" panose="020B0604030504040204" pitchFamily="34" charset="0"/>
              </a:rPr>
              <a:t>HAPPY</a:t>
            </a:r>
          </a:p>
          <a:p>
            <a:pPr algn="ctr"/>
            <a:r>
              <a:rPr lang="en-US" sz="4800" dirty="0">
                <a:ln w="19050">
                  <a:noFill/>
                  <a:round/>
                </a:ln>
                <a:solidFill>
                  <a:schemeClr val="accent2"/>
                </a:solidFill>
                <a:latin typeface="Tahoma" panose="020B0604030504040204" pitchFamily="34" charset="0"/>
                <a:ea typeface="Tahoma" panose="020B0604030504040204" pitchFamily="34" charset="0"/>
                <a:cs typeface="Tahoma" panose="020B0604030504040204" pitchFamily="34" charset="0"/>
              </a:rPr>
              <a:t>HOLIDAYS!</a:t>
            </a:r>
          </a:p>
        </p:txBody>
      </p:sp>
      <p:sp>
        <p:nvSpPr>
          <p:cNvPr id="47" name="snowflak"/>
          <p:cNvSpPr>
            <a:spLocks noEditPoints="1"/>
          </p:cNvSpPr>
          <p:nvPr/>
        </p:nvSpPr>
        <p:spPr bwMode="auto">
          <a:xfrm>
            <a:off x="9742281" y="685800"/>
            <a:ext cx="1313477" cy="1425633"/>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48" name="snowflak"/>
          <p:cNvSpPr>
            <a:spLocks noEditPoints="1"/>
          </p:cNvSpPr>
          <p:nvPr/>
        </p:nvSpPr>
        <p:spPr bwMode="auto">
          <a:xfrm>
            <a:off x="940604" y="2498651"/>
            <a:ext cx="2067979" cy="2244561"/>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49" name="snowflak"/>
          <p:cNvSpPr>
            <a:spLocks noEditPoints="1"/>
          </p:cNvSpPr>
          <p:nvPr/>
        </p:nvSpPr>
        <p:spPr bwMode="auto">
          <a:xfrm>
            <a:off x="9703226" y="110031"/>
            <a:ext cx="695793" cy="755206"/>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0" name="snowflak"/>
          <p:cNvSpPr>
            <a:spLocks noEditPoints="1"/>
          </p:cNvSpPr>
          <p:nvPr/>
        </p:nvSpPr>
        <p:spPr bwMode="auto">
          <a:xfrm>
            <a:off x="9456558" y="4218038"/>
            <a:ext cx="695793" cy="755206"/>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1" name="snowflak"/>
          <p:cNvSpPr>
            <a:spLocks noEditPoints="1"/>
          </p:cNvSpPr>
          <p:nvPr/>
        </p:nvSpPr>
        <p:spPr bwMode="auto">
          <a:xfrm>
            <a:off x="3164613" y="5204783"/>
            <a:ext cx="695793" cy="755206"/>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2" name="snowflak"/>
          <p:cNvSpPr>
            <a:spLocks noEditPoints="1"/>
          </p:cNvSpPr>
          <p:nvPr/>
        </p:nvSpPr>
        <p:spPr bwMode="auto">
          <a:xfrm>
            <a:off x="10210799" y="4710224"/>
            <a:ext cx="1225841" cy="1330514"/>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3" name="snowflak"/>
          <p:cNvSpPr>
            <a:spLocks noEditPoints="1"/>
          </p:cNvSpPr>
          <p:nvPr/>
        </p:nvSpPr>
        <p:spPr bwMode="auto">
          <a:xfrm>
            <a:off x="2007762" y="4867213"/>
            <a:ext cx="468282" cy="508268"/>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2" name="snowflak"/>
          <p:cNvSpPr>
            <a:spLocks noEditPoints="1"/>
          </p:cNvSpPr>
          <p:nvPr/>
        </p:nvSpPr>
        <p:spPr bwMode="auto">
          <a:xfrm>
            <a:off x="1760943" y="-245125"/>
            <a:ext cx="961920" cy="1044057"/>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3" name="snowflak"/>
          <p:cNvSpPr>
            <a:spLocks noEditPoints="1"/>
          </p:cNvSpPr>
          <p:nvPr/>
        </p:nvSpPr>
        <p:spPr bwMode="auto">
          <a:xfrm>
            <a:off x="5326520" y="991485"/>
            <a:ext cx="1298267" cy="1409125"/>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4" name="snowflak"/>
          <p:cNvSpPr>
            <a:spLocks noEditPoints="1"/>
          </p:cNvSpPr>
          <p:nvPr/>
        </p:nvSpPr>
        <p:spPr bwMode="auto">
          <a:xfrm>
            <a:off x="304800" y="4973244"/>
            <a:ext cx="336846" cy="365609"/>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5" name="snowflak"/>
          <p:cNvSpPr>
            <a:spLocks noEditPoints="1"/>
          </p:cNvSpPr>
          <p:nvPr/>
        </p:nvSpPr>
        <p:spPr bwMode="auto">
          <a:xfrm>
            <a:off x="11615775" y="991485"/>
            <a:ext cx="382772" cy="415456"/>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6" name="snowflak"/>
          <p:cNvSpPr>
            <a:spLocks noEditPoints="1"/>
          </p:cNvSpPr>
          <p:nvPr/>
        </p:nvSpPr>
        <p:spPr bwMode="auto">
          <a:xfrm>
            <a:off x="7086600" y="-213228"/>
            <a:ext cx="1029120" cy="1116996"/>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7" name="TextBox 66"/>
          <p:cNvSpPr txBox="1"/>
          <p:nvPr/>
        </p:nvSpPr>
        <p:spPr>
          <a:xfrm>
            <a:off x="4259573" y="6248400"/>
            <a:ext cx="3962400" cy="630942"/>
          </a:xfrm>
          <a:prstGeom prst="rect">
            <a:avLst/>
          </a:prstGeom>
          <a:noFill/>
          <a:effectLst/>
        </p:spPr>
        <p:txBody>
          <a:bodyPr wrap="square" rtlCol="0">
            <a:spAutoFit/>
          </a:bodyPr>
          <a:lstStyle/>
          <a:p>
            <a:pPr algn="ctr"/>
            <a:r>
              <a:rPr lang="en-US"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NOTE: </a:t>
            </a:r>
            <a:r>
              <a:rPr lang="en-US"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ANIMATED SLIDE)</a:t>
            </a:r>
            <a:br>
              <a:rPr lang="en-US" sz="1100" dirty="0">
                <a:effectLst/>
                <a:latin typeface="Boulder" pitchFamily="2" charset="0"/>
              </a:rPr>
            </a:br>
            <a:endParaRPr lang="en-US" sz="1100" dirty="0">
              <a:effectLst/>
              <a:latin typeface="Boulder" pitchFamily="2" charset="0"/>
            </a:endParaRPr>
          </a:p>
        </p:txBody>
      </p:sp>
    </p:spTree>
    <p:extLst>
      <p:ext uri="{BB962C8B-B14F-4D97-AF65-F5344CB8AC3E}">
        <p14:creationId xmlns:p14="http://schemas.microsoft.com/office/powerpoint/2010/main" val="374893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anim calcmode="lin" valueType="num">
                                      <p:cBhvr>
                                        <p:cTn id="8" dur="500" fill="hold"/>
                                        <p:tgtEl>
                                          <p:spTgt spid="66"/>
                                        </p:tgtEl>
                                        <p:attrNameLst>
                                          <p:attrName>ppt_x</p:attrName>
                                        </p:attrNameLst>
                                      </p:cBhvr>
                                      <p:tavLst>
                                        <p:tav tm="0">
                                          <p:val>
                                            <p:strVal val="#ppt_x"/>
                                          </p:val>
                                        </p:tav>
                                        <p:tav tm="100000">
                                          <p:val>
                                            <p:strVal val="#ppt_x"/>
                                          </p:val>
                                        </p:tav>
                                      </p:tavLst>
                                    </p:anim>
                                    <p:anim calcmode="lin" valueType="num">
                                      <p:cBhvr>
                                        <p:cTn id="9" dur="500" fill="hold"/>
                                        <p:tgtEl>
                                          <p:spTgt spid="6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0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500" fill="hold"/>
                                        <p:tgtEl>
                                          <p:spTgt spid="4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4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anim calcmode="lin" valueType="num">
                                      <p:cBhvr>
                                        <p:cTn id="18" dur="500" fill="hold"/>
                                        <p:tgtEl>
                                          <p:spTgt spid="47"/>
                                        </p:tgtEl>
                                        <p:attrNameLst>
                                          <p:attrName>ppt_x</p:attrName>
                                        </p:attrNameLst>
                                      </p:cBhvr>
                                      <p:tavLst>
                                        <p:tav tm="0">
                                          <p:val>
                                            <p:strVal val="#ppt_x"/>
                                          </p:val>
                                        </p:tav>
                                        <p:tav tm="100000">
                                          <p:val>
                                            <p:strVal val="#ppt_x"/>
                                          </p:val>
                                        </p:tav>
                                      </p:tavLst>
                                    </p:anim>
                                    <p:anim calcmode="lin" valueType="num">
                                      <p:cBhvr>
                                        <p:cTn id="19" dur="500" fill="hold"/>
                                        <p:tgtEl>
                                          <p:spTgt spid="4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60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anim calcmode="lin" valueType="num">
                                      <p:cBhvr>
                                        <p:cTn id="23" dur="500" fill="hold"/>
                                        <p:tgtEl>
                                          <p:spTgt spid="65"/>
                                        </p:tgtEl>
                                        <p:attrNameLst>
                                          <p:attrName>ppt_x</p:attrName>
                                        </p:attrNameLst>
                                      </p:cBhvr>
                                      <p:tavLst>
                                        <p:tav tm="0">
                                          <p:val>
                                            <p:strVal val="#ppt_x"/>
                                          </p:val>
                                        </p:tav>
                                        <p:tav tm="100000">
                                          <p:val>
                                            <p:strVal val="#ppt_x"/>
                                          </p:val>
                                        </p:tav>
                                      </p:tavLst>
                                    </p:anim>
                                    <p:anim calcmode="lin" valueType="num">
                                      <p:cBhvr>
                                        <p:cTn id="24" dur="500" fill="hold"/>
                                        <p:tgtEl>
                                          <p:spTgt spid="65"/>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80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anim calcmode="lin" valueType="num">
                                      <p:cBhvr>
                                        <p:cTn id="28" dur="500" fill="hold"/>
                                        <p:tgtEl>
                                          <p:spTgt spid="63"/>
                                        </p:tgtEl>
                                        <p:attrNameLst>
                                          <p:attrName>ppt_x</p:attrName>
                                        </p:attrNameLst>
                                      </p:cBhvr>
                                      <p:tavLst>
                                        <p:tav tm="0">
                                          <p:val>
                                            <p:strVal val="#ppt_x"/>
                                          </p:val>
                                        </p:tav>
                                        <p:tav tm="100000">
                                          <p:val>
                                            <p:strVal val="#ppt_x"/>
                                          </p:val>
                                        </p:tav>
                                      </p:tavLst>
                                    </p:anim>
                                    <p:anim calcmode="lin" valueType="num">
                                      <p:cBhvr>
                                        <p:cTn id="29" dur="500" fill="hold"/>
                                        <p:tgtEl>
                                          <p:spTgt spid="63"/>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100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anim calcmode="lin" valueType="num">
                                      <p:cBhvr>
                                        <p:cTn id="33" dur="500" fill="hold"/>
                                        <p:tgtEl>
                                          <p:spTgt spid="51"/>
                                        </p:tgtEl>
                                        <p:attrNameLst>
                                          <p:attrName>ppt_x</p:attrName>
                                        </p:attrNameLst>
                                      </p:cBhvr>
                                      <p:tavLst>
                                        <p:tav tm="0">
                                          <p:val>
                                            <p:strVal val="#ppt_x"/>
                                          </p:val>
                                        </p:tav>
                                        <p:tav tm="100000">
                                          <p:val>
                                            <p:strVal val="#ppt_x"/>
                                          </p:val>
                                        </p:tav>
                                      </p:tavLst>
                                    </p:anim>
                                    <p:anim calcmode="lin" valueType="num">
                                      <p:cBhvr>
                                        <p:cTn id="34" dur="500" fill="hold"/>
                                        <p:tgtEl>
                                          <p:spTgt spid="51"/>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120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anim calcmode="lin" valueType="num">
                                      <p:cBhvr>
                                        <p:cTn id="38" dur="500" fill="hold"/>
                                        <p:tgtEl>
                                          <p:spTgt spid="53"/>
                                        </p:tgtEl>
                                        <p:attrNameLst>
                                          <p:attrName>ppt_x</p:attrName>
                                        </p:attrNameLst>
                                      </p:cBhvr>
                                      <p:tavLst>
                                        <p:tav tm="0">
                                          <p:val>
                                            <p:strVal val="#ppt_x"/>
                                          </p:val>
                                        </p:tav>
                                        <p:tav tm="100000">
                                          <p:val>
                                            <p:strVal val="#ppt_x"/>
                                          </p:val>
                                        </p:tav>
                                      </p:tavLst>
                                    </p:anim>
                                    <p:anim calcmode="lin" valueType="num">
                                      <p:cBhvr>
                                        <p:cTn id="39" dur="500" fill="hold"/>
                                        <p:tgtEl>
                                          <p:spTgt spid="53"/>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140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anim calcmode="lin" valueType="num">
                                      <p:cBhvr>
                                        <p:cTn id="43" dur="500" fill="hold"/>
                                        <p:tgtEl>
                                          <p:spTgt spid="48"/>
                                        </p:tgtEl>
                                        <p:attrNameLst>
                                          <p:attrName>ppt_x</p:attrName>
                                        </p:attrNameLst>
                                      </p:cBhvr>
                                      <p:tavLst>
                                        <p:tav tm="0">
                                          <p:val>
                                            <p:strVal val="#ppt_x"/>
                                          </p:val>
                                        </p:tav>
                                        <p:tav tm="100000">
                                          <p:val>
                                            <p:strVal val="#ppt_x"/>
                                          </p:val>
                                        </p:tav>
                                      </p:tavLst>
                                    </p:anim>
                                    <p:anim calcmode="lin" valueType="num">
                                      <p:cBhvr>
                                        <p:cTn id="44" dur="500" fill="hold"/>
                                        <p:tgtEl>
                                          <p:spTgt spid="48"/>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160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anim calcmode="lin" valueType="num">
                                      <p:cBhvr>
                                        <p:cTn id="48" dur="500" fill="hold"/>
                                        <p:tgtEl>
                                          <p:spTgt spid="64"/>
                                        </p:tgtEl>
                                        <p:attrNameLst>
                                          <p:attrName>ppt_x</p:attrName>
                                        </p:attrNameLst>
                                      </p:cBhvr>
                                      <p:tavLst>
                                        <p:tav tm="0">
                                          <p:val>
                                            <p:strVal val="#ppt_x"/>
                                          </p:val>
                                        </p:tav>
                                        <p:tav tm="100000">
                                          <p:val>
                                            <p:strVal val="#ppt_x"/>
                                          </p:val>
                                        </p:tav>
                                      </p:tavLst>
                                    </p:anim>
                                    <p:anim calcmode="lin" valueType="num">
                                      <p:cBhvr>
                                        <p:cTn id="49" dur="500" fill="hold"/>
                                        <p:tgtEl>
                                          <p:spTgt spid="64"/>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180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anim calcmode="lin" valueType="num">
                                      <p:cBhvr>
                                        <p:cTn id="53" dur="500" fill="hold"/>
                                        <p:tgtEl>
                                          <p:spTgt spid="50"/>
                                        </p:tgtEl>
                                        <p:attrNameLst>
                                          <p:attrName>ppt_x</p:attrName>
                                        </p:attrNameLst>
                                      </p:cBhvr>
                                      <p:tavLst>
                                        <p:tav tm="0">
                                          <p:val>
                                            <p:strVal val="#ppt_x"/>
                                          </p:val>
                                        </p:tav>
                                        <p:tav tm="100000">
                                          <p:val>
                                            <p:strVal val="#ppt_x"/>
                                          </p:val>
                                        </p:tav>
                                      </p:tavLst>
                                    </p:anim>
                                    <p:anim calcmode="lin" valueType="num">
                                      <p:cBhvr>
                                        <p:cTn id="54" dur="500" fill="hold"/>
                                        <p:tgtEl>
                                          <p:spTgt spid="5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200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anim calcmode="lin" valueType="num">
                                      <p:cBhvr>
                                        <p:cTn id="58" dur="500" fill="hold"/>
                                        <p:tgtEl>
                                          <p:spTgt spid="52"/>
                                        </p:tgtEl>
                                        <p:attrNameLst>
                                          <p:attrName>ppt_x</p:attrName>
                                        </p:attrNameLst>
                                      </p:cBhvr>
                                      <p:tavLst>
                                        <p:tav tm="0">
                                          <p:val>
                                            <p:strVal val="#ppt_x"/>
                                          </p:val>
                                        </p:tav>
                                        <p:tav tm="100000">
                                          <p:val>
                                            <p:strVal val="#ppt_x"/>
                                          </p:val>
                                        </p:tav>
                                      </p:tavLst>
                                    </p:anim>
                                    <p:anim calcmode="lin" valueType="num">
                                      <p:cBhvr>
                                        <p:cTn id="59" dur="500" fill="hold"/>
                                        <p:tgtEl>
                                          <p:spTgt spid="52"/>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220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anim calcmode="lin" valueType="num">
                                      <p:cBhvr>
                                        <p:cTn id="63" dur="500" fill="hold"/>
                                        <p:tgtEl>
                                          <p:spTgt spid="39"/>
                                        </p:tgtEl>
                                        <p:attrNameLst>
                                          <p:attrName>ppt_x</p:attrName>
                                        </p:attrNameLst>
                                      </p:cBhvr>
                                      <p:tavLst>
                                        <p:tav tm="0">
                                          <p:val>
                                            <p:strVal val="#ppt_x"/>
                                          </p:val>
                                        </p:tav>
                                        <p:tav tm="100000">
                                          <p:val>
                                            <p:strVal val="#ppt_x"/>
                                          </p:val>
                                        </p:tav>
                                      </p:tavLst>
                                    </p:anim>
                                    <p:anim calcmode="lin" valueType="num">
                                      <p:cBhvr>
                                        <p:cTn id="64" dur="500" fill="hold"/>
                                        <p:tgtEl>
                                          <p:spTgt spid="39"/>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240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anim calcmode="lin" valueType="num">
                                      <p:cBhvr>
                                        <p:cTn id="68" dur="500" fill="hold"/>
                                        <p:tgtEl>
                                          <p:spTgt spid="62"/>
                                        </p:tgtEl>
                                        <p:attrNameLst>
                                          <p:attrName>ppt_x</p:attrName>
                                        </p:attrNameLst>
                                      </p:cBhvr>
                                      <p:tavLst>
                                        <p:tav tm="0">
                                          <p:val>
                                            <p:strVal val="#ppt_x"/>
                                          </p:val>
                                        </p:tav>
                                        <p:tav tm="100000">
                                          <p:val>
                                            <p:strVal val="#ppt_x"/>
                                          </p:val>
                                        </p:tav>
                                      </p:tavLst>
                                    </p:anim>
                                    <p:anim calcmode="lin" valueType="num">
                                      <p:cBhvr>
                                        <p:cTn id="69" dur="500" fill="hold"/>
                                        <p:tgtEl>
                                          <p:spTgt spid="62"/>
                                        </p:tgtEl>
                                        <p:attrNameLst>
                                          <p:attrName>ppt_y</p:attrName>
                                        </p:attrNameLst>
                                      </p:cBhvr>
                                      <p:tavLst>
                                        <p:tav tm="0">
                                          <p:val>
                                            <p:strVal val="#ppt_y-.1"/>
                                          </p:val>
                                        </p:tav>
                                        <p:tav tm="100000">
                                          <p:val>
                                            <p:strVal val="#ppt_y"/>
                                          </p:val>
                                        </p:tav>
                                      </p:tavLst>
                                    </p:anim>
                                  </p:childTnLst>
                                </p:cTn>
                              </p:par>
                              <p:par>
                                <p:cTn id="70" presetID="10" presetClass="entr" presetSubtype="0" fill="hold" grpId="0" nodeType="withEffect">
                                  <p:stCondLst>
                                    <p:cond delay="26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8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7" grpId="0" animBg="1"/>
      <p:bldP spid="48" grpId="0" animBg="1"/>
      <p:bldP spid="49" grpId="0" animBg="1"/>
      <p:bldP spid="50" grpId="0" animBg="1"/>
      <p:bldP spid="51" grpId="0" animBg="1"/>
      <p:bldP spid="52" grpId="0" animBg="1"/>
      <p:bldP spid="53" grpId="0" animBg="1"/>
      <p:bldP spid="62" grpId="0" animBg="1"/>
      <p:bldP spid="63" grpId="0" animBg="1"/>
      <p:bldP spid="64" grpId="0" animBg="1"/>
      <p:bldP spid="65" grpId="0" animBg="1"/>
      <p:bldP spid="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hidden="1"/>
          <p:cNvSpPr txBox="1"/>
          <p:nvPr/>
        </p:nvSpPr>
        <p:spPr>
          <a:xfrm>
            <a:off x="4649735" y="6237729"/>
            <a:ext cx="3429020" cy="630942"/>
          </a:xfrm>
          <a:prstGeom prst="rect">
            <a:avLst/>
          </a:prstGeom>
          <a:noFill/>
          <a:effectLst/>
        </p:spPr>
        <p:txBody>
          <a:bodyPr wrap="square" rtlCol="0">
            <a:spAutoFit/>
          </a:bodyPr>
          <a:lstStyle/>
          <a:p>
            <a:pPr algn="ctr"/>
            <a:r>
              <a:rPr lang="en-US" sz="2400" dirty="0">
                <a:solidFill>
                  <a:schemeClr val="bg1"/>
                </a:solidFill>
                <a:effectLst/>
                <a:latin typeface="Boulder" pitchFamily="2" charset="0"/>
              </a:rPr>
              <a:t>(ANIMATED SLIDE)</a:t>
            </a:r>
            <a:br>
              <a:rPr lang="en-US" sz="1100" dirty="0">
                <a:effectLst/>
                <a:latin typeface="Boulder" pitchFamily="2" charset="0"/>
              </a:rPr>
            </a:br>
            <a:endParaRPr lang="en-US" sz="1100" dirty="0">
              <a:effectLst/>
              <a:latin typeface="Boulder" pitchFamily="2" charset="0"/>
            </a:endParaRPr>
          </a:p>
        </p:txBody>
      </p:sp>
      <p:sp>
        <p:nvSpPr>
          <p:cNvPr id="39" name="snowflak"/>
          <p:cNvSpPr>
            <a:spLocks noEditPoints="1"/>
          </p:cNvSpPr>
          <p:nvPr/>
        </p:nvSpPr>
        <p:spPr bwMode="auto">
          <a:xfrm>
            <a:off x="2657795" y="576668"/>
            <a:ext cx="1013637" cy="1100190"/>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40" name="TextBox 39"/>
          <p:cNvSpPr txBox="1"/>
          <p:nvPr/>
        </p:nvSpPr>
        <p:spPr>
          <a:xfrm rot="21584867">
            <a:off x="3588487" y="3136245"/>
            <a:ext cx="5479639" cy="3231654"/>
          </a:xfrm>
          <a:prstGeom prst="rect">
            <a:avLst/>
          </a:prstGeom>
          <a:noFill/>
          <a:ln>
            <a:noFill/>
          </a:ln>
        </p:spPr>
        <p:txBody>
          <a:bodyPr wrap="square" rtlCol="0">
            <a:spAutoFit/>
          </a:bodyPr>
          <a:lstStyle/>
          <a:p>
            <a:pPr algn="ctr"/>
            <a: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HERE IS A</a:t>
            </a:r>
          </a:p>
          <a:p>
            <a:pPr algn="ctr"/>
            <a: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GOOD PLACE FOR </a:t>
            </a:r>
          </a:p>
          <a:p>
            <a:pPr algn="ctr"/>
            <a: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TEXT TO GO.</a:t>
            </a:r>
            <a:b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br>
            <a:r>
              <a:rPr lang="en-US" sz="4800" dirty="0">
                <a:ln w="19050">
                  <a:noFill/>
                  <a:round/>
                </a:ln>
                <a:solidFill>
                  <a:schemeClr val="accent2"/>
                </a:solidFill>
                <a:latin typeface="Tahoma" panose="020B0604030504040204" pitchFamily="34" charset="0"/>
                <a:ea typeface="Tahoma" panose="020B0604030504040204" pitchFamily="34" charset="0"/>
                <a:cs typeface="Tahoma" panose="020B0604030504040204" pitchFamily="34" charset="0"/>
              </a:rPr>
              <a:t>HAPPY</a:t>
            </a:r>
          </a:p>
          <a:p>
            <a:pPr algn="ctr"/>
            <a:r>
              <a:rPr lang="en-US" sz="4800" dirty="0">
                <a:ln w="19050">
                  <a:noFill/>
                  <a:round/>
                </a:ln>
                <a:solidFill>
                  <a:schemeClr val="accent2"/>
                </a:solidFill>
                <a:latin typeface="Tahoma" panose="020B0604030504040204" pitchFamily="34" charset="0"/>
                <a:ea typeface="Tahoma" panose="020B0604030504040204" pitchFamily="34" charset="0"/>
                <a:cs typeface="Tahoma" panose="020B0604030504040204" pitchFamily="34" charset="0"/>
              </a:rPr>
              <a:t>HOLIDAYS!</a:t>
            </a:r>
          </a:p>
        </p:txBody>
      </p:sp>
      <p:sp>
        <p:nvSpPr>
          <p:cNvPr id="47" name="snowflak"/>
          <p:cNvSpPr>
            <a:spLocks noEditPoints="1"/>
          </p:cNvSpPr>
          <p:nvPr/>
        </p:nvSpPr>
        <p:spPr bwMode="auto">
          <a:xfrm>
            <a:off x="9742281" y="685800"/>
            <a:ext cx="1313477" cy="1425633"/>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48" name="snowflak"/>
          <p:cNvSpPr>
            <a:spLocks noEditPoints="1"/>
          </p:cNvSpPr>
          <p:nvPr/>
        </p:nvSpPr>
        <p:spPr bwMode="auto">
          <a:xfrm>
            <a:off x="940604" y="2498651"/>
            <a:ext cx="2067979" cy="2244561"/>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49" name="snowflak"/>
          <p:cNvSpPr>
            <a:spLocks noEditPoints="1"/>
          </p:cNvSpPr>
          <p:nvPr/>
        </p:nvSpPr>
        <p:spPr bwMode="auto">
          <a:xfrm>
            <a:off x="9703226" y="110031"/>
            <a:ext cx="695793" cy="755206"/>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0" name="snowflak"/>
          <p:cNvSpPr>
            <a:spLocks noEditPoints="1"/>
          </p:cNvSpPr>
          <p:nvPr/>
        </p:nvSpPr>
        <p:spPr bwMode="auto">
          <a:xfrm>
            <a:off x="9456558" y="4218038"/>
            <a:ext cx="695793" cy="755206"/>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1" name="snowflak"/>
          <p:cNvSpPr>
            <a:spLocks noEditPoints="1"/>
          </p:cNvSpPr>
          <p:nvPr/>
        </p:nvSpPr>
        <p:spPr bwMode="auto">
          <a:xfrm>
            <a:off x="3164613" y="5204783"/>
            <a:ext cx="695793" cy="755206"/>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2" name="snowflak"/>
          <p:cNvSpPr>
            <a:spLocks noEditPoints="1"/>
          </p:cNvSpPr>
          <p:nvPr/>
        </p:nvSpPr>
        <p:spPr bwMode="auto">
          <a:xfrm>
            <a:off x="10210799" y="4710224"/>
            <a:ext cx="1225841" cy="1330514"/>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3" name="snowflak"/>
          <p:cNvSpPr>
            <a:spLocks noEditPoints="1"/>
          </p:cNvSpPr>
          <p:nvPr/>
        </p:nvSpPr>
        <p:spPr bwMode="auto">
          <a:xfrm>
            <a:off x="2007762" y="4867213"/>
            <a:ext cx="468282" cy="508268"/>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2" name="snowflak"/>
          <p:cNvSpPr>
            <a:spLocks noEditPoints="1"/>
          </p:cNvSpPr>
          <p:nvPr/>
        </p:nvSpPr>
        <p:spPr bwMode="auto">
          <a:xfrm>
            <a:off x="1760943" y="-245125"/>
            <a:ext cx="961920" cy="1044057"/>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3" name="snowflak"/>
          <p:cNvSpPr>
            <a:spLocks noEditPoints="1"/>
          </p:cNvSpPr>
          <p:nvPr/>
        </p:nvSpPr>
        <p:spPr bwMode="auto">
          <a:xfrm>
            <a:off x="5326520" y="991485"/>
            <a:ext cx="1298267" cy="1409125"/>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4" name="snowflak"/>
          <p:cNvSpPr>
            <a:spLocks noEditPoints="1"/>
          </p:cNvSpPr>
          <p:nvPr/>
        </p:nvSpPr>
        <p:spPr bwMode="auto">
          <a:xfrm>
            <a:off x="304800" y="4973244"/>
            <a:ext cx="336846" cy="365609"/>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5" name="snowflak"/>
          <p:cNvSpPr>
            <a:spLocks noEditPoints="1"/>
          </p:cNvSpPr>
          <p:nvPr/>
        </p:nvSpPr>
        <p:spPr bwMode="auto">
          <a:xfrm>
            <a:off x="11615775" y="991485"/>
            <a:ext cx="382772" cy="415456"/>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6" name="snowflak"/>
          <p:cNvSpPr>
            <a:spLocks noEditPoints="1"/>
          </p:cNvSpPr>
          <p:nvPr/>
        </p:nvSpPr>
        <p:spPr bwMode="auto">
          <a:xfrm>
            <a:off x="7086600" y="-213228"/>
            <a:ext cx="1029120" cy="1116996"/>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7" name="TextBox 66"/>
          <p:cNvSpPr txBox="1"/>
          <p:nvPr/>
        </p:nvSpPr>
        <p:spPr>
          <a:xfrm>
            <a:off x="4259573" y="6248400"/>
            <a:ext cx="3962400" cy="630942"/>
          </a:xfrm>
          <a:prstGeom prst="rect">
            <a:avLst/>
          </a:prstGeom>
          <a:noFill/>
          <a:effectLst/>
        </p:spPr>
        <p:txBody>
          <a:bodyPr wrap="square" rtlCol="0">
            <a:spAutoFit/>
          </a:bodyPr>
          <a:lstStyle/>
          <a:p>
            <a:pPr algn="ctr"/>
            <a:r>
              <a:rPr lang="en-US"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NOTE: STATIC</a:t>
            </a:r>
            <a:r>
              <a:rPr lang="en-US"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 SLIDE)</a:t>
            </a:r>
            <a:br>
              <a:rPr lang="en-US" sz="1100" dirty="0">
                <a:effectLst/>
                <a:latin typeface="Boulder" pitchFamily="2" charset="0"/>
              </a:rPr>
            </a:br>
            <a:endParaRPr lang="en-US" sz="1100" dirty="0">
              <a:effectLst/>
              <a:latin typeface="Boulder" pitchFamily="2" charset="0"/>
            </a:endParaRPr>
          </a:p>
        </p:txBody>
      </p:sp>
    </p:spTree>
    <p:extLst>
      <p:ext uri="{BB962C8B-B14F-4D97-AF65-F5344CB8AC3E}">
        <p14:creationId xmlns:p14="http://schemas.microsoft.com/office/powerpoint/2010/main" val="41645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anim calcmode="lin" valueType="num">
                                      <p:cBhvr>
                                        <p:cTn id="8" dur="500" fill="hold"/>
                                        <p:tgtEl>
                                          <p:spTgt spid="66"/>
                                        </p:tgtEl>
                                        <p:attrNameLst>
                                          <p:attrName>ppt_x</p:attrName>
                                        </p:attrNameLst>
                                      </p:cBhvr>
                                      <p:tavLst>
                                        <p:tav tm="0">
                                          <p:val>
                                            <p:strVal val="#ppt_x"/>
                                          </p:val>
                                        </p:tav>
                                        <p:tav tm="100000">
                                          <p:val>
                                            <p:strVal val="#ppt_x"/>
                                          </p:val>
                                        </p:tav>
                                      </p:tavLst>
                                    </p:anim>
                                    <p:anim calcmode="lin" valueType="num">
                                      <p:cBhvr>
                                        <p:cTn id="9" dur="500" fill="hold"/>
                                        <p:tgtEl>
                                          <p:spTgt spid="6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0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500" fill="hold"/>
                                        <p:tgtEl>
                                          <p:spTgt spid="4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4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anim calcmode="lin" valueType="num">
                                      <p:cBhvr>
                                        <p:cTn id="18" dur="500" fill="hold"/>
                                        <p:tgtEl>
                                          <p:spTgt spid="47"/>
                                        </p:tgtEl>
                                        <p:attrNameLst>
                                          <p:attrName>ppt_x</p:attrName>
                                        </p:attrNameLst>
                                      </p:cBhvr>
                                      <p:tavLst>
                                        <p:tav tm="0">
                                          <p:val>
                                            <p:strVal val="#ppt_x"/>
                                          </p:val>
                                        </p:tav>
                                        <p:tav tm="100000">
                                          <p:val>
                                            <p:strVal val="#ppt_x"/>
                                          </p:val>
                                        </p:tav>
                                      </p:tavLst>
                                    </p:anim>
                                    <p:anim calcmode="lin" valueType="num">
                                      <p:cBhvr>
                                        <p:cTn id="19" dur="500" fill="hold"/>
                                        <p:tgtEl>
                                          <p:spTgt spid="4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60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anim calcmode="lin" valueType="num">
                                      <p:cBhvr>
                                        <p:cTn id="23" dur="500" fill="hold"/>
                                        <p:tgtEl>
                                          <p:spTgt spid="65"/>
                                        </p:tgtEl>
                                        <p:attrNameLst>
                                          <p:attrName>ppt_x</p:attrName>
                                        </p:attrNameLst>
                                      </p:cBhvr>
                                      <p:tavLst>
                                        <p:tav tm="0">
                                          <p:val>
                                            <p:strVal val="#ppt_x"/>
                                          </p:val>
                                        </p:tav>
                                        <p:tav tm="100000">
                                          <p:val>
                                            <p:strVal val="#ppt_x"/>
                                          </p:val>
                                        </p:tav>
                                      </p:tavLst>
                                    </p:anim>
                                    <p:anim calcmode="lin" valueType="num">
                                      <p:cBhvr>
                                        <p:cTn id="24" dur="500" fill="hold"/>
                                        <p:tgtEl>
                                          <p:spTgt spid="65"/>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80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anim calcmode="lin" valueType="num">
                                      <p:cBhvr>
                                        <p:cTn id="28" dur="500" fill="hold"/>
                                        <p:tgtEl>
                                          <p:spTgt spid="63"/>
                                        </p:tgtEl>
                                        <p:attrNameLst>
                                          <p:attrName>ppt_x</p:attrName>
                                        </p:attrNameLst>
                                      </p:cBhvr>
                                      <p:tavLst>
                                        <p:tav tm="0">
                                          <p:val>
                                            <p:strVal val="#ppt_x"/>
                                          </p:val>
                                        </p:tav>
                                        <p:tav tm="100000">
                                          <p:val>
                                            <p:strVal val="#ppt_x"/>
                                          </p:val>
                                        </p:tav>
                                      </p:tavLst>
                                    </p:anim>
                                    <p:anim calcmode="lin" valueType="num">
                                      <p:cBhvr>
                                        <p:cTn id="29" dur="500" fill="hold"/>
                                        <p:tgtEl>
                                          <p:spTgt spid="63"/>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100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anim calcmode="lin" valueType="num">
                                      <p:cBhvr>
                                        <p:cTn id="33" dur="500" fill="hold"/>
                                        <p:tgtEl>
                                          <p:spTgt spid="51"/>
                                        </p:tgtEl>
                                        <p:attrNameLst>
                                          <p:attrName>ppt_x</p:attrName>
                                        </p:attrNameLst>
                                      </p:cBhvr>
                                      <p:tavLst>
                                        <p:tav tm="0">
                                          <p:val>
                                            <p:strVal val="#ppt_x"/>
                                          </p:val>
                                        </p:tav>
                                        <p:tav tm="100000">
                                          <p:val>
                                            <p:strVal val="#ppt_x"/>
                                          </p:val>
                                        </p:tav>
                                      </p:tavLst>
                                    </p:anim>
                                    <p:anim calcmode="lin" valueType="num">
                                      <p:cBhvr>
                                        <p:cTn id="34" dur="500" fill="hold"/>
                                        <p:tgtEl>
                                          <p:spTgt spid="51"/>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120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anim calcmode="lin" valueType="num">
                                      <p:cBhvr>
                                        <p:cTn id="38" dur="500" fill="hold"/>
                                        <p:tgtEl>
                                          <p:spTgt spid="53"/>
                                        </p:tgtEl>
                                        <p:attrNameLst>
                                          <p:attrName>ppt_x</p:attrName>
                                        </p:attrNameLst>
                                      </p:cBhvr>
                                      <p:tavLst>
                                        <p:tav tm="0">
                                          <p:val>
                                            <p:strVal val="#ppt_x"/>
                                          </p:val>
                                        </p:tav>
                                        <p:tav tm="100000">
                                          <p:val>
                                            <p:strVal val="#ppt_x"/>
                                          </p:val>
                                        </p:tav>
                                      </p:tavLst>
                                    </p:anim>
                                    <p:anim calcmode="lin" valueType="num">
                                      <p:cBhvr>
                                        <p:cTn id="39" dur="500" fill="hold"/>
                                        <p:tgtEl>
                                          <p:spTgt spid="53"/>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140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anim calcmode="lin" valueType="num">
                                      <p:cBhvr>
                                        <p:cTn id="43" dur="500" fill="hold"/>
                                        <p:tgtEl>
                                          <p:spTgt spid="48"/>
                                        </p:tgtEl>
                                        <p:attrNameLst>
                                          <p:attrName>ppt_x</p:attrName>
                                        </p:attrNameLst>
                                      </p:cBhvr>
                                      <p:tavLst>
                                        <p:tav tm="0">
                                          <p:val>
                                            <p:strVal val="#ppt_x"/>
                                          </p:val>
                                        </p:tav>
                                        <p:tav tm="100000">
                                          <p:val>
                                            <p:strVal val="#ppt_x"/>
                                          </p:val>
                                        </p:tav>
                                      </p:tavLst>
                                    </p:anim>
                                    <p:anim calcmode="lin" valueType="num">
                                      <p:cBhvr>
                                        <p:cTn id="44" dur="500" fill="hold"/>
                                        <p:tgtEl>
                                          <p:spTgt spid="48"/>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160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anim calcmode="lin" valueType="num">
                                      <p:cBhvr>
                                        <p:cTn id="48" dur="500" fill="hold"/>
                                        <p:tgtEl>
                                          <p:spTgt spid="64"/>
                                        </p:tgtEl>
                                        <p:attrNameLst>
                                          <p:attrName>ppt_x</p:attrName>
                                        </p:attrNameLst>
                                      </p:cBhvr>
                                      <p:tavLst>
                                        <p:tav tm="0">
                                          <p:val>
                                            <p:strVal val="#ppt_x"/>
                                          </p:val>
                                        </p:tav>
                                        <p:tav tm="100000">
                                          <p:val>
                                            <p:strVal val="#ppt_x"/>
                                          </p:val>
                                        </p:tav>
                                      </p:tavLst>
                                    </p:anim>
                                    <p:anim calcmode="lin" valueType="num">
                                      <p:cBhvr>
                                        <p:cTn id="49" dur="500" fill="hold"/>
                                        <p:tgtEl>
                                          <p:spTgt spid="64"/>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180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anim calcmode="lin" valueType="num">
                                      <p:cBhvr>
                                        <p:cTn id="53" dur="500" fill="hold"/>
                                        <p:tgtEl>
                                          <p:spTgt spid="50"/>
                                        </p:tgtEl>
                                        <p:attrNameLst>
                                          <p:attrName>ppt_x</p:attrName>
                                        </p:attrNameLst>
                                      </p:cBhvr>
                                      <p:tavLst>
                                        <p:tav tm="0">
                                          <p:val>
                                            <p:strVal val="#ppt_x"/>
                                          </p:val>
                                        </p:tav>
                                        <p:tav tm="100000">
                                          <p:val>
                                            <p:strVal val="#ppt_x"/>
                                          </p:val>
                                        </p:tav>
                                      </p:tavLst>
                                    </p:anim>
                                    <p:anim calcmode="lin" valueType="num">
                                      <p:cBhvr>
                                        <p:cTn id="54" dur="500" fill="hold"/>
                                        <p:tgtEl>
                                          <p:spTgt spid="5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200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anim calcmode="lin" valueType="num">
                                      <p:cBhvr>
                                        <p:cTn id="58" dur="500" fill="hold"/>
                                        <p:tgtEl>
                                          <p:spTgt spid="52"/>
                                        </p:tgtEl>
                                        <p:attrNameLst>
                                          <p:attrName>ppt_x</p:attrName>
                                        </p:attrNameLst>
                                      </p:cBhvr>
                                      <p:tavLst>
                                        <p:tav tm="0">
                                          <p:val>
                                            <p:strVal val="#ppt_x"/>
                                          </p:val>
                                        </p:tav>
                                        <p:tav tm="100000">
                                          <p:val>
                                            <p:strVal val="#ppt_x"/>
                                          </p:val>
                                        </p:tav>
                                      </p:tavLst>
                                    </p:anim>
                                    <p:anim calcmode="lin" valueType="num">
                                      <p:cBhvr>
                                        <p:cTn id="59" dur="500" fill="hold"/>
                                        <p:tgtEl>
                                          <p:spTgt spid="52"/>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220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anim calcmode="lin" valueType="num">
                                      <p:cBhvr>
                                        <p:cTn id="63" dur="500" fill="hold"/>
                                        <p:tgtEl>
                                          <p:spTgt spid="39"/>
                                        </p:tgtEl>
                                        <p:attrNameLst>
                                          <p:attrName>ppt_x</p:attrName>
                                        </p:attrNameLst>
                                      </p:cBhvr>
                                      <p:tavLst>
                                        <p:tav tm="0">
                                          <p:val>
                                            <p:strVal val="#ppt_x"/>
                                          </p:val>
                                        </p:tav>
                                        <p:tav tm="100000">
                                          <p:val>
                                            <p:strVal val="#ppt_x"/>
                                          </p:val>
                                        </p:tav>
                                      </p:tavLst>
                                    </p:anim>
                                    <p:anim calcmode="lin" valueType="num">
                                      <p:cBhvr>
                                        <p:cTn id="64" dur="500" fill="hold"/>
                                        <p:tgtEl>
                                          <p:spTgt spid="39"/>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240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anim calcmode="lin" valueType="num">
                                      <p:cBhvr>
                                        <p:cTn id="68" dur="500" fill="hold"/>
                                        <p:tgtEl>
                                          <p:spTgt spid="62"/>
                                        </p:tgtEl>
                                        <p:attrNameLst>
                                          <p:attrName>ppt_x</p:attrName>
                                        </p:attrNameLst>
                                      </p:cBhvr>
                                      <p:tavLst>
                                        <p:tav tm="0">
                                          <p:val>
                                            <p:strVal val="#ppt_x"/>
                                          </p:val>
                                        </p:tav>
                                        <p:tav tm="100000">
                                          <p:val>
                                            <p:strVal val="#ppt_x"/>
                                          </p:val>
                                        </p:tav>
                                      </p:tavLst>
                                    </p:anim>
                                    <p:anim calcmode="lin" valueType="num">
                                      <p:cBhvr>
                                        <p:cTn id="69" dur="500" fill="hold"/>
                                        <p:tgtEl>
                                          <p:spTgt spid="62"/>
                                        </p:tgtEl>
                                        <p:attrNameLst>
                                          <p:attrName>ppt_y</p:attrName>
                                        </p:attrNameLst>
                                      </p:cBhvr>
                                      <p:tavLst>
                                        <p:tav tm="0">
                                          <p:val>
                                            <p:strVal val="#ppt_y-.1"/>
                                          </p:val>
                                        </p:tav>
                                        <p:tav tm="100000">
                                          <p:val>
                                            <p:strVal val="#ppt_y"/>
                                          </p:val>
                                        </p:tav>
                                      </p:tavLst>
                                    </p:anim>
                                  </p:childTnLst>
                                </p:cTn>
                              </p:par>
                              <p:par>
                                <p:cTn id="70" presetID="10" presetClass="entr" presetSubtype="0" fill="hold" grpId="0" nodeType="withEffect">
                                  <p:stCondLst>
                                    <p:cond delay="26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8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7" grpId="0" animBg="1"/>
      <p:bldP spid="48" grpId="0" animBg="1"/>
      <p:bldP spid="49" grpId="0" animBg="1"/>
      <p:bldP spid="50" grpId="0" animBg="1"/>
      <p:bldP spid="51" grpId="0" animBg="1"/>
      <p:bldP spid="52" grpId="0" animBg="1"/>
      <p:bldP spid="53" grpId="0" animBg="1"/>
      <p:bldP spid="62" grpId="0" animBg="1"/>
      <p:bldP spid="63" grpId="0" animBg="1"/>
      <p:bldP spid="64" grpId="0" animBg="1"/>
      <p:bldP spid="65" grpId="0" animBg="1"/>
      <p:bldP spid="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691911" y="955288"/>
            <a:ext cx="5304263" cy="530426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ffee_da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3428889"/>
            <a:ext cx="3446309" cy="3256761"/>
          </a:xfrm>
          <a:prstGeom prst="rect">
            <a:avLst/>
          </a:prstGeom>
          <a:effectLst>
            <a:outerShdw blurRad="266700" dist="127000" dir="5400000" algn="t" rotWithShape="0">
              <a:prstClr val="black">
                <a:alpha val="80000"/>
              </a:prstClr>
            </a:outerShdw>
          </a:effectLst>
        </p:spPr>
      </p:pic>
      <p:sp>
        <p:nvSpPr>
          <p:cNvPr id="18" name="TextBox 17"/>
          <p:cNvSpPr txBox="1"/>
          <p:nvPr/>
        </p:nvSpPr>
        <p:spPr>
          <a:xfrm>
            <a:off x="262609" y="2369122"/>
            <a:ext cx="6172200" cy="1631216"/>
          </a:xfrm>
          <a:prstGeom prst="rect">
            <a:avLst/>
          </a:prstGeom>
          <a:noFill/>
          <a:ln>
            <a:noFill/>
          </a:ln>
        </p:spPr>
        <p:txBody>
          <a:bodyPr wrap="square" rtlCol="0">
            <a:spAutoFit/>
          </a:bodyPr>
          <a:lstStyle/>
          <a:p>
            <a:pPr algn="ctr"/>
            <a:r>
              <a:rPr lang="en-US" sz="10000" b="1" dirty="0">
                <a:ln w="19050">
                  <a:noFill/>
                  <a:round/>
                </a:ln>
                <a:solidFill>
                  <a:schemeClr val="bg1"/>
                </a:solidFill>
                <a:latin typeface="Lobster" panose="02000506000000020003" pitchFamily="2" charset="0"/>
              </a:rPr>
              <a:t>Christmas</a:t>
            </a:r>
          </a:p>
        </p:txBody>
      </p:sp>
      <p:sp>
        <p:nvSpPr>
          <p:cNvPr id="11" name="TextBox 10"/>
          <p:cNvSpPr txBox="1"/>
          <p:nvPr/>
        </p:nvSpPr>
        <p:spPr>
          <a:xfrm>
            <a:off x="734443" y="3499783"/>
            <a:ext cx="5105400" cy="830997"/>
          </a:xfrm>
          <a:prstGeom prst="rect">
            <a:avLst/>
          </a:prstGeom>
          <a:noFill/>
          <a:ln>
            <a:noFill/>
          </a:ln>
        </p:spPr>
        <p:txBody>
          <a:bodyPr wrap="square" rtlCol="0">
            <a:spAutoFit/>
          </a:bodyPr>
          <a:lstStyle/>
          <a:p>
            <a:pPr algn="ctr"/>
            <a:r>
              <a:rPr lang="en-US" sz="4800" b="1" i="1" dirty="0">
                <a:ln w="19050">
                  <a:solidFill>
                    <a:schemeClr val="tx1"/>
                  </a:solidFill>
                  <a:round/>
                </a:ln>
                <a:solidFill>
                  <a:schemeClr val="accent2"/>
                </a:solidFill>
                <a:latin typeface="Tahoma" panose="020B0604030504040204" pitchFamily="34" charset="0"/>
                <a:ea typeface="Tahoma" panose="020B0604030504040204" pitchFamily="34" charset="0"/>
                <a:cs typeface="Tahoma" panose="020B0604030504040204" pitchFamily="34" charset="0"/>
              </a:rPr>
              <a:t>Nostalgia</a:t>
            </a:r>
          </a:p>
        </p:txBody>
      </p:sp>
      <p:sp>
        <p:nvSpPr>
          <p:cNvPr id="15" name="Oval 14"/>
          <p:cNvSpPr/>
          <p:nvPr/>
        </p:nvSpPr>
        <p:spPr>
          <a:xfrm>
            <a:off x="789296" y="1053374"/>
            <a:ext cx="5118826" cy="51188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89296" y="4353580"/>
            <a:ext cx="5105400" cy="523220"/>
          </a:xfrm>
          <a:prstGeom prst="rect">
            <a:avLst/>
          </a:prstGeom>
          <a:noFill/>
          <a:ln>
            <a:noFill/>
          </a:ln>
        </p:spPr>
        <p:txBody>
          <a:bodyPr wrap="square" rtlCol="0">
            <a:spAutoFit/>
          </a:bodyPr>
          <a:lstStyle/>
          <a:p>
            <a:pPr algn="ctr"/>
            <a:r>
              <a:rPr lang="en-US" sz="2800" b="1" i="1" dirty="0">
                <a:ln w="12700">
                  <a:solidFill>
                    <a:schemeClr val="bg1"/>
                  </a:solidFill>
                  <a:round/>
                </a:ln>
                <a:noFill/>
                <a:latin typeface="Tahoma" panose="020B0604030504040204" pitchFamily="34" charset="0"/>
                <a:ea typeface="Tahoma" panose="020B0604030504040204" pitchFamily="34" charset="0"/>
                <a:cs typeface="Tahoma" panose="020B0604030504040204" pitchFamily="34" charset="0"/>
              </a:rPr>
              <a:t>Your Sub Title Here!</a:t>
            </a:r>
          </a:p>
        </p:txBody>
      </p:sp>
      <p:sp>
        <p:nvSpPr>
          <p:cNvPr id="12" name="Snowman"/>
          <p:cNvSpPr>
            <a:spLocks noEditPoints="1"/>
          </p:cNvSpPr>
          <p:nvPr/>
        </p:nvSpPr>
        <p:spPr bwMode="auto">
          <a:xfrm>
            <a:off x="1811775" y="1695728"/>
            <a:ext cx="776290" cy="818012"/>
          </a:xfrm>
          <a:custGeom>
            <a:avLst/>
            <a:gdLst>
              <a:gd name="T0" fmla="*/ 533 w 1060"/>
              <a:gd name="T1" fmla="*/ 753 h 1117"/>
              <a:gd name="T2" fmla="*/ 533 w 1060"/>
              <a:gd name="T3" fmla="*/ 692 h 1117"/>
              <a:gd name="T4" fmla="*/ 562 w 1060"/>
              <a:gd name="T5" fmla="*/ 829 h 1117"/>
              <a:gd name="T6" fmla="*/ 502 w 1060"/>
              <a:gd name="T7" fmla="*/ 829 h 1117"/>
              <a:gd name="T8" fmla="*/ 562 w 1060"/>
              <a:gd name="T9" fmla="*/ 829 h 1117"/>
              <a:gd name="T10" fmla="*/ 535 w 1060"/>
              <a:gd name="T11" fmla="*/ 962 h 1117"/>
              <a:gd name="T12" fmla="*/ 535 w 1060"/>
              <a:gd name="T13" fmla="*/ 901 h 1117"/>
              <a:gd name="T14" fmla="*/ 470 w 1060"/>
              <a:gd name="T15" fmla="*/ 319 h 1117"/>
              <a:gd name="T16" fmla="*/ 470 w 1060"/>
              <a:gd name="T17" fmla="*/ 379 h 1117"/>
              <a:gd name="T18" fmla="*/ 470 w 1060"/>
              <a:gd name="T19" fmla="*/ 319 h 1117"/>
              <a:gd name="T20" fmla="*/ 628 w 1060"/>
              <a:gd name="T21" fmla="*/ 349 h 1117"/>
              <a:gd name="T22" fmla="*/ 568 w 1060"/>
              <a:gd name="T23" fmla="*/ 349 h 1117"/>
              <a:gd name="T24" fmla="*/ 1056 w 1060"/>
              <a:gd name="T25" fmla="*/ 762 h 1117"/>
              <a:gd name="T26" fmla="*/ 799 w 1060"/>
              <a:gd name="T27" fmla="*/ 614 h 1117"/>
              <a:gd name="T28" fmla="*/ 740 w 1060"/>
              <a:gd name="T29" fmla="*/ 500 h 1117"/>
              <a:gd name="T30" fmla="*/ 772 w 1060"/>
              <a:gd name="T31" fmla="*/ 381 h 1117"/>
              <a:gd name="T32" fmla="*/ 843 w 1060"/>
              <a:gd name="T33" fmla="*/ 257 h 1117"/>
              <a:gd name="T34" fmla="*/ 839 w 1060"/>
              <a:gd name="T35" fmla="*/ 205 h 1117"/>
              <a:gd name="T36" fmla="*/ 739 w 1060"/>
              <a:gd name="T37" fmla="*/ 38 h 1117"/>
              <a:gd name="T38" fmla="*/ 401 w 1060"/>
              <a:gd name="T39" fmla="*/ 0 h 1117"/>
              <a:gd name="T40" fmla="*/ 357 w 1060"/>
              <a:gd name="T41" fmla="*/ 179 h 1117"/>
              <a:gd name="T42" fmla="*/ 236 w 1060"/>
              <a:gd name="T43" fmla="*/ 175 h 1117"/>
              <a:gd name="T44" fmla="*/ 347 w 1060"/>
              <a:gd name="T45" fmla="*/ 230 h 1117"/>
              <a:gd name="T46" fmla="*/ 312 w 1060"/>
              <a:gd name="T47" fmla="*/ 476 h 1117"/>
              <a:gd name="T48" fmla="*/ 260 w 1060"/>
              <a:gd name="T49" fmla="*/ 516 h 1117"/>
              <a:gd name="T50" fmla="*/ 263 w 1060"/>
              <a:gd name="T51" fmla="*/ 617 h 1117"/>
              <a:gd name="T52" fmla="*/ 4 w 1060"/>
              <a:gd name="T53" fmla="*/ 764 h 1117"/>
              <a:gd name="T54" fmla="*/ 25 w 1060"/>
              <a:gd name="T55" fmla="*/ 850 h 1117"/>
              <a:gd name="T56" fmla="*/ 103 w 1060"/>
              <a:gd name="T57" fmla="*/ 888 h 1117"/>
              <a:gd name="T58" fmla="*/ 126 w 1060"/>
              <a:gd name="T59" fmla="*/ 784 h 1117"/>
              <a:gd name="T60" fmla="*/ 209 w 1060"/>
              <a:gd name="T61" fmla="*/ 794 h 1117"/>
              <a:gd name="T62" fmla="*/ 532 w 1060"/>
              <a:gd name="T63" fmla="*/ 1117 h 1117"/>
              <a:gd name="T64" fmla="*/ 855 w 1060"/>
              <a:gd name="T65" fmla="*/ 794 h 1117"/>
              <a:gd name="T66" fmla="*/ 934 w 1060"/>
              <a:gd name="T67" fmla="*/ 781 h 1117"/>
              <a:gd name="T68" fmla="*/ 957 w 1060"/>
              <a:gd name="T69" fmla="*/ 885 h 1117"/>
              <a:gd name="T70" fmla="*/ 1035 w 1060"/>
              <a:gd name="T71" fmla="*/ 847 h 1117"/>
              <a:gd name="T72" fmla="*/ 1056 w 1060"/>
              <a:gd name="T73" fmla="*/ 762 h 1117"/>
              <a:gd name="T74" fmla="*/ 406 w 1060"/>
              <a:gd name="T75" fmla="*/ 242 h 1117"/>
              <a:gd name="T76" fmla="*/ 680 w 1060"/>
              <a:gd name="T77" fmla="*/ 265 h 1117"/>
              <a:gd name="T78" fmla="*/ 705 w 1060"/>
              <a:gd name="T79" fmla="*/ 455 h 1117"/>
              <a:gd name="T80" fmla="*/ 662 w 1060"/>
              <a:gd name="T81" fmla="*/ 517 h 1117"/>
              <a:gd name="T82" fmla="*/ 402 w 1060"/>
              <a:gd name="T83" fmla="*/ 517 h 1117"/>
              <a:gd name="T84" fmla="*/ 359 w 1060"/>
              <a:gd name="T85" fmla="*/ 455 h 1117"/>
              <a:gd name="T86" fmla="*/ 399 w 1060"/>
              <a:gd name="T87" fmla="*/ 249 h 1117"/>
              <a:gd name="T88" fmla="*/ 532 w 1060"/>
              <a:gd name="T89" fmla="*/ 1066 h 1117"/>
              <a:gd name="T90" fmla="*/ 261 w 1060"/>
              <a:gd name="T91" fmla="*/ 794 h 1117"/>
              <a:gd name="T92" fmla="*/ 332 w 1060"/>
              <a:gd name="T93" fmla="*/ 614 h 1117"/>
              <a:gd name="T94" fmla="*/ 604 w 1060"/>
              <a:gd name="T95" fmla="*/ 853 h 1117"/>
              <a:gd name="T96" fmla="*/ 689 w 1060"/>
              <a:gd name="T97" fmla="*/ 626 h 1117"/>
              <a:gd name="T98" fmla="*/ 767 w 1060"/>
              <a:gd name="T99" fmla="*/ 658 h 1117"/>
              <a:gd name="T100" fmla="*/ 724 w 1060"/>
              <a:gd name="T101" fmla="*/ 986 h 1117"/>
              <a:gd name="T102" fmla="*/ 604 w 1060"/>
              <a:gd name="T103" fmla="*/ 483 h 1117"/>
              <a:gd name="T104" fmla="*/ 509 w 1060"/>
              <a:gd name="T105" fmla="*/ 397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0" h="1117">
                <a:moveTo>
                  <a:pt x="563" y="722"/>
                </a:moveTo>
                <a:cubicBezTo>
                  <a:pt x="563" y="739"/>
                  <a:pt x="550" y="753"/>
                  <a:pt x="533" y="753"/>
                </a:cubicBezTo>
                <a:cubicBezTo>
                  <a:pt x="516" y="753"/>
                  <a:pt x="503" y="739"/>
                  <a:pt x="503" y="722"/>
                </a:cubicBezTo>
                <a:cubicBezTo>
                  <a:pt x="503" y="706"/>
                  <a:pt x="519" y="692"/>
                  <a:pt x="533" y="692"/>
                </a:cubicBezTo>
                <a:cubicBezTo>
                  <a:pt x="547" y="692"/>
                  <a:pt x="563" y="706"/>
                  <a:pt x="563" y="722"/>
                </a:cubicBezTo>
                <a:close/>
                <a:moveTo>
                  <a:pt x="562" y="829"/>
                </a:moveTo>
                <a:cubicBezTo>
                  <a:pt x="562" y="846"/>
                  <a:pt x="548" y="859"/>
                  <a:pt x="532" y="859"/>
                </a:cubicBezTo>
                <a:cubicBezTo>
                  <a:pt x="515" y="859"/>
                  <a:pt x="502" y="846"/>
                  <a:pt x="502" y="829"/>
                </a:cubicBezTo>
                <a:cubicBezTo>
                  <a:pt x="502" y="812"/>
                  <a:pt x="518" y="799"/>
                  <a:pt x="532" y="799"/>
                </a:cubicBezTo>
                <a:cubicBezTo>
                  <a:pt x="546" y="799"/>
                  <a:pt x="562" y="812"/>
                  <a:pt x="562" y="829"/>
                </a:cubicBezTo>
                <a:close/>
                <a:moveTo>
                  <a:pt x="565" y="932"/>
                </a:moveTo>
                <a:cubicBezTo>
                  <a:pt x="565" y="948"/>
                  <a:pt x="552" y="962"/>
                  <a:pt x="535" y="962"/>
                </a:cubicBezTo>
                <a:cubicBezTo>
                  <a:pt x="519" y="962"/>
                  <a:pt x="505" y="948"/>
                  <a:pt x="505" y="932"/>
                </a:cubicBezTo>
                <a:cubicBezTo>
                  <a:pt x="505" y="915"/>
                  <a:pt x="519" y="901"/>
                  <a:pt x="535" y="901"/>
                </a:cubicBezTo>
                <a:cubicBezTo>
                  <a:pt x="552" y="901"/>
                  <a:pt x="565" y="915"/>
                  <a:pt x="565" y="932"/>
                </a:cubicBezTo>
                <a:close/>
                <a:moveTo>
                  <a:pt x="470" y="319"/>
                </a:moveTo>
                <a:cubicBezTo>
                  <a:pt x="486" y="319"/>
                  <a:pt x="500" y="332"/>
                  <a:pt x="500" y="349"/>
                </a:cubicBezTo>
                <a:cubicBezTo>
                  <a:pt x="500" y="366"/>
                  <a:pt x="486" y="379"/>
                  <a:pt x="470" y="379"/>
                </a:cubicBezTo>
                <a:cubicBezTo>
                  <a:pt x="453" y="379"/>
                  <a:pt x="440" y="366"/>
                  <a:pt x="440" y="349"/>
                </a:cubicBezTo>
                <a:cubicBezTo>
                  <a:pt x="440" y="332"/>
                  <a:pt x="453" y="319"/>
                  <a:pt x="470" y="319"/>
                </a:cubicBezTo>
                <a:close/>
                <a:moveTo>
                  <a:pt x="598" y="319"/>
                </a:moveTo>
                <a:cubicBezTo>
                  <a:pt x="615" y="319"/>
                  <a:pt x="628" y="332"/>
                  <a:pt x="628" y="349"/>
                </a:cubicBezTo>
                <a:cubicBezTo>
                  <a:pt x="628" y="366"/>
                  <a:pt x="615" y="379"/>
                  <a:pt x="598" y="379"/>
                </a:cubicBezTo>
                <a:cubicBezTo>
                  <a:pt x="581" y="379"/>
                  <a:pt x="568" y="366"/>
                  <a:pt x="568" y="349"/>
                </a:cubicBezTo>
                <a:cubicBezTo>
                  <a:pt x="568" y="332"/>
                  <a:pt x="581" y="319"/>
                  <a:pt x="598" y="319"/>
                </a:cubicBezTo>
                <a:close/>
                <a:moveTo>
                  <a:pt x="1056" y="762"/>
                </a:moveTo>
                <a:cubicBezTo>
                  <a:pt x="1052" y="736"/>
                  <a:pt x="996" y="745"/>
                  <a:pt x="980" y="747"/>
                </a:cubicBezTo>
                <a:cubicBezTo>
                  <a:pt x="980" y="747"/>
                  <a:pt x="831" y="640"/>
                  <a:pt x="799" y="614"/>
                </a:cubicBezTo>
                <a:cubicBezTo>
                  <a:pt x="786" y="595"/>
                  <a:pt x="785" y="592"/>
                  <a:pt x="769" y="575"/>
                </a:cubicBezTo>
                <a:cubicBezTo>
                  <a:pt x="786" y="539"/>
                  <a:pt x="772" y="510"/>
                  <a:pt x="740" y="500"/>
                </a:cubicBezTo>
                <a:cubicBezTo>
                  <a:pt x="745" y="492"/>
                  <a:pt x="749" y="484"/>
                  <a:pt x="752" y="476"/>
                </a:cubicBezTo>
                <a:cubicBezTo>
                  <a:pt x="765" y="447"/>
                  <a:pt x="772" y="415"/>
                  <a:pt x="772" y="381"/>
                </a:cubicBezTo>
                <a:cubicBezTo>
                  <a:pt x="772" y="339"/>
                  <a:pt x="760" y="298"/>
                  <a:pt x="741" y="264"/>
                </a:cubicBezTo>
                <a:cubicBezTo>
                  <a:pt x="774" y="262"/>
                  <a:pt x="809" y="260"/>
                  <a:pt x="843" y="257"/>
                </a:cubicBezTo>
                <a:cubicBezTo>
                  <a:pt x="858" y="255"/>
                  <a:pt x="868" y="243"/>
                  <a:pt x="867" y="229"/>
                </a:cubicBezTo>
                <a:cubicBezTo>
                  <a:pt x="866" y="214"/>
                  <a:pt x="853" y="204"/>
                  <a:pt x="839" y="205"/>
                </a:cubicBezTo>
                <a:cubicBezTo>
                  <a:pt x="803" y="209"/>
                  <a:pt x="767" y="211"/>
                  <a:pt x="732" y="212"/>
                </a:cubicBezTo>
                <a:cubicBezTo>
                  <a:pt x="732" y="212"/>
                  <a:pt x="739" y="63"/>
                  <a:pt x="739" y="38"/>
                </a:cubicBezTo>
                <a:cubicBezTo>
                  <a:pt x="739" y="15"/>
                  <a:pt x="730" y="11"/>
                  <a:pt x="709" y="9"/>
                </a:cubicBezTo>
                <a:cubicBezTo>
                  <a:pt x="624" y="2"/>
                  <a:pt x="401" y="0"/>
                  <a:pt x="401" y="0"/>
                </a:cubicBezTo>
                <a:cubicBezTo>
                  <a:pt x="361" y="0"/>
                  <a:pt x="363" y="11"/>
                  <a:pt x="362" y="36"/>
                </a:cubicBezTo>
                <a:cubicBezTo>
                  <a:pt x="357" y="179"/>
                  <a:pt x="357" y="179"/>
                  <a:pt x="357" y="179"/>
                </a:cubicBezTo>
                <a:cubicBezTo>
                  <a:pt x="328" y="173"/>
                  <a:pt x="298" y="165"/>
                  <a:pt x="268" y="157"/>
                </a:cubicBezTo>
                <a:cubicBezTo>
                  <a:pt x="254" y="153"/>
                  <a:pt x="240" y="161"/>
                  <a:pt x="236" y="175"/>
                </a:cubicBezTo>
                <a:cubicBezTo>
                  <a:pt x="232" y="188"/>
                  <a:pt x="240" y="203"/>
                  <a:pt x="254" y="206"/>
                </a:cubicBezTo>
                <a:cubicBezTo>
                  <a:pt x="286" y="215"/>
                  <a:pt x="316" y="223"/>
                  <a:pt x="347" y="230"/>
                </a:cubicBezTo>
                <a:cubicBezTo>
                  <a:pt x="313" y="271"/>
                  <a:pt x="293" y="324"/>
                  <a:pt x="293" y="381"/>
                </a:cubicBezTo>
                <a:cubicBezTo>
                  <a:pt x="293" y="415"/>
                  <a:pt x="299" y="447"/>
                  <a:pt x="312" y="476"/>
                </a:cubicBezTo>
                <a:cubicBezTo>
                  <a:pt x="314" y="480"/>
                  <a:pt x="315" y="483"/>
                  <a:pt x="317" y="487"/>
                </a:cubicBezTo>
                <a:cubicBezTo>
                  <a:pt x="292" y="482"/>
                  <a:pt x="264" y="484"/>
                  <a:pt x="260" y="516"/>
                </a:cubicBezTo>
                <a:cubicBezTo>
                  <a:pt x="258" y="545"/>
                  <a:pt x="267" y="568"/>
                  <a:pt x="286" y="585"/>
                </a:cubicBezTo>
                <a:cubicBezTo>
                  <a:pt x="275" y="597"/>
                  <a:pt x="271" y="603"/>
                  <a:pt x="263" y="617"/>
                </a:cubicBezTo>
                <a:cubicBezTo>
                  <a:pt x="231" y="643"/>
                  <a:pt x="80" y="750"/>
                  <a:pt x="80" y="750"/>
                </a:cubicBezTo>
                <a:cubicBezTo>
                  <a:pt x="65" y="748"/>
                  <a:pt x="8" y="739"/>
                  <a:pt x="4" y="764"/>
                </a:cubicBezTo>
                <a:cubicBezTo>
                  <a:pt x="0" y="791"/>
                  <a:pt x="34" y="788"/>
                  <a:pt x="64" y="791"/>
                </a:cubicBezTo>
                <a:cubicBezTo>
                  <a:pt x="52" y="802"/>
                  <a:pt x="12" y="831"/>
                  <a:pt x="25" y="850"/>
                </a:cubicBezTo>
                <a:cubicBezTo>
                  <a:pt x="37" y="866"/>
                  <a:pt x="64" y="848"/>
                  <a:pt x="85" y="828"/>
                </a:cubicBezTo>
                <a:cubicBezTo>
                  <a:pt x="83" y="853"/>
                  <a:pt x="83" y="886"/>
                  <a:pt x="103" y="888"/>
                </a:cubicBezTo>
                <a:cubicBezTo>
                  <a:pt x="123" y="890"/>
                  <a:pt x="126" y="867"/>
                  <a:pt x="125" y="852"/>
                </a:cubicBezTo>
                <a:cubicBezTo>
                  <a:pt x="125" y="839"/>
                  <a:pt x="128" y="797"/>
                  <a:pt x="126" y="784"/>
                </a:cubicBezTo>
                <a:cubicBezTo>
                  <a:pt x="135" y="772"/>
                  <a:pt x="185" y="740"/>
                  <a:pt x="221" y="711"/>
                </a:cubicBezTo>
                <a:cubicBezTo>
                  <a:pt x="216" y="726"/>
                  <a:pt x="209" y="757"/>
                  <a:pt x="209" y="794"/>
                </a:cubicBezTo>
                <a:cubicBezTo>
                  <a:pt x="209" y="883"/>
                  <a:pt x="245" y="964"/>
                  <a:pt x="304" y="1023"/>
                </a:cubicBezTo>
                <a:cubicBezTo>
                  <a:pt x="362" y="1081"/>
                  <a:pt x="443" y="1117"/>
                  <a:pt x="532" y="1117"/>
                </a:cubicBezTo>
                <a:cubicBezTo>
                  <a:pt x="621" y="1117"/>
                  <a:pt x="702" y="1081"/>
                  <a:pt x="761" y="1023"/>
                </a:cubicBezTo>
                <a:cubicBezTo>
                  <a:pt x="819" y="964"/>
                  <a:pt x="855" y="883"/>
                  <a:pt x="855" y="794"/>
                </a:cubicBezTo>
                <a:cubicBezTo>
                  <a:pt x="855" y="757"/>
                  <a:pt x="851" y="737"/>
                  <a:pt x="843" y="709"/>
                </a:cubicBezTo>
                <a:cubicBezTo>
                  <a:pt x="878" y="738"/>
                  <a:pt x="925" y="769"/>
                  <a:pt x="934" y="781"/>
                </a:cubicBezTo>
                <a:cubicBezTo>
                  <a:pt x="932" y="794"/>
                  <a:pt x="935" y="836"/>
                  <a:pt x="935" y="849"/>
                </a:cubicBezTo>
                <a:cubicBezTo>
                  <a:pt x="935" y="864"/>
                  <a:pt x="937" y="887"/>
                  <a:pt x="957" y="885"/>
                </a:cubicBezTo>
                <a:cubicBezTo>
                  <a:pt x="977" y="883"/>
                  <a:pt x="977" y="850"/>
                  <a:pt x="975" y="825"/>
                </a:cubicBezTo>
                <a:cubicBezTo>
                  <a:pt x="996" y="845"/>
                  <a:pt x="1023" y="863"/>
                  <a:pt x="1035" y="847"/>
                </a:cubicBezTo>
                <a:cubicBezTo>
                  <a:pt x="1049" y="829"/>
                  <a:pt x="1009" y="799"/>
                  <a:pt x="996" y="788"/>
                </a:cubicBezTo>
                <a:cubicBezTo>
                  <a:pt x="1026" y="785"/>
                  <a:pt x="1060" y="789"/>
                  <a:pt x="1056" y="762"/>
                </a:cubicBezTo>
                <a:close/>
                <a:moveTo>
                  <a:pt x="399" y="249"/>
                </a:moveTo>
                <a:cubicBezTo>
                  <a:pt x="402" y="246"/>
                  <a:pt x="404" y="244"/>
                  <a:pt x="406" y="242"/>
                </a:cubicBezTo>
                <a:cubicBezTo>
                  <a:pt x="456" y="251"/>
                  <a:pt x="504" y="257"/>
                  <a:pt x="552" y="261"/>
                </a:cubicBezTo>
                <a:cubicBezTo>
                  <a:pt x="594" y="264"/>
                  <a:pt x="637" y="265"/>
                  <a:pt x="680" y="265"/>
                </a:cubicBezTo>
                <a:cubicBezTo>
                  <a:pt x="705" y="297"/>
                  <a:pt x="720" y="337"/>
                  <a:pt x="720" y="381"/>
                </a:cubicBezTo>
                <a:cubicBezTo>
                  <a:pt x="720" y="408"/>
                  <a:pt x="715" y="433"/>
                  <a:pt x="705" y="455"/>
                </a:cubicBezTo>
                <a:cubicBezTo>
                  <a:pt x="695" y="479"/>
                  <a:pt x="680" y="500"/>
                  <a:pt x="662" y="517"/>
                </a:cubicBezTo>
                <a:cubicBezTo>
                  <a:pt x="662" y="517"/>
                  <a:pt x="662" y="517"/>
                  <a:pt x="662" y="517"/>
                </a:cubicBezTo>
                <a:cubicBezTo>
                  <a:pt x="661" y="518"/>
                  <a:pt x="661" y="518"/>
                  <a:pt x="661" y="518"/>
                </a:cubicBezTo>
                <a:cubicBezTo>
                  <a:pt x="596" y="532"/>
                  <a:pt x="499" y="546"/>
                  <a:pt x="402" y="517"/>
                </a:cubicBezTo>
                <a:cubicBezTo>
                  <a:pt x="402" y="517"/>
                  <a:pt x="402" y="517"/>
                  <a:pt x="401" y="516"/>
                </a:cubicBezTo>
                <a:cubicBezTo>
                  <a:pt x="383" y="499"/>
                  <a:pt x="369" y="478"/>
                  <a:pt x="359" y="455"/>
                </a:cubicBezTo>
                <a:cubicBezTo>
                  <a:pt x="350" y="433"/>
                  <a:pt x="344" y="408"/>
                  <a:pt x="344" y="381"/>
                </a:cubicBezTo>
                <a:cubicBezTo>
                  <a:pt x="344" y="330"/>
                  <a:pt x="365" y="283"/>
                  <a:pt x="399" y="249"/>
                </a:cubicBezTo>
                <a:close/>
                <a:moveTo>
                  <a:pt x="724" y="986"/>
                </a:moveTo>
                <a:cubicBezTo>
                  <a:pt x="675" y="1035"/>
                  <a:pt x="607" y="1066"/>
                  <a:pt x="532" y="1066"/>
                </a:cubicBezTo>
                <a:cubicBezTo>
                  <a:pt x="457" y="1066"/>
                  <a:pt x="389" y="1035"/>
                  <a:pt x="340" y="986"/>
                </a:cubicBezTo>
                <a:cubicBezTo>
                  <a:pt x="291" y="937"/>
                  <a:pt x="261" y="869"/>
                  <a:pt x="261" y="794"/>
                </a:cubicBezTo>
                <a:cubicBezTo>
                  <a:pt x="261" y="745"/>
                  <a:pt x="274" y="698"/>
                  <a:pt x="297" y="658"/>
                </a:cubicBezTo>
                <a:cubicBezTo>
                  <a:pt x="301" y="651"/>
                  <a:pt x="315" y="633"/>
                  <a:pt x="332" y="614"/>
                </a:cubicBezTo>
                <a:cubicBezTo>
                  <a:pt x="395" y="639"/>
                  <a:pt x="489" y="643"/>
                  <a:pt x="571" y="639"/>
                </a:cubicBezTo>
                <a:cubicBezTo>
                  <a:pt x="611" y="693"/>
                  <a:pt x="608" y="843"/>
                  <a:pt x="604" y="853"/>
                </a:cubicBezTo>
                <a:cubicBezTo>
                  <a:pt x="608" y="857"/>
                  <a:pt x="686" y="844"/>
                  <a:pt x="705" y="842"/>
                </a:cubicBezTo>
                <a:cubicBezTo>
                  <a:pt x="731" y="778"/>
                  <a:pt x="718" y="686"/>
                  <a:pt x="689" y="626"/>
                </a:cubicBezTo>
                <a:cubicBezTo>
                  <a:pt x="712" y="622"/>
                  <a:pt x="728" y="618"/>
                  <a:pt x="736" y="615"/>
                </a:cubicBezTo>
                <a:cubicBezTo>
                  <a:pt x="748" y="628"/>
                  <a:pt x="758" y="643"/>
                  <a:pt x="767" y="658"/>
                </a:cubicBezTo>
                <a:cubicBezTo>
                  <a:pt x="790" y="698"/>
                  <a:pt x="804" y="745"/>
                  <a:pt x="804" y="794"/>
                </a:cubicBezTo>
                <a:cubicBezTo>
                  <a:pt x="804" y="869"/>
                  <a:pt x="773" y="937"/>
                  <a:pt x="724" y="986"/>
                </a:cubicBezTo>
                <a:close/>
                <a:moveTo>
                  <a:pt x="512" y="432"/>
                </a:moveTo>
                <a:cubicBezTo>
                  <a:pt x="522" y="443"/>
                  <a:pt x="555" y="454"/>
                  <a:pt x="604" y="483"/>
                </a:cubicBezTo>
                <a:cubicBezTo>
                  <a:pt x="604" y="483"/>
                  <a:pt x="573" y="418"/>
                  <a:pt x="556" y="397"/>
                </a:cubicBezTo>
                <a:cubicBezTo>
                  <a:pt x="542" y="379"/>
                  <a:pt x="515" y="389"/>
                  <a:pt x="509" y="397"/>
                </a:cubicBezTo>
                <a:cubicBezTo>
                  <a:pt x="503" y="405"/>
                  <a:pt x="502" y="421"/>
                  <a:pt x="512" y="4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9"/>
          <p:cNvSpPr>
            <a:spLocks noEditPoints="1"/>
          </p:cNvSpPr>
          <p:nvPr/>
        </p:nvSpPr>
        <p:spPr bwMode="auto">
          <a:xfrm flipH="1">
            <a:off x="3985260" y="4878633"/>
            <a:ext cx="744627" cy="811620"/>
          </a:xfrm>
          <a:custGeom>
            <a:avLst/>
            <a:gdLst>
              <a:gd name="T0" fmla="*/ 1232 w 1273"/>
              <a:gd name="T1" fmla="*/ 317 h 1367"/>
              <a:gd name="T2" fmla="*/ 1030 w 1273"/>
              <a:gd name="T3" fmla="*/ 116 h 1367"/>
              <a:gd name="T4" fmla="*/ 263 w 1273"/>
              <a:gd name="T5" fmla="*/ 335 h 1367"/>
              <a:gd name="T6" fmla="*/ 106 w 1273"/>
              <a:gd name="T7" fmla="*/ 479 h 1367"/>
              <a:gd name="T8" fmla="*/ 142 w 1273"/>
              <a:gd name="T9" fmla="*/ 687 h 1367"/>
              <a:gd name="T10" fmla="*/ 1 w 1273"/>
              <a:gd name="T11" fmla="*/ 746 h 1367"/>
              <a:gd name="T12" fmla="*/ 43 w 1273"/>
              <a:gd name="T13" fmla="*/ 877 h 1367"/>
              <a:gd name="T14" fmla="*/ 172 w 1273"/>
              <a:gd name="T15" fmla="*/ 979 h 1367"/>
              <a:gd name="T16" fmla="*/ 398 w 1273"/>
              <a:gd name="T17" fmla="*/ 1228 h 1367"/>
              <a:gd name="T18" fmla="*/ 700 w 1273"/>
              <a:gd name="T19" fmla="*/ 1285 h 1367"/>
              <a:gd name="T20" fmla="*/ 968 w 1273"/>
              <a:gd name="T21" fmla="*/ 1150 h 1367"/>
              <a:gd name="T22" fmla="*/ 1116 w 1273"/>
              <a:gd name="T23" fmla="*/ 865 h 1367"/>
              <a:gd name="T24" fmla="*/ 1156 w 1273"/>
              <a:gd name="T25" fmla="*/ 752 h 1367"/>
              <a:gd name="T26" fmla="*/ 1083 w 1273"/>
              <a:gd name="T27" fmla="*/ 712 h 1367"/>
              <a:gd name="T28" fmla="*/ 994 w 1273"/>
              <a:gd name="T29" fmla="*/ 581 h 1367"/>
              <a:gd name="T30" fmla="*/ 989 w 1273"/>
              <a:gd name="T31" fmla="*/ 200 h 1367"/>
              <a:gd name="T32" fmla="*/ 1070 w 1273"/>
              <a:gd name="T33" fmla="*/ 768 h 1367"/>
              <a:gd name="T34" fmla="*/ 991 w 1273"/>
              <a:gd name="T35" fmla="*/ 829 h 1367"/>
              <a:gd name="T36" fmla="*/ 985 w 1273"/>
              <a:gd name="T37" fmla="*/ 910 h 1367"/>
              <a:gd name="T38" fmla="*/ 868 w 1273"/>
              <a:gd name="T39" fmla="*/ 1239 h 1367"/>
              <a:gd name="T40" fmla="*/ 653 w 1273"/>
              <a:gd name="T41" fmla="*/ 1234 h 1367"/>
              <a:gd name="T42" fmla="*/ 512 w 1273"/>
              <a:gd name="T43" fmla="*/ 1300 h 1367"/>
              <a:gd name="T44" fmla="*/ 414 w 1273"/>
              <a:gd name="T45" fmla="*/ 1163 h 1367"/>
              <a:gd name="T46" fmla="*/ 235 w 1273"/>
              <a:gd name="T47" fmla="*/ 960 h 1367"/>
              <a:gd name="T48" fmla="*/ 174 w 1273"/>
              <a:gd name="T49" fmla="*/ 921 h 1367"/>
              <a:gd name="T50" fmla="*/ 168 w 1273"/>
              <a:gd name="T51" fmla="*/ 840 h 1367"/>
              <a:gd name="T52" fmla="*/ 89 w 1273"/>
              <a:gd name="T53" fmla="*/ 780 h 1367"/>
              <a:gd name="T54" fmla="*/ 580 w 1273"/>
              <a:gd name="T55" fmla="*/ 577 h 1367"/>
              <a:gd name="T56" fmla="*/ 977 w 1273"/>
              <a:gd name="T57" fmla="*/ 718 h 1367"/>
              <a:gd name="T58" fmla="*/ 945 w 1273"/>
              <a:gd name="T59" fmla="*/ 537 h 1367"/>
              <a:gd name="T60" fmla="*/ 185 w 1273"/>
              <a:gd name="T61" fmla="*/ 537 h 1367"/>
              <a:gd name="T62" fmla="*/ 575 w 1273"/>
              <a:gd name="T63" fmla="*/ 370 h 1367"/>
              <a:gd name="T64" fmla="*/ 1071 w 1273"/>
              <a:gd name="T65" fmla="*/ 157 h 1367"/>
              <a:gd name="T66" fmla="*/ 1216 w 1273"/>
              <a:gd name="T67" fmla="*/ 217 h 1367"/>
              <a:gd name="T68" fmla="*/ 1071 w 1273"/>
              <a:gd name="T69" fmla="*/ 276 h 1367"/>
              <a:gd name="T70" fmla="*/ 671 w 1273"/>
              <a:gd name="T71" fmla="*/ 702 h 1367"/>
              <a:gd name="T72" fmla="*/ 391 w 1273"/>
              <a:gd name="T73" fmla="*/ 751 h 1367"/>
              <a:gd name="T74" fmla="*/ 391 w 1273"/>
              <a:gd name="T75" fmla="*/ 751 h 1367"/>
              <a:gd name="T76" fmla="*/ 714 w 1273"/>
              <a:gd name="T77" fmla="*/ 1018 h 1367"/>
              <a:gd name="T78" fmla="*/ 653 w 1273"/>
              <a:gd name="T79" fmla="*/ 996 h 1367"/>
              <a:gd name="T80" fmla="*/ 450 w 1273"/>
              <a:gd name="T81" fmla="*/ 1017 h 1367"/>
              <a:gd name="T82" fmla="*/ 222 w 1273"/>
              <a:gd name="T83" fmla="*/ 832 h 1367"/>
              <a:gd name="T84" fmla="*/ 302 w 1273"/>
              <a:gd name="T85" fmla="*/ 811 h 1367"/>
              <a:gd name="T86" fmla="*/ 574 w 1273"/>
              <a:gd name="T87" fmla="*/ 716 h 1367"/>
              <a:gd name="T88" fmla="*/ 799 w 1273"/>
              <a:gd name="T89" fmla="*/ 813 h 1367"/>
              <a:gd name="T90" fmla="*/ 934 w 1273"/>
              <a:gd name="T91" fmla="*/ 821 h 1367"/>
              <a:gd name="T92" fmla="*/ 622 w 1273"/>
              <a:gd name="T93" fmla="*/ 802 h 1367"/>
              <a:gd name="T94" fmla="*/ 524 w 1273"/>
              <a:gd name="T95" fmla="*/ 910 h 1367"/>
              <a:gd name="T96" fmla="*/ 400 w 1273"/>
              <a:gd name="T97" fmla="*/ 853 h 1367"/>
              <a:gd name="T98" fmla="*/ 609 w 1273"/>
              <a:gd name="T99" fmla="*/ 964 h 1367"/>
              <a:gd name="T100" fmla="*/ 552 w 1273"/>
              <a:gd name="T101" fmla="*/ 965 h 1367"/>
              <a:gd name="T102" fmla="*/ 704 w 1273"/>
              <a:gd name="T103" fmla="*/ 832 h 1367"/>
              <a:gd name="T104" fmla="*/ 604 w 1273"/>
              <a:gd name="T105" fmla="*/ 884 h 1367"/>
              <a:gd name="T106" fmla="*/ 640 w 1273"/>
              <a:gd name="T107" fmla="*/ 913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3" h="1367">
                <a:moveTo>
                  <a:pt x="1030" y="317"/>
                </a:moveTo>
                <a:cubicBezTo>
                  <a:pt x="1030" y="317"/>
                  <a:pt x="1030" y="317"/>
                  <a:pt x="1030" y="317"/>
                </a:cubicBezTo>
                <a:cubicBezTo>
                  <a:pt x="1044" y="331"/>
                  <a:pt x="1082" y="356"/>
                  <a:pt x="1136" y="356"/>
                </a:cubicBezTo>
                <a:cubicBezTo>
                  <a:pt x="1182" y="356"/>
                  <a:pt x="1213" y="337"/>
                  <a:pt x="1232" y="317"/>
                </a:cubicBezTo>
                <a:cubicBezTo>
                  <a:pt x="1257" y="292"/>
                  <a:pt x="1273" y="256"/>
                  <a:pt x="1273" y="217"/>
                </a:cubicBezTo>
                <a:cubicBezTo>
                  <a:pt x="1273" y="177"/>
                  <a:pt x="1257" y="142"/>
                  <a:pt x="1232" y="116"/>
                </a:cubicBezTo>
                <a:cubicBezTo>
                  <a:pt x="1232" y="116"/>
                  <a:pt x="1191" y="74"/>
                  <a:pt x="1131" y="74"/>
                </a:cubicBezTo>
                <a:cubicBezTo>
                  <a:pt x="1092" y="74"/>
                  <a:pt x="1056" y="90"/>
                  <a:pt x="1030" y="116"/>
                </a:cubicBezTo>
                <a:cubicBezTo>
                  <a:pt x="1030" y="116"/>
                  <a:pt x="1030" y="116"/>
                  <a:pt x="1030" y="116"/>
                </a:cubicBezTo>
                <a:cubicBezTo>
                  <a:pt x="1030" y="116"/>
                  <a:pt x="1030" y="116"/>
                  <a:pt x="1030" y="116"/>
                </a:cubicBezTo>
                <a:cubicBezTo>
                  <a:pt x="1026" y="121"/>
                  <a:pt x="1021" y="125"/>
                  <a:pt x="1017" y="131"/>
                </a:cubicBezTo>
                <a:cubicBezTo>
                  <a:pt x="730" y="0"/>
                  <a:pt x="318" y="108"/>
                  <a:pt x="263" y="335"/>
                </a:cubicBezTo>
                <a:cubicBezTo>
                  <a:pt x="262" y="341"/>
                  <a:pt x="262" y="341"/>
                  <a:pt x="262" y="341"/>
                </a:cubicBezTo>
                <a:cubicBezTo>
                  <a:pt x="231" y="341"/>
                  <a:pt x="231" y="341"/>
                  <a:pt x="231" y="341"/>
                </a:cubicBezTo>
                <a:cubicBezTo>
                  <a:pt x="196" y="341"/>
                  <a:pt x="165" y="357"/>
                  <a:pt x="142" y="383"/>
                </a:cubicBezTo>
                <a:cubicBezTo>
                  <a:pt x="120" y="408"/>
                  <a:pt x="106" y="442"/>
                  <a:pt x="106" y="479"/>
                </a:cubicBezTo>
                <a:cubicBezTo>
                  <a:pt x="106" y="516"/>
                  <a:pt x="120" y="550"/>
                  <a:pt x="142" y="575"/>
                </a:cubicBezTo>
                <a:cubicBezTo>
                  <a:pt x="153" y="588"/>
                  <a:pt x="166" y="598"/>
                  <a:pt x="181" y="606"/>
                </a:cubicBezTo>
                <a:cubicBezTo>
                  <a:pt x="182" y="613"/>
                  <a:pt x="181" y="620"/>
                  <a:pt x="180" y="627"/>
                </a:cubicBezTo>
                <a:cubicBezTo>
                  <a:pt x="175" y="649"/>
                  <a:pt x="161" y="670"/>
                  <a:pt x="142" y="687"/>
                </a:cubicBezTo>
                <a:cubicBezTo>
                  <a:pt x="123" y="705"/>
                  <a:pt x="99" y="718"/>
                  <a:pt x="76" y="723"/>
                </a:cubicBezTo>
                <a:cubicBezTo>
                  <a:pt x="62" y="726"/>
                  <a:pt x="48" y="727"/>
                  <a:pt x="36" y="724"/>
                </a:cubicBezTo>
                <a:cubicBezTo>
                  <a:pt x="36" y="724"/>
                  <a:pt x="36" y="724"/>
                  <a:pt x="36" y="724"/>
                </a:cubicBezTo>
                <a:cubicBezTo>
                  <a:pt x="20" y="721"/>
                  <a:pt x="5" y="730"/>
                  <a:pt x="1" y="746"/>
                </a:cubicBezTo>
                <a:cubicBezTo>
                  <a:pt x="0" y="752"/>
                  <a:pt x="1" y="758"/>
                  <a:pt x="3" y="763"/>
                </a:cubicBezTo>
                <a:cubicBezTo>
                  <a:pt x="14" y="798"/>
                  <a:pt x="29" y="824"/>
                  <a:pt x="51" y="841"/>
                </a:cubicBezTo>
                <a:cubicBezTo>
                  <a:pt x="61" y="850"/>
                  <a:pt x="72" y="856"/>
                  <a:pt x="85" y="861"/>
                </a:cubicBezTo>
                <a:cubicBezTo>
                  <a:pt x="71" y="868"/>
                  <a:pt x="55" y="873"/>
                  <a:pt x="43" y="877"/>
                </a:cubicBezTo>
                <a:cubicBezTo>
                  <a:pt x="43" y="877"/>
                  <a:pt x="43" y="877"/>
                  <a:pt x="43" y="877"/>
                </a:cubicBezTo>
                <a:cubicBezTo>
                  <a:pt x="27" y="881"/>
                  <a:pt x="18" y="897"/>
                  <a:pt x="23" y="912"/>
                </a:cubicBezTo>
                <a:cubicBezTo>
                  <a:pt x="25" y="918"/>
                  <a:pt x="28" y="923"/>
                  <a:pt x="33" y="927"/>
                </a:cubicBezTo>
                <a:cubicBezTo>
                  <a:pt x="92" y="981"/>
                  <a:pt x="132" y="981"/>
                  <a:pt x="172" y="979"/>
                </a:cubicBezTo>
                <a:cubicBezTo>
                  <a:pt x="163" y="1040"/>
                  <a:pt x="167" y="1089"/>
                  <a:pt x="181" y="1128"/>
                </a:cubicBezTo>
                <a:cubicBezTo>
                  <a:pt x="192" y="1156"/>
                  <a:pt x="208" y="1178"/>
                  <a:pt x="227" y="1195"/>
                </a:cubicBezTo>
                <a:cubicBezTo>
                  <a:pt x="247" y="1212"/>
                  <a:pt x="270" y="1223"/>
                  <a:pt x="296" y="1230"/>
                </a:cubicBezTo>
                <a:cubicBezTo>
                  <a:pt x="327" y="1237"/>
                  <a:pt x="362" y="1237"/>
                  <a:pt x="398" y="1228"/>
                </a:cubicBezTo>
                <a:cubicBezTo>
                  <a:pt x="408" y="1295"/>
                  <a:pt x="445" y="1335"/>
                  <a:pt x="490" y="1354"/>
                </a:cubicBezTo>
                <a:cubicBezTo>
                  <a:pt x="512" y="1363"/>
                  <a:pt x="536" y="1367"/>
                  <a:pt x="559" y="1366"/>
                </a:cubicBezTo>
                <a:cubicBezTo>
                  <a:pt x="582" y="1366"/>
                  <a:pt x="605" y="1361"/>
                  <a:pt x="626" y="1352"/>
                </a:cubicBezTo>
                <a:cubicBezTo>
                  <a:pt x="658" y="1338"/>
                  <a:pt x="686" y="1315"/>
                  <a:pt x="700" y="1285"/>
                </a:cubicBezTo>
                <a:cubicBezTo>
                  <a:pt x="740" y="1312"/>
                  <a:pt x="781" y="1321"/>
                  <a:pt x="819" y="1317"/>
                </a:cubicBezTo>
                <a:cubicBezTo>
                  <a:pt x="850" y="1314"/>
                  <a:pt x="878" y="1303"/>
                  <a:pt x="901" y="1286"/>
                </a:cubicBezTo>
                <a:cubicBezTo>
                  <a:pt x="925" y="1269"/>
                  <a:pt x="944" y="1247"/>
                  <a:pt x="958" y="1222"/>
                </a:cubicBezTo>
                <a:cubicBezTo>
                  <a:pt x="971" y="1196"/>
                  <a:pt x="969" y="1179"/>
                  <a:pt x="968" y="1150"/>
                </a:cubicBezTo>
                <a:cubicBezTo>
                  <a:pt x="1032" y="1130"/>
                  <a:pt x="1084" y="1030"/>
                  <a:pt x="986" y="968"/>
                </a:cubicBezTo>
                <a:cubicBezTo>
                  <a:pt x="1027" y="970"/>
                  <a:pt x="1067" y="970"/>
                  <a:pt x="1126" y="916"/>
                </a:cubicBezTo>
                <a:cubicBezTo>
                  <a:pt x="1131" y="912"/>
                  <a:pt x="1134" y="907"/>
                  <a:pt x="1136" y="901"/>
                </a:cubicBezTo>
                <a:cubicBezTo>
                  <a:pt x="1140" y="886"/>
                  <a:pt x="1131" y="870"/>
                  <a:pt x="1116" y="865"/>
                </a:cubicBezTo>
                <a:cubicBezTo>
                  <a:pt x="1116" y="865"/>
                  <a:pt x="1116" y="865"/>
                  <a:pt x="1116" y="865"/>
                </a:cubicBezTo>
                <a:cubicBezTo>
                  <a:pt x="1104" y="862"/>
                  <a:pt x="1088" y="857"/>
                  <a:pt x="1074" y="849"/>
                </a:cubicBezTo>
                <a:cubicBezTo>
                  <a:pt x="1086" y="845"/>
                  <a:pt x="1098" y="838"/>
                  <a:pt x="1108" y="830"/>
                </a:cubicBezTo>
                <a:cubicBezTo>
                  <a:pt x="1130" y="812"/>
                  <a:pt x="1145" y="787"/>
                  <a:pt x="1156" y="752"/>
                </a:cubicBezTo>
                <a:cubicBezTo>
                  <a:pt x="1158" y="747"/>
                  <a:pt x="1159" y="741"/>
                  <a:pt x="1158" y="735"/>
                </a:cubicBezTo>
                <a:cubicBezTo>
                  <a:pt x="1154" y="719"/>
                  <a:pt x="1138" y="709"/>
                  <a:pt x="1123" y="713"/>
                </a:cubicBezTo>
                <a:cubicBezTo>
                  <a:pt x="1123" y="713"/>
                  <a:pt x="1123" y="713"/>
                  <a:pt x="1123" y="713"/>
                </a:cubicBezTo>
                <a:cubicBezTo>
                  <a:pt x="1110" y="716"/>
                  <a:pt x="1097" y="715"/>
                  <a:pt x="1083" y="712"/>
                </a:cubicBezTo>
                <a:cubicBezTo>
                  <a:pt x="1059" y="707"/>
                  <a:pt x="1036" y="693"/>
                  <a:pt x="1017" y="676"/>
                </a:cubicBezTo>
                <a:cubicBezTo>
                  <a:pt x="998" y="658"/>
                  <a:pt x="984" y="637"/>
                  <a:pt x="979" y="616"/>
                </a:cubicBezTo>
                <a:cubicBezTo>
                  <a:pt x="978" y="609"/>
                  <a:pt x="975" y="605"/>
                  <a:pt x="975" y="598"/>
                </a:cubicBezTo>
                <a:cubicBezTo>
                  <a:pt x="982" y="593"/>
                  <a:pt x="989" y="587"/>
                  <a:pt x="994" y="581"/>
                </a:cubicBezTo>
                <a:cubicBezTo>
                  <a:pt x="1015" y="555"/>
                  <a:pt x="1044" y="446"/>
                  <a:pt x="1007" y="391"/>
                </a:cubicBezTo>
                <a:cubicBezTo>
                  <a:pt x="990" y="366"/>
                  <a:pt x="942" y="365"/>
                  <a:pt x="930" y="348"/>
                </a:cubicBezTo>
                <a:cubicBezTo>
                  <a:pt x="919" y="332"/>
                  <a:pt x="906" y="275"/>
                  <a:pt x="924" y="245"/>
                </a:cubicBezTo>
                <a:cubicBezTo>
                  <a:pt x="933" y="231"/>
                  <a:pt x="963" y="216"/>
                  <a:pt x="989" y="200"/>
                </a:cubicBezTo>
                <a:cubicBezTo>
                  <a:pt x="989" y="205"/>
                  <a:pt x="988" y="211"/>
                  <a:pt x="988" y="217"/>
                </a:cubicBezTo>
                <a:cubicBezTo>
                  <a:pt x="988" y="256"/>
                  <a:pt x="1004" y="292"/>
                  <a:pt x="1030" y="317"/>
                </a:cubicBezTo>
                <a:close/>
                <a:moveTo>
                  <a:pt x="977" y="718"/>
                </a:moveTo>
                <a:cubicBezTo>
                  <a:pt x="1004" y="742"/>
                  <a:pt x="1037" y="761"/>
                  <a:pt x="1070" y="768"/>
                </a:cubicBezTo>
                <a:cubicBezTo>
                  <a:pt x="1075" y="770"/>
                  <a:pt x="1080" y="770"/>
                  <a:pt x="1084" y="771"/>
                </a:cubicBezTo>
                <a:cubicBezTo>
                  <a:pt x="1081" y="777"/>
                  <a:pt x="1076" y="782"/>
                  <a:pt x="1071" y="785"/>
                </a:cubicBezTo>
                <a:cubicBezTo>
                  <a:pt x="1059" y="795"/>
                  <a:pt x="1042" y="800"/>
                  <a:pt x="1020" y="800"/>
                </a:cubicBezTo>
                <a:cubicBezTo>
                  <a:pt x="1004" y="800"/>
                  <a:pt x="991" y="813"/>
                  <a:pt x="991" y="829"/>
                </a:cubicBezTo>
                <a:cubicBezTo>
                  <a:pt x="991" y="830"/>
                  <a:pt x="991" y="830"/>
                  <a:pt x="991" y="830"/>
                </a:cubicBezTo>
                <a:cubicBezTo>
                  <a:pt x="991" y="854"/>
                  <a:pt x="1006" y="873"/>
                  <a:pt x="1026" y="888"/>
                </a:cubicBezTo>
                <a:cubicBezTo>
                  <a:pt x="1033" y="892"/>
                  <a:pt x="1040" y="897"/>
                  <a:pt x="1048" y="901"/>
                </a:cubicBezTo>
                <a:cubicBezTo>
                  <a:pt x="1024" y="912"/>
                  <a:pt x="1005" y="911"/>
                  <a:pt x="985" y="910"/>
                </a:cubicBezTo>
                <a:cubicBezTo>
                  <a:pt x="941" y="908"/>
                  <a:pt x="903" y="952"/>
                  <a:pt x="937" y="986"/>
                </a:cubicBezTo>
                <a:cubicBezTo>
                  <a:pt x="1016" y="1065"/>
                  <a:pt x="969" y="1097"/>
                  <a:pt x="933" y="1097"/>
                </a:cubicBezTo>
                <a:cubicBezTo>
                  <a:pt x="900" y="1097"/>
                  <a:pt x="894" y="1118"/>
                  <a:pt x="906" y="1147"/>
                </a:cubicBezTo>
                <a:cubicBezTo>
                  <a:pt x="928" y="1199"/>
                  <a:pt x="884" y="1227"/>
                  <a:pt x="868" y="1239"/>
                </a:cubicBezTo>
                <a:cubicBezTo>
                  <a:pt x="852" y="1250"/>
                  <a:pt x="834" y="1258"/>
                  <a:pt x="814" y="1260"/>
                </a:cubicBezTo>
                <a:cubicBezTo>
                  <a:pt x="779" y="1263"/>
                  <a:pt x="741" y="1250"/>
                  <a:pt x="704" y="1213"/>
                </a:cubicBezTo>
                <a:cubicBezTo>
                  <a:pt x="698" y="1207"/>
                  <a:pt x="689" y="1203"/>
                  <a:pt x="680" y="1203"/>
                </a:cubicBezTo>
                <a:cubicBezTo>
                  <a:pt x="664" y="1204"/>
                  <a:pt x="652" y="1218"/>
                  <a:pt x="653" y="1234"/>
                </a:cubicBezTo>
                <a:cubicBezTo>
                  <a:pt x="653" y="1234"/>
                  <a:pt x="653" y="1234"/>
                  <a:pt x="653" y="1234"/>
                </a:cubicBezTo>
                <a:cubicBezTo>
                  <a:pt x="655" y="1263"/>
                  <a:pt x="633" y="1286"/>
                  <a:pt x="603" y="1299"/>
                </a:cubicBezTo>
                <a:cubicBezTo>
                  <a:pt x="589" y="1305"/>
                  <a:pt x="573" y="1308"/>
                  <a:pt x="558" y="1309"/>
                </a:cubicBezTo>
                <a:cubicBezTo>
                  <a:pt x="542" y="1309"/>
                  <a:pt x="527" y="1306"/>
                  <a:pt x="512" y="1300"/>
                </a:cubicBezTo>
                <a:cubicBezTo>
                  <a:pt x="479" y="1287"/>
                  <a:pt x="453" y="1252"/>
                  <a:pt x="453" y="1190"/>
                </a:cubicBezTo>
                <a:cubicBezTo>
                  <a:pt x="453" y="1187"/>
                  <a:pt x="453" y="1183"/>
                  <a:pt x="451" y="1180"/>
                </a:cubicBezTo>
                <a:cubicBezTo>
                  <a:pt x="446" y="1165"/>
                  <a:pt x="429" y="1157"/>
                  <a:pt x="414" y="1163"/>
                </a:cubicBezTo>
                <a:cubicBezTo>
                  <a:pt x="414" y="1163"/>
                  <a:pt x="414" y="1163"/>
                  <a:pt x="414" y="1163"/>
                </a:cubicBezTo>
                <a:cubicBezTo>
                  <a:pt x="377" y="1177"/>
                  <a:pt x="340" y="1181"/>
                  <a:pt x="309" y="1174"/>
                </a:cubicBezTo>
                <a:cubicBezTo>
                  <a:pt x="293" y="1170"/>
                  <a:pt x="278" y="1162"/>
                  <a:pt x="265" y="1151"/>
                </a:cubicBezTo>
                <a:cubicBezTo>
                  <a:pt x="253" y="1140"/>
                  <a:pt x="242" y="1126"/>
                  <a:pt x="235" y="1107"/>
                </a:cubicBezTo>
                <a:cubicBezTo>
                  <a:pt x="222" y="1072"/>
                  <a:pt x="220" y="1023"/>
                  <a:pt x="235" y="960"/>
                </a:cubicBezTo>
                <a:cubicBezTo>
                  <a:pt x="236" y="957"/>
                  <a:pt x="236" y="955"/>
                  <a:pt x="237" y="953"/>
                </a:cubicBezTo>
                <a:cubicBezTo>
                  <a:pt x="238" y="937"/>
                  <a:pt x="226" y="923"/>
                  <a:pt x="210" y="921"/>
                </a:cubicBezTo>
                <a:cubicBezTo>
                  <a:pt x="210" y="921"/>
                  <a:pt x="210" y="921"/>
                  <a:pt x="210" y="921"/>
                </a:cubicBezTo>
                <a:cubicBezTo>
                  <a:pt x="197" y="920"/>
                  <a:pt x="185" y="921"/>
                  <a:pt x="174" y="921"/>
                </a:cubicBezTo>
                <a:cubicBezTo>
                  <a:pt x="154" y="922"/>
                  <a:pt x="135" y="923"/>
                  <a:pt x="111" y="912"/>
                </a:cubicBezTo>
                <a:cubicBezTo>
                  <a:pt x="119" y="908"/>
                  <a:pt x="126" y="904"/>
                  <a:pt x="133" y="899"/>
                </a:cubicBezTo>
                <a:cubicBezTo>
                  <a:pt x="153" y="884"/>
                  <a:pt x="167" y="865"/>
                  <a:pt x="168" y="841"/>
                </a:cubicBezTo>
                <a:cubicBezTo>
                  <a:pt x="168" y="840"/>
                  <a:pt x="168" y="840"/>
                  <a:pt x="168" y="840"/>
                </a:cubicBezTo>
                <a:cubicBezTo>
                  <a:pt x="168" y="824"/>
                  <a:pt x="155" y="811"/>
                  <a:pt x="139" y="811"/>
                </a:cubicBezTo>
                <a:cubicBezTo>
                  <a:pt x="116" y="811"/>
                  <a:pt x="100" y="807"/>
                  <a:pt x="87" y="797"/>
                </a:cubicBezTo>
                <a:cubicBezTo>
                  <a:pt x="83" y="793"/>
                  <a:pt x="78" y="788"/>
                  <a:pt x="74" y="782"/>
                </a:cubicBezTo>
                <a:cubicBezTo>
                  <a:pt x="79" y="782"/>
                  <a:pt x="84" y="781"/>
                  <a:pt x="89" y="780"/>
                </a:cubicBezTo>
                <a:cubicBezTo>
                  <a:pt x="122" y="772"/>
                  <a:pt x="155" y="753"/>
                  <a:pt x="181" y="729"/>
                </a:cubicBezTo>
                <a:cubicBezTo>
                  <a:pt x="208" y="704"/>
                  <a:pt x="228" y="673"/>
                  <a:pt x="236" y="640"/>
                </a:cubicBezTo>
                <a:cubicBezTo>
                  <a:pt x="238" y="632"/>
                  <a:pt x="239" y="625"/>
                  <a:pt x="239" y="617"/>
                </a:cubicBezTo>
                <a:cubicBezTo>
                  <a:pt x="239" y="617"/>
                  <a:pt x="466" y="577"/>
                  <a:pt x="580" y="577"/>
                </a:cubicBezTo>
                <a:cubicBezTo>
                  <a:pt x="694" y="577"/>
                  <a:pt x="899" y="617"/>
                  <a:pt x="899" y="617"/>
                </a:cubicBezTo>
                <a:cubicBezTo>
                  <a:pt x="907" y="617"/>
                  <a:pt x="915" y="617"/>
                  <a:pt x="924" y="615"/>
                </a:cubicBezTo>
                <a:cubicBezTo>
                  <a:pt x="924" y="623"/>
                  <a:pt x="923" y="620"/>
                  <a:pt x="925" y="628"/>
                </a:cubicBezTo>
                <a:cubicBezTo>
                  <a:pt x="933" y="661"/>
                  <a:pt x="951" y="693"/>
                  <a:pt x="977" y="718"/>
                </a:cubicBezTo>
                <a:close/>
                <a:moveTo>
                  <a:pt x="930" y="409"/>
                </a:moveTo>
                <a:cubicBezTo>
                  <a:pt x="937" y="414"/>
                  <a:pt x="943" y="420"/>
                  <a:pt x="949" y="427"/>
                </a:cubicBezTo>
                <a:cubicBezTo>
                  <a:pt x="960" y="441"/>
                  <a:pt x="966" y="459"/>
                  <a:pt x="966" y="479"/>
                </a:cubicBezTo>
                <a:cubicBezTo>
                  <a:pt x="966" y="502"/>
                  <a:pt x="958" y="523"/>
                  <a:pt x="945" y="537"/>
                </a:cubicBezTo>
                <a:cubicBezTo>
                  <a:pt x="933" y="551"/>
                  <a:pt x="917" y="559"/>
                  <a:pt x="899" y="559"/>
                </a:cubicBezTo>
                <a:cubicBezTo>
                  <a:pt x="899" y="559"/>
                  <a:pt x="708" y="515"/>
                  <a:pt x="578" y="515"/>
                </a:cubicBezTo>
                <a:cubicBezTo>
                  <a:pt x="448" y="515"/>
                  <a:pt x="231" y="559"/>
                  <a:pt x="231" y="559"/>
                </a:cubicBezTo>
                <a:cubicBezTo>
                  <a:pt x="214" y="559"/>
                  <a:pt x="197" y="551"/>
                  <a:pt x="185" y="537"/>
                </a:cubicBezTo>
                <a:cubicBezTo>
                  <a:pt x="172" y="523"/>
                  <a:pt x="164" y="502"/>
                  <a:pt x="164" y="479"/>
                </a:cubicBezTo>
                <a:cubicBezTo>
                  <a:pt x="164" y="457"/>
                  <a:pt x="172" y="436"/>
                  <a:pt x="185" y="421"/>
                </a:cubicBezTo>
                <a:cubicBezTo>
                  <a:pt x="197" y="408"/>
                  <a:pt x="214" y="399"/>
                  <a:pt x="231" y="399"/>
                </a:cubicBezTo>
                <a:cubicBezTo>
                  <a:pt x="231" y="399"/>
                  <a:pt x="401" y="370"/>
                  <a:pt x="575" y="370"/>
                </a:cubicBezTo>
                <a:cubicBezTo>
                  <a:pt x="749" y="370"/>
                  <a:pt x="899" y="399"/>
                  <a:pt x="899" y="399"/>
                </a:cubicBezTo>
                <a:cubicBezTo>
                  <a:pt x="910" y="399"/>
                  <a:pt x="921" y="403"/>
                  <a:pt x="930" y="409"/>
                </a:cubicBezTo>
                <a:close/>
                <a:moveTo>
                  <a:pt x="1071" y="157"/>
                </a:moveTo>
                <a:cubicBezTo>
                  <a:pt x="1071" y="157"/>
                  <a:pt x="1071" y="157"/>
                  <a:pt x="1071" y="157"/>
                </a:cubicBezTo>
                <a:cubicBezTo>
                  <a:pt x="1086" y="141"/>
                  <a:pt x="1107" y="132"/>
                  <a:pt x="1131" y="132"/>
                </a:cubicBezTo>
                <a:cubicBezTo>
                  <a:pt x="1154" y="132"/>
                  <a:pt x="1176" y="141"/>
                  <a:pt x="1191" y="157"/>
                </a:cubicBezTo>
                <a:cubicBezTo>
                  <a:pt x="1191" y="157"/>
                  <a:pt x="1191" y="157"/>
                  <a:pt x="1191" y="157"/>
                </a:cubicBezTo>
                <a:cubicBezTo>
                  <a:pt x="1206" y="172"/>
                  <a:pt x="1216" y="193"/>
                  <a:pt x="1216" y="217"/>
                </a:cubicBezTo>
                <a:cubicBezTo>
                  <a:pt x="1216" y="240"/>
                  <a:pt x="1206" y="261"/>
                  <a:pt x="1191" y="276"/>
                </a:cubicBezTo>
                <a:cubicBezTo>
                  <a:pt x="1176" y="292"/>
                  <a:pt x="1154" y="301"/>
                  <a:pt x="1131" y="301"/>
                </a:cubicBezTo>
                <a:cubicBezTo>
                  <a:pt x="1107" y="301"/>
                  <a:pt x="1086" y="292"/>
                  <a:pt x="1071" y="277"/>
                </a:cubicBezTo>
                <a:cubicBezTo>
                  <a:pt x="1071" y="276"/>
                  <a:pt x="1071" y="276"/>
                  <a:pt x="1071" y="276"/>
                </a:cubicBezTo>
                <a:cubicBezTo>
                  <a:pt x="1056" y="261"/>
                  <a:pt x="1046" y="240"/>
                  <a:pt x="1046" y="217"/>
                </a:cubicBezTo>
                <a:cubicBezTo>
                  <a:pt x="1046" y="193"/>
                  <a:pt x="1056" y="172"/>
                  <a:pt x="1071" y="157"/>
                </a:cubicBezTo>
                <a:close/>
                <a:moveTo>
                  <a:pt x="767" y="751"/>
                </a:moveTo>
                <a:cubicBezTo>
                  <a:pt x="767" y="751"/>
                  <a:pt x="717" y="701"/>
                  <a:pt x="671" y="702"/>
                </a:cubicBezTo>
                <a:cubicBezTo>
                  <a:pt x="673" y="683"/>
                  <a:pt x="713" y="648"/>
                  <a:pt x="743" y="652"/>
                </a:cubicBezTo>
                <a:cubicBezTo>
                  <a:pt x="773" y="656"/>
                  <a:pt x="775" y="695"/>
                  <a:pt x="773" y="713"/>
                </a:cubicBezTo>
                <a:cubicBezTo>
                  <a:pt x="771" y="732"/>
                  <a:pt x="770" y="745"/>
                  <a:pt x="767" y="751"/>
                </a:cubicBezTo>
                <a:close/>
                <a:moveTo>
                  <a:pt x="391" y="751"/>
                </a:moveTo>
                <a:cubicBezTo>
                  <a:pt x="391" y="751"/>
                  <a:pt x="425" y="707"/>
                  <a:pt x="487" y="702"/>
                </a:cubicBezTo>
                <a:cubicBezTo>
                  <a:pt x="484" y="683"/>
                  <a:pt x="445" y="648"/>
                  <a:pt x="415" y="652"/>
                </a:cubicBezTo>
                <a:cubicBezTo>
                  <a:pt x="385" y="656"/>
                  <a:pt x="382" y="695"/>
                  <a:pt x="384" y="713"/>
                </a:cubicBezTo>
                <a:cubicBezTo>
                  <a:pt x="386" y="732"/>
                  <a:pt x="388" y="745"/>
                  <a:pt x="391" y="751"/>
                </a:cubicBezTo>
                <a:close/>
                <a:moveTo>
                  <a:pt x="934" y="822"/>
                </a:moveTo>
                <a:cubicBezTo>
                  <a:pt x="934" y="822"/>
                  <a:pt x="934" y="822"/>
                  <a:pt x="934" y="822"/>
                </a:cubicBezTo>
                <a:cubicBezTo>
                  <a:pt x="934" y="836"/>
                  <a:pt x="922" y="890"/>
                  <a:pt x="895" y="940"/>
                </a:cubicBezTo>
                <a:cubicBezTo>
                  <a:pt x="866" y="992"/>
                  <a:pt x="780" y="1032"/>
                  <a:pt x="714" y="1018"/>
                </a:cubicBezTo>
                <a:cubicBezTo>
                  <a:pt x="710" y="1017"/>
                  <a:pt x="710" y="1017"/>
                  <a:pt x="710" y="1017"/>
                </a:cubicBezTo>
                <a:cubicBezTo>
                  <a:pt x="710" y="1017"/>
                  <a:pt x="709" y="1017"/>
                  <a:pt x="708" y="1017"/>
                </a:cubicBezTo>
                <a:cubicBezTo>
                  <a:pt x="708" y="1016"/>
                  <a:pt x="708" y="1016"/>
                  <a:pt x="708" y="1016"/>
                </a:cubicBezTo>
                <a:cubicBezTo>
                  <a:pt x="686" y="1011"/>
                  <a:pt x="668" y="1004"/>
                  <a:pt x="653" y="996"/>
                </a:cubicBezTo>
                <a:cubicBezTo>
                  <a:pt x="635" y="1003"/>
                  <a:pt x="607" y="1006"/>
                  <a:pt x="579" y="1006"/>
                </a:cubicBezTo>
                <a:cubicBezTo>
                  <a:pt x="552" y="1006"/>
                  <a:pt x="525" y="1003"/>
                  <a:pt x="506" y="997"/>
                </a:cubicBezTo>
                <a:cubicBezTo>
                  <a:pt x="491" y="1004"/>
                  <a:pt x="474" y="1010"/>
                  <a:pt x="452" y="1016"/>
                </a:cubicBezTo>
                <a:cubicBezTo>
                  <a:pt x="450" y="1017"/>
                  <a:pt x="450" y="1017"/>
                  <a:pt x="450" y="1017"/>
                </a:cubicBezTo>
                <a:cubicBezTo>
                  <a:pt x="450" y="1016"/>
                  <a:pt x="450" y="1016"/>
                  <a:pt x="450" y="1016"/>
                </a:cubicBezTo>
                <a:cubicBezTo>
                  <a:pt x="448" y="1017"/>
                  <a:pt x="447" y="1017"/>
                  <a:pt x="444" y="1018"/>
                </a:cubicBezTo>
                <a:cubicBezTo>
                  <a:pt x="377" y="1032"/>
                  <a:pt x="301" y="992"/>
                  <a:pt x="269" y="942"/>
                </a:cubicBezTo>
                <a:cubicBezTo>
                  <a:pt x="241" y="899"/>
                  <a:pt x="225" y="850"/>
                  <a:pt x="222" y="832"/>
                </a:cubicBezTo>
                <a:cubicBezTo>
                  <a:pt x="222" y="830"/>
                  <a:pt x="222" y="829"/>
                  <a:pt x="222" y="827"/>
                </a:cubicBezTo>
                <a:cubicBezTo>
                  <a:pt x="222" y="825"/>
                  <a:pt x="222" y="823"/>
                  <a:pt x="222" y="820"/>
                </a:cubicBezTo>
                <a:cubicBezTo>
                  <a:pt x="226" y="804"/>
                  <a:pt x="241" y="794"/>
                  <a:pt x="256" y="797"/>
                </a:cubicBezTo>
                <a:cubicBezTo>
                  <a:pt x="271" y="800"/>
                  <a:pt x="286" y="805"/>
                  <a:pt x="302" y="811"/>
                </a:cubicBezTo>
                <a:cubicBezTo>
                  <a:pt x="330" y="820"/>
                  <a:pt x="346" y="826"/>
                  <a:pt x="359" y="813"/>
                </a:cubicBezTo>
                <a:cubicBezTo>
                  <a:pt x="393" y="778"/>
                  <a:pt x="427" y="768"/>
                  <a:pt x="463" y="775"/>
                </a:cubicBezTo>
                <a:cubicBezTo>
                  <a:pt x="474" y="776"/>
                  <a:pt x="484" y="780"/>
                  <a:pt x="494" y="784"/>
                </a:cubicBezTo>
                <a:cubicBezTo>
                  <a:pt x="502" y="746"/>
                  <a:pt x="535" y="718"/>
                  <a:pt x="574" y="716"/>
                </a:cubicBezTo>
                <a:cubicBezTo>
                  <a:pt x="582" y="716"/>
                  <a:pt x="582" y="716"/>
                  <a:pt x="582" y="716"/>
                </a:cubicBezTo>
                <a:cubicBezTo>
                  <a:pt x="622" y="718"/>
                  <a:pt x="654" y="747"/>
                  <a:pt x="662" y="784"/>
                </a:cubicBezTo>
                <a:cubicBezTo>
                  <a:pt x="673" y="780"/>
                  <a:pt x="684" y="777"/>
                  <a:pt x="695" y="775"/>
                </a:cubicBezTo>
                <a:cubicBezTo>
                  <a:pt x="731" y="768"/>
                  <a:pt x="765" y="778"/>
                  <a:pt x="799" y="813"/>
                </a:cubicBezTo>
                <a:cubicBezTo>
                  <a:pt x="812" y="826"/>
                  <a:pt x="825" y="823"/>
                  <a:pt x="853" y="811"/>
                </a:cubicBezTo>
                <a:cubicBezTo>
                  <a:pt x="868" y="805"/>
                  <a:pt x="883" y="798"/>
                  <a:pt x="897" y="794"/>
                </a:cubicBezTo>
                <a:cubicBezTo>
                  <a:pt x="899" y="794"/>
                  <a:pt x="901" y="793"/>
                  <a:pt x="904" y="793"/>
                </a:cubicBezTo>
                <a:cubicBezTo>
                  <a:pt x="920" y="793"/>
                  <a:pt x="933" y="805"/>
                  <a:pt x="934" y="821"/>
                </a:cubicBezTo>
                <a:lnTo>
                  <a:pt x="934" y="822"/>
                </a:lnTo>
                <a:close/>
                <a:moveTo>
                  <a:pt x="534" y="802"/>
                </a:moveTo>
                <a:cubicBezTo>
                  <a:pt x="534" y="826"/>
                  <a:pt x="554" y="846"/>
                  <a:pt x="578" y="846"/>
                </a:cubicBezTo>
                <a:cubicBezTo>
                  <a:pt x="602" y="846"/>
                  <a:pt x="622" y="826"/>
                  <a:pt x="622" y="802"/>
                </a:cubicBezTo>
                <a:cubicBezTo>
                  <a:pt x="622" y="779"/>
                  <a:pt x="605" y="760"/>
                  <a:pt x="582" y="758"/>
                </a:cubicBezTo>
                <a:cubicBezTo>
                  <a:pt x="574" y="758"/>
                  <a:pt x="574" y="758"/>
                  <a:pt x="574" y="758"/>
                </a:cubicBezTo>
                <a:cubicBezTo>
                  <a:pt x="552" y="760"/>
                  <a:pt x="534" y="779"/>
                  <a:pt x="534" y="802"/>
                </a:cubicBezTo>
                <a:close/>
                <a:moveTo>
                  <a:pt x="524" y="910"/>
                </a:moveTo>
                <a:cubicBezTo>
                  <a:pt x="535" y="898"/>
                  <a:pt x="543" y="888"/>
                  <a:pt x="557" y="885"/>
                </a:cubicBezTo>
                <a:cubicBezTo>
                  <a:pt x="542" y="881"/>
                  <a:pt x="529" y="873"/>
                  <a:pt x="518" y="863"/>
                </a:cubicBezTo>
                <a:cubicBezTo>
                  <a:pt x="494" y="847"/>
                  <a:pt x="473" y="835"/>
                  <a:pt x="454" y="832"/>
                </a:cubicBezTo>
                <a:cubicBezTo>
                  <a:pt x="436" y="829"/>
                  <a:pt x="419" y="834"/>
                  <a:pt x="400" y="853"/>
                </a:cubicBezTo>
                <a:cubicBezTo>
                  <a:pt x="370" y="884"/>
                  <a:pt x="333" y="882"/>
                  <a:pt x="295" y="869"/>
                </a:cubicBezTo>
                <a:cubicBezTo>
                  <a:pt x="300" y="882"/>
                  <a:pt x="308" y="896"/>
                  <a:pt x="317" y="911"/>
                </a:cubicBezTo>
                <a:cubicBezTo>
                  <a:pt x="366" y="986"/>
                  <a:pt x="465" y="979"/>
                  <a:pt x="524" y="910"/>
                </a:cubicBezTo>
                <a:close/>
                <a:moveTo>
                  <a:pt x="609" y="964"/>
                </a:moveTo>
                <a:cubicBezTo>
                  <a:pt x="600" y="956"/>
                  <a:pt x="594" y="948"/>
                  <a:pt x="589" y="942"/>
                </a:cubicBezTo>
                <a:cubicBezTo>
                  <a:pt x="589" y="941"/>
                  <a:pt x="574" y="942"/>
                  <a:pt x="574" y="942"/>
                </a:cubicBezTo>
                <a:cubicBezTo>
                  <a:pt x="573" y="942"/>
                  <a:pt x="571" y="944"/>
                  <a:pt x="568" y="948"/>
                </a:cubicBezTo>
                <a:cubicBezTo>
                  <a:pt x="563" y="953"/>
                  <a:pt x="558" y="959"/>
                  <a:pt x="552" y="965"/>
                </a:cubicBezTo>
                <a:cubicBezTo>
                  <a:pt x="571" y="966"/>
                  <a:pt x="592" y="966"/>
                  <a:pt x="609" y="964"/>
                </a:cubicBezTo>
                <a:close/>
                <a:moveTo>
                  <a:pt x="864" y="869"/>
                </a:moveTo>
                <a:cubicBezTo>
                  <a:pt x="827" y="884"/>
                  <a:pt x="788" y="884"/>
                  <a:pt x="758" y="853"/>
                </a:cubicBezTo>
                <a:cubicBezTo>
                  <a:pt x="739" y="834"/>
                  <a:pt x="722" y="829"/>
                  <a:pt x="704" y="832"/>
                </a:cubicBezTo>
                <a:cubicBezTo>
                  <a:pt x="684" y="835"/>
                  <a:pt x="660" y="849"/>
                  <a:pt x="633" y="868"/>
                </a:cubicBezTo>
                <a:cubicBezTo>
                  <a:pt x="626" y="874"/>
                  <a:pt x="618" y="879"/>
                  <a:pt x="609" y="882"/>
                </a:cubicBezTo>
                <a:cubicBezTo>
                  <a:pt x="608" y="882"/>
                  <a:pt x="608" y="882"/>
                  <a:pt x="608" y="882"/>
                </a:cubicBezTo>
                <a:cubicBezTo>
                  <a:pt x="607" y="883"/>
                  <a:pt x="605" y="883"/>
                  <a:pt x="604" y="884"/>
                </a:cubicBezTo>
                <a:cubicBezTo>
                  <a:pt x="603" y="884"/>
                  <a:pt x="603" y="884"/>
                  <a:pt x="603" y="884"/>
                </a:cubicBezTo>
                <a:cubicBezTo>
                  <a:pt x="619" y="886"/>
                  <a:pt x="627" y="897"/>
                  <a:pt x="638" y="911"/>
                </a:cubicBezTo>
                <a:cubicBezTo>
                  <a:pt x="638" y="911"/>
                  <a:pt x="638" y="911"/>
                  <a:pt x="638" y="911"/>
                </a:cubicBezTo>
                <a:cubicBezTo>
                  <a:pt x="639" y="912"/>
                  <a:pt x="639" y="912"/>
                  <a:pt x="640" y="913"/>
                </a:cubicBezTo>
                <a:cubicBezTo>
                  <a:pt x="694" y="983"/>
                  <a:pt x="780" y="972"/>
                  <a:pt x="837" y="913"/>
                </a:cubicBezTo>
                <a:cubicBezTo>
                  <a:pt x="849" y="901"/>
                  <a:pt x="859" y="882"/>
                  <a:pt x="864" y="8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snowflak"/>
          <p:cNvSpPr>
            <a:spLocks noEditPoints="1"/>
          </p:cNvSpPr>
          <p:nvPr/>
        </p:nvSpPr>
        <p:spPr bwMode="auto">
          <a:xfrm>
            <a:off x="1965596" y="4949191"/>
            <a:ext cx="659878" cy="716224"/>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3" name="deer"/>
          <p:cNvSpPr>
            <a:spLocks noEditPoints="1"/>
          </p:cNvSpPr>
          <p:nvPr/>
        </p:nvSpPr>
        <p:spPr bwMode="auto">
          <a:xfrm>
            <a:off x="4035807" y="1676400"/>
            <a:ext cx="764793" cy="842010"/>
          </a:xfrm>
          <a:custGeom>
            <a:avLst/>
            <a:gdLst>
              <a:gd name="T0" fmla="*/ 97 w 757"/>
              <a:gd name="T1" fmla="*/ 433 h 836"/>
              <a:gd name="T2" fmla="*/ 91 w 757"/>
              <a:gd name="T3" fmla="*/ 508 h 836"/>
              <a:gd name="T4" fmla="*/ 37 w 757"/>
              <a:gd name="T5" fmla="*/ 664 h 836"/>
              <a:gd name="T6" fmla="*/ 44 w 757"/>
              <a:gd name="T7" fmla="*/ 834 h 836"/>
              <a:gd name="T8" fmla="*/ 76 w 757"/>
              <a:gd name="T9" fmla="*/ 669 h 836"/>
              <a:gd name="T10" fmla="*/ 119 w 757"/>
              <a:gd name="T11" fmla="*/ 654 h 836"/>
              <a:gd name="T12" fmla="*/ 119 w 757"/>
              <a:gd name="T13" fmla="*/ 666 h 836"/>
              <a:gd name="T14" fmla="*/ 175 w 757"/>
              <a:gd name="T15" fmla="*/ 833 h 836"/>
              <a:gd name="T16" fmla="*/ 154 w 757"/>
              <a:gd name="T17" fmla="*/ 663 h 836"/>
              <a:gd name="T18" fmla="*/ 424 w 757"/>
              <a:gd name="T19" fmla="*/ 563 h 836"/>
              <a:gd name="T20" fmla="*/ 412 w 757"/>
              <a:gd name="T21" fmla="*/ 692 h 836"/>
              <a:gd name="T22" fmla="*/ 437 w 757"/>
              <a:gd name="T23" fmla="*/ 813 h 836"/>
              <a:gd name="T24" fmla="*/ 490 w 757"/>
              <a:gd name="T25" fmla="*/ 804 h 836"/>
              <a:gd name="T26" fmla="*/ 477 w 757"/>
              <a:gd name="T27" fmla="*/ 563 h 836"/>
              <a:gd name="T28" fmla="*/ 541 w 757"/>
              <a:gd name="T29" fmla="*/ 812 h 836"/>
              <a:gd name="T30" fmla="*/ 594 w 757"/>
              <a:gd name="T31" fmla="*/ 805 h 836"/>
              <a:gd name="T32" fmla="*/ 548 w 757"/>
              <a:gd name="T33" fmla="*/ 557 h 836"/>
              <a:gd name="T34" fmla="*/ 628 w 757"/>
              <a:gd name="T35" fmla="*/ 340 h 836"/>
              <a:gd name="T36" fmla="*/ 604 w 757"/>
              <a:gd name="T37" fmla="*/ 155 h 836"/>
              <a:gd name="T38" fmla="*/ 699 w 757"/>
              <a:gd name="T39" fmla="*/ 100 h 836"/>
              <a:gd name="T40" fmla="*/ 730 w 757"/>
              <a:gd name="T41" fmla="*/ 28 h 836"/>
              <a:gd name="T42" fmla="*/ 681 w 757"/>
              <a:gd name="T43" fmla="*/ 74 h 836"/>
              <a:gd name="T44" fmla="*/ 636 w 757"/>
              <a:gd name="T45" fmla="*/ 16 h 836"/>
              <a:gd name="T46" fmla="*/ 604 w 757"/>
              <a:gd name="T47" fmla="*/ 38 h 836"/>
              <a:gd name="T48" fmla="*/ 519 w 757"/>
              <a:gd name="T49" fmla="*/ 152 h 836"/>
              <a:gd name="T50" fmla="*/ 424 w 757"/>
              <a:gd name="T51" fmla="*/ 23 h 836"/>
              <a:gd name="T52" fmla="*/ 387 w 757"/>
              <a:gd name="T53" fmla="*/ 24 h 836"/>
              <a:gd name="T54" fmla="*/ 314 w 757"/>
              <a:gd name="T55" fmla="*/ 52 h 836"/>
              <a:gd name="T56" fmla="*/ 283 w 757"/>
              <a:gd name="T57" fmla="*/ 72 h 836"/>
              <a:gd name="T58" fmla="*/ 500 w 757"/>
              <a:gd name="T59" fmla="*/ 176 h 836"/>
              <a:gd name="T60" fmla="*/ 137 w 757"/>
              <a:gd name="T61" fmla="*/ 368 h 836"/>
              <a:gd name="T62" fmla="*/ 610 w 757"/>
              <a:gd name="T63" fmla="*/ 249 h 836"/>
              <a:gd name="T64" fmla="*/ 610 w 757"/>
              <a:gd name="T65" fmla="*/ 218 h 836"/>
              <a:gd name="T66" fmla="*/ 610 w 757"/>
              <a:gd name="T67" fmla="*/ 249 h 836"/>
              <a:gd name="T68" fmla="*/ 269 w 757"/>
              <a:gd name="T69" fmla="*/ 454 h 836"/>
              <a:gd name="T70" fmla="*/ 235 w 757"/>
              <a:gd name="T71" fmla="*/ 454 h 836"/>
              <a:gd name="T72" fmla="*/ 365 w 757"/>
              <a:gd name="T73" fmla="*/ 437 h 836"/>
              <a:gd name="T74" fmla="*/ 365 w 757"/>
              <a:gd name="T75" fmla="*/ 470 h 836"/>
              <a:gd name="T76" fmla="*/ 365 w 757"/>
              <a:gd name="T77" fmla="*/ 437 h 836"/>
              <a:gd name="T78" fmla="*/ 326 w 757"/>
              <a:gd name="T79" fmla="*/ 492 h 836"/>
              <a:gd name="T80" fmla="*/ 293 w 757"/>
              <a:gd name="T81" fmla="*/ 492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7" h="836">
                <a:moveTo>
                  <a:pt x="99" y="253"/>
                </a:moveTo>
                <a:cubicBezTo>
                  <a:pt x="0" y="290"/>
                  <a:pt x="19" y="441"/>
                  <a:pt x="97" y="433"/>
                </a:cubicBezTo>
                <a:cubicBezTo>
                  <a:pt x="88" y="434"/>
                  <a:pt x="91" y="451"/>
                  <a:pt x="91" y="461"/>
                </a:cubicBezTo>
                <a:cubicBezTo>
                  <a:pt x="91" y="508"/>
                  <a:pt x="91" y="508"/>
                  <a:pt x="91" y="508"/>
                </a:cubicBezTo>
                <a:cubicBezTo>
                  <a:pt x="91" y="596"/>
                  <a:pt x="82" y="564"/>
                  <a:pt x="40" y="653"/>
                </a:cubicBezTo>
                <a:cubicBezTo>
                  <a:pt x="38" y="652"/>
                  <a:pt x="37" y="663"/>
                  <a:pt x="37" y="664"/>
                </a:cubicBezTo>
                <a:cubicBezTo>
                  <a:pt x="20" y="806"/>
                  <a:pt x="20" y="806"/>
                  <a:pt x="20" y="806"/>
                </a:cubicBezTo>
                <a:cubicBezTo>
                  <a:pt x="18" y="820"/>
                  <a:pt x="29" y="833"/>
                  <a:pt x="44" y="834"/>
                </a:cubicBezTo>
                <a:cubicBezTo>
                  <a:pt x="58" y="836"/>
                  <a:pt x="73" y="825"/>
                  <a:pt x="73" y="811"/>
                </a:cubicBezTo>
                <a:cubicBezTo>
                  <a:pt x="72" y="723"/>
                  <a:pt x="76" y="669"/>
                  <a:pt x="76" y="669"/>
                </a:cubicBezTo>
                <a:cubicBezTo>
                  <a:pt x="101" y="616"/>
                  <a:pt x="142" y="567"/>
                  <a:pt x="151" y="567"/>
                </a:cubicBezTo>
                <a:cubicBezTo>
                  <a:pt x="157" y="567"/>
                  <a:pt x="130" y="626"/>
                  <a:pt x="119" y="654"/>
                </a:cubicBezTo>
                <a:cubicBezTo>
                  <a:pt x="119" y="654"/>
                  <a:pt x="119" y="654"/>
                  <a:pt x="119" y="654"/>
                </a:cubicBezTo>
                <a:cubicBezTo>
                  <a:pt x="118" y="658"/>
                  <a:pt x="118" y="662"/>
                  <a:pt x="119" y="666"/>
                </a:cubicBezTo>
                <a:cubicBezTo>
                  <a:pt x="144" y="811"/>
                  <a:pt x="144" y="811"/>
                  <a:pt x="144" y="811"/>
                </a:cubicBezTo>
                <a:cubicBezTo>
                  <a:pt x="146" y="825"/>
                  <a:pt x="160" y="835"/>
                  <a:pt x="175" y="833"/>
                </a:cubicBezTo>
                <a:cubicBezTo>
                  <a:pt x="189" y="831"/>
                  <a:pt x="203" y="817"/>
                  <a:pt x="198" y="803"/>
                </a:cubicBezTo>
                <a:cubicBezTo>
                  <a:pt x="166" y="700"/>
                  <a:pt x="154" y="663"/>
                  <a:pt x="154" y="663"/>
                </a:cubicBezTo>
                <a:cubicBezTo>
                  <a:pt x="205" y="586"/>
                  <a:pt x="217" y="576"/>
                  <a:pt x="217" y="576"/>
                </a:cubicBezTo>
                <a:cubicBezTo>
                  <a:pt x="217" y="576"/>
                  <a:pt x="339" y="606"/>
                  <a:pt x="424" y="563"/>
                </a:cubicBezTo>
                <a:cubicBezTo>
                  <a:pt x="430" y="560"/>
                  <a:pt x="434" y="573"/>
                  <a:pt x="433" y="576"/>
                </a:cubicBezTo>
                <a:cubicBezTo>
                  <a:pt x="428" y="598"/>
                  <a:pt x="413" y="686"/>
                  <a:pt x="412" y="692"/>
                </a:cubicBezTo>
                <a:cubicBezTo>
                  <a:pt x="412" y="698"/>
                  <a:pt x="412" y="692"/>
                  <a:pt x="412" y="692"/>
                </a:cubicBezTo>
                <a:cubicBezTo>
                  <a:pt x="411" y="696"/>
                  <a:pt x="437" y="813"/>
                  <a:pt x="437" y="813"/>
                </a:cubicBezTo>
                <a:cubicBezTo>
                  <a:pt x="439" y="827"/>
                  <a:pt x="453" y="836"/>
                  <a:pt x="468" y="834"/>
                </a:cubicBezTo>
                <a:cubicBezTo>
                  <a:pt x="482" y="832"/>
                  <a:pt x="495" y="817"/>
                  <a:pt x="490" y="804"/>
                </a:cubicBezTo>
                <a:cubicBezTo>
                  <a:pt x="471" y="746"/>
                  <a:pt x="450" y="692"/>
                  <a:pt x="450" y="692"/>
                </a:cubicBezTo>
                <a:cubicBezTo>
                  <a:pt x="464" y="620"/>
                  <a:pt x="470" y="563"/>
                  <a:pt x="477" y="563"/>
                </a:cubicBezTo>
                <a:cubicBezTo>
                  <a:pt x="484" y="563"/>
                  <a:pt x="502" y="597"/>
                  <a:pt x="517" y="676"/>
                </a:cubicBezTo>
                <a:cubicBezTo>
                  <a:pt x="544" y="811"/>
                  <a:pt x="541" y="812"/>
                  <a:pt x="541" y="812"/>
                </a:cubicBezTo>
                <a:cubicBezTo>
                  <a:pt x="543" y="826"/>
                  <a:pt x="556" y="836"/>
                  <a:pt x="571" y="834"/>
                </a:cubicBezTo>
                <a:cubicBezTo>
                  <a:pt x="586" y="832"/>
                  <a:pt x="596" y="819"/>
                  <a:pt x="594" y="805"/>
                </a:cubicBezTo>
                <a:cubicBezTo>
                  <a:pt x="594" y="805"/>
                  <a:pt x="569" y="740"/>
                  <a:pt x="548" y="671"/>
                </a:cubicBezTo>
                <a:cubicBezTo>
                  <a:pt x="547" y="634"/>
                  <a:pt x="543" y="617"/>
                  <a:pt x="548" y="557"/>
                </a:cubicBezTo>
                <a:cubicBezTo>
                  <a:pt x="574" y="537"/>
                  <a:pt x="603" y="493"/>
                  <a:pt x="592" y="441"/>
                </a:cubicBezTo>
                <a:cubicBezTo>
                  <a:pt x="572" y="344"/>
                  <a:pt x="605" y="333"/>
                  <a:pt x="628" y="340"/>
                </a:cubicBezTo>
                <a:cubicBezTo>
                  <a:pt x="718" y="366"/>
                  <a:pt x="757" y="307"/>
                  <a:pt x="720" y="261"/>
                </a:cubicBezTo>
                <a:cubicBezTo>
                  <a:pt x="696" y="231"/>
                  <a:pt x="642" y="167"/>
                  <a:pt x="604" y="155"/>
                </a:cubicBezTo>
                <a:cubicBezTo>
                  <a:pt x="617" y="120"/>
                  <a:pt x="630" y="103"/>
                  <a:pt x="635" y="100"/>
                </a:cubicBezTo>
                <a:cubicBezTo>
                  <a:pt x="641" y="98"/>
                  <a:pt x="674" y="109"/>
                  <a:pt x="699" y="100"/>
                </a:cubicBezTo>
                <a:cubicBezTo>
                  <a:pt x="722" y="91"/>
                  <a:pt x="735" y="78"/>
                  <a:pt x="742" y="53"/>
                </a:cubicBezTo>
                <a:cubicBezTo>
                  <a:pt x="745" y="41"/>
                  <a:pt x="742" y="33"/>
                  <a:pt x="730" y="28"/>
                </a:cubicBezTo>
                <a:cubicBezTo>
                  <a:pt x="719" y="23"/>
                  <a:pt x="707" y="28"/>
                  <a:pt x="704" y="40"/>
                </a:cubicBezTo>
                <a:cubicBezTo>
                  <a:pt x="699" y="57"/>
                  <a:pt x="693" y="66"/>
                  <a:pt x="681" y="74"/>
                </a:cubicBezTo>
                <a:cubicBezTo>
                  <a:pt x="673" y="80"/>
                  <a:pt x="656" y="79"/>
                  <a:pt x="641" y="79"/>
                </a:cubicBezTo>
                <a:cubicBezTo>
                  <a:pt x="643" y="58"/>
                  <a:pt x="652" y="40"/>
                  <a:pt x="636" y="16"/>
                </a:cubicBezTo>
                <a:cubicBezTo>
                  <a:pt x="629" y="5"/>
                  <a:pt x="617" y="1"/>
                  <a:pt x="607" y="6"/>
                </a:cubicBezTo>
                <a:cubicBezTo>
                  <a:pt x="596" y="11"/>
                  <a:pt x="597" y="27"/>
                  <a:pt x="604" y="38"/>
                </a:cubicBezTo>
                <a:cubicBezTo>
                  <a:pt x="632" y="82"/>
                  <a:pt x="597" y="108"/>
                  <a:pt x="573" y="133"/>
                </a:cubicBezTo>
                <a:cubicBezTo>
                  <a:pt x="561" y="146"/>
                  <a:pt x="541" y="150"/>
                  <a:pt x="519" y="152"/>
                </a:cubicBezTo>
                <a:cubicBezTo>
                  <a:pt x="497" y="155"/>
                  <a:pt x="476" y="140"/>
                  <a:pt x="457" y="122"/>
                </a:cubicBezTo>
                <a:cubicBezTo>
                  <a:pt x="435" y="102"/>
                  <a:pt x="421" y="73"/>
                  <a:pt x="424" y="23"/>
                </a:cubicBezTo>
                <a:cubicBezTo>
                  <a:pt x="425" y="11"/>
                  <a:pt x="419" y="1"/>
                  <a:pt x="406" y="0"/>
                </a:cubicBezTo>
                <a:cubicBezTo>
                  <a:pt x="394" y="0"/>
                  <a:pt x="388" y="12"/>
                  <a:pt x="387" y="24"/>
                </a:cubicBezTo>
                <a:cubicBezTo>
                  <a:pt x="386" y="53"/>
                  <a:pt x="400" y="86"/>
                  <a:pt x="406" y="94"/>
                </a:cubicBezTo>
                <a:cubicBezTo>
                  <a:pt x="384" y="99"/>
                  <a:pt x="329" y="87"/>
                  <a:pt x="314" y="52"/>
                </a:cubicBezTo>
                <a:cubicBezTo>
                  <a:pt x="309" y="41"/>
                  <a:pt x="299" y="34"/>
                  <a:pt x="287" y="38"/>
                </a:cubicBezTo>
                <a:cubicBezTo>
                  <a:pt x="276" y="43"/>
                  <a:pt x="277" y="62"/>
                  <a:pt x="283" y="72"/>
                </a:cubicBezTo>
                <a:cubicBezTo>
                  <a:pt x="316" y="134"/>
                  <a:pt x="389" y="127"/>
                  <a:pt x="413" y="117"/>
                </a:cubicBezTo>
                <a:cubicBezTo>
                  <a:pt x="426" y="128"/>
                  <a:pt x="443" y="154"/>
                  <a:pt x="500" y="176"/>
                </a:cubicBezTo>
                <a:cubicBezTo>
                  <a:pt x="486" y="284"/>
                  <a:pt x="411" y="354"/>
                  <a:pt x="337" y="378"/>
                </a:cubicBezTo>
                <a:cubicBezTo>
                  <a:pt x="258" y="404"/>
                  <a:pt x="173" y="412"/>
                  <a:pt x="137" y="368"/>
                </a:cubicBezTo>
                <a:cubicBezTo>
                  <a:pt x="101" y="324"/>
                  <a:pt x="99" y="253"/>
                  <a:pt x="99" y="253"/>
                </a:cubicBezTo>
                <a:close/>
                <a:moveTo>
                  <a:pt x="610" y="249"/>
                </a:moveTo>
                <a:cubicBezTo>
                  <a:pt x="598" y="249"/>
                  <a:pt x="594" y="240"/>
                  <a:pt x="594" y="233"/>
                </a:cubicBezTo>
                <a:cubicBezTo>
                  <a:pt x="594" y="227"/>
                  <a:pt x="599" y="218"/>
                  <a:pt x="610" y="218"/>
                </a:cubicBezTo>
                <a:cubicBezTo>
                  <a:pt x="620" y="218"/>
                  <a:pt x="626" y="227"/>
                  <a:pt x="626" y="234"/>
                </a:cubicBezTo>
                <a:cubicBezTo>
                  <a:pt x="626" y="240"/>
                  <a:pt x="621" y="249"/>
                  <a:pt x="610" y="249"/>
                </a:cubicBezTo>
                <a:close/>
                <a:moveTo>
                  <a:pt x="252" y="438"/>
                </a:moveTo>
                <a:cubicBezTo>
                  <a:pt x="261" y="438"/>
                  <a:pt x="269" y="445"/>
                  <a:pt x="269" y="454"/>
                </a:cubicBezTo>
                <a:cubicBezTo>
                  <a:pt x="269" y="463"/>
                  <a:pt x="261" y="471"/>
                  <a:pt x="252" y="471"/>
                </a:cubicBezTo>
                <a:cubicBezTo>
                  <a:pt x="242" y="471"/>
                  <a:pt x="235" y="463"/>
                  <a:pt x="235" y="454"/>
                </a:cubicBezTo>
                <a:cubicBezTo>
                  <a:pt x="235" y="445"/>
                  <a:pt x="242" y="438"/>
                  <a:pt x="252" y="438"/>
                </a:cubicBezTo>
                <a:close/>
                <a:moveTo>
                  <a:pt x="365" y="437"/>
                </a:moveTo>
                <a:cubicBezTo>
                  <a:pt x="374" y="437"/>
                  <a:pt x="382" y="444"/>
                  <a:pt x="382" y="453"/>
                </a:cubicBezTo>
                <a:cubicBezTo>
                  <a:pt x="382" y="462"/>
                  <a:pt x="374" y="470"/>
                  <a:pt x="365" y="470"/>
                </a:cubicBezTo>
                <a:cubicBezTo>
                  <a:pt x="356" y="470"/>
                  <a:pt x="348" y="462"/>
                  <a:pt x="348" y="453"/>
                </a:cubicBezTo>
                <a:cubicBezTo>
                  <a:pt x="348" y="444"/>
                  <a:pt x="356" y="437"/>
                  <a:pt x="365" y="437"/>
                </a:cubicBezTo>
                <a:close/>
                <a:moveTo>
                  <a:pt x="309" y="475"/>
                </a:moveTo>
                <a:cubicBezTo>
                  <a:pt x="319" y="475"/>
                  <a:pt x="326" y="483"/>
                  <a:pt x="326" y="492"/>
                </a:cubicBezTo>
                <a:cubicBezTo>
                  <a:pt x="326" y="501"/>
                  <a:pt x="319" y="508"/>
                  <a:pt x="309" y="508"/>
                </a:cubicBezTo>
                <a:cubicBezTo>
                  <a:pt x="300" y="508"/>
                  <a:pt x="293" y="501"/>
                  <a:pt x="293" y="492"/>
                </a:cubicBezTo>
                <a:cubicBezTo>
                  <a:pt x="293" y="483"/>
                  <a:pt x="300" y="475"/>
                  <a:pt x="309" y="47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cxnSp>
        <p:nvCxnSpPr>
          <p:cNvPr id="4" name="Straight Connector 3"/>
          <p:cNvCxnSpPr/>
          <p:nvPr/>
        </p:nvCxnSpPr>
        <p:spPr>
          <a:xfrm>
            <a:off x="1066800" y="4313327"/>
            <a:ext cx="457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36720" y="6237729"/>
            <a:ext cx="3886200" cy="630942"/>
          </a:xfrm>
          <a:prstGeom prst="rect">
            <a:avLst/>
          </a:prstGeom>
          <a:noFill/>
          <a:effectLst/>
        </p:spPr>
        <p:txBody>
          <a:bodyPr wrap="square" rtlCol="0">
            <a:spAutoFit/>
          </a:bodyPr>
          <a:lstStyle/>
          <a:p>
            <a:pPr algn="ctr"/>
            <a:r>
              <a:rPr lang="en-US"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(NOTE: STATIC SLIDE)</a:t>
            </a:r>
            <a:br>
              <a:rPr lang="en-US" sz="1100" dirty="0">
                <a:effectLst/>
                <a:latin typeface="Boulder" pitchFamily="2" charset="0"/>
              </a:rPr>
            </a:br>
            <a:endParaRPr lang="en-US" sz="1100" dirty="0">
              <a:effectLst/>
              <a:latin typeface="Boulder" pitchFamily="2" charset="0"/>
            </a:endParaRPr>
          </a:p>
        </p:txBody>
      </p:sp>
    </p:spTree>
    <p:extLst>
      <p:ext uri="{BB962C8B-B14F-4D97-AF65-F5344CB8AC3E}">
        <p14:creationId xmlns:p14="http://schemas.microsoft.com/office/powerpoint/2010/main" val="636875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85800" y="762000"/>
            <a:ext cx="5333778" cy="5333778"/>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89296" y="871184"/>
            <a:ext cx="5118826" cy="51188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bow"/>
          <p:cNvGrpSpPr>
            <a:grpSpLocks noChangeAspect="1"/>
          </p:cNvGrpSpPr>
          <p:nvPr/>
        </p:nvGrpSpPr>
        <p:grpSpPr bwMode="auto">
          <a:xfrm rot="20389806">
            <a:off x="2228280" y="3443886"/>
            <a:ext cx="3300036" cy="2897007"/>
            <a:chOff x="1476" y="947"/>
            <a:chExt cx="696" cy="611"/>
          </a:xfrm>
        </p:grpSpPr>
        <p:sp>
          <p:nvSpPr>
            <p:cNvPr id="6" name="Freeform 5"/>
            <p:cNvSpPr>
              <a:spLocks/>
            </p:cNvSpPr>
            <p:nvPr/>
          </p:nvSpPr>
          <p:spPr bwMode="auto">
            <a:xfrm>
              <a:off x="1763" y="1062"/>
              <a:ext cx="114" cy="137"/>
            </a:xfrm>
            <a:custGeom>
              <a:avLst/>
              <a:gdLst>
                <a:gd name="T0" fmla="*/ 52 w 211"/>
                <a:gd name="T1" fmla="*/ 0 h 253"/>
                <a:gd name="T2" fmla="*/ 158 w 211"/>
                <a:gd name="T3" fmla="*/ 0 h 253"/>
                <a:gd name="T4" fmla="*/ 211 w 211"/>
                <a:gd name="T5" fmla="*/ 53 h 253"/>
                <a:gd name="T6" fmla="*/ 211 w 211"/>
                <a:gd name="T7" fmla="*/ 200 h 253"/>
                <a:gd name="T8" fmla="*/ 158 w 211"/>
                <a:gd name="T9" fmla="*/ 253 h 253"/>
                <a:gd name="T10" fmla="*/ 52 w 211"/>
                <a:gd name="T11" fmla="*/ 253 h 253"/>
                <a:gd name="T12" fmla="*/ 0 w 211"/>
                <a:gd name="T13" fmla="*/ 200 h 253"/>
                <a:gd name="T14" fmla="*/ 0 w 211"/>
                <a:gd name="T15" fmla="*/ 53 h 253"/>
                <a:gd name="T16" fmla="*/ 52 w 211"/>
                <a:gd name="T17"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53">
                  <a:moveTo>
                    <a:pt x="52" y="0"/>
                  </a:moveTo>
                  <a:cubicBezTo>
                    <a:pt x="158" y="0"/>
                    <a:pt x="158" y="0"/>
                    <a:pt x="158" y="0"/>
                  </a:cubicBezTo>
                  <a:cubicBezTo>
                    <a:pt x="187" y="0"/>
                    <a:pt x="211" y="24"/>
                    <a:pt x="211" y="53"/>
                  </a:cubicBezTo>
                  <a:cubicBezTo>
                    <a:pt x="211" y="200"/>
                    <a:pt x="211" y="200"/>
                    <a:pt x="211" y="200"/>
                  </a:cubicBezTo>
                  <a:cubicBezTo>
                    <a:pt x="211" y="229"/>
                    <a:pt x="187" y="253"/>
                    <a:pt x="158" y="253"/>
                  </a:cubicBezTo>
                  <a:cubicBezTo>
                    <a:pt x="52" y="253"/>
                    <a:pt x="52" y="253"/>
                    <a:pt x="52" y="253"/>
                  </a:cubicBezTo>
                  <a:cubicBezTo>
                    <a:pt x="23" y="253"/>
                    <a:pt x="0" y="229"/>
                    <a:pt x="0" y="200"/>
                  </a:cubicBezTo>
                  <a:cubicBezTo>
                    <a:pt x="0" y="53"/>
                    <a:pt x="0" y="53"/>
                    <a:pt x="0" y="53"/>
                  </a:cubicBezTo>
                  <a:cubicBezTo>
                    <a:pt x="0" y="24"/>
                    <a:pt x="23" y="0"/>
                    <a:pt x="5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1476" y="1216"/>
              <a:ext cx="293" cy="342"/>
            </a:xfrm>
            <a:custGeom>
              <a:avLst/>
              <a:gdLst>
                <a:gd name="T0" fmla="*/ 261 w 543"/>
                <a:gd name="T1" fmla="*/ 88 h 632"/>
                <a:gd name="T2" fmla="*/ 543 w 543"/>
                <a:gd name="T3" fmla="*/ 0 h 632"/>
                <a:gd name="T4" fmla="*/ 343 w 543"/>
                <a:gd name="T5" fmla="*/ 632 h 632"/>
                <a:gd name="T6" fmla="*/ 258 w 543"/>
                <a:gd name="T7" fmla="*/ 415 h 632"/>
                <a:gd name="T8" fmla="*/ 0 w 543"/>
                <a:gd name="T9" fmla="*/ 445 h 632"/>
                <a:gd name="T10" fmla="*/ 261 w 543"/>
                <a:gd name="T11" fmla="*/ 88 h 632"/>
              </a:gdLst>
              <a:ahLst/>
              <a:cxnLst>
                <a:cxn ang="0">
                  <a:pos x="T0" y="T1"/>
                </a:cxn>
                <a:cxn ang="0">
                  <a:pos x="T2" y="T3"/>
                </a:cxn>
                <a:cxn ang="0">
                  <a:pos x="T4" y="T5"/>
                </a:cxn>
                <a:cxn ang="0">
                  <a:pos x="T6" y="T7"/>
                </a:cxn>
                <a:cxn ang="0">
                  <a:pos x="T8" y="T9"/>
                </a:cxn>
                <a:cxn ang="0">
                  <a:pos x="T10" y="T11"/>
                </a:cxn>
              </a:cxnLst>
              <a:rect l="0" t="0" r="r" b="b"/>
              <a:pathLst>
                <a:path w="543" h="632">
                  <a:moveTo>
                    <a:pt x="261" y="88"/>
                  </a:moveTo>
                  <a:cubicBezTo>
                    <a:pt x="359" y="78"/>
                    <a:pt x="451" y="45"/>
                    <a:pt x="543" y="0"/>
                  </a:cubicBezTo>
                  <a:cubicBezTo>
                    <a:pt x="492" y="211"/>
                    <a:pt x="432" y="479"/>
                    <a:pt x="343" y="632"/>
                  </a:cubicBezTo>
                  <a:cubicBezTo>
                    <a:pt x="321" y="567"/>
                    <a:pt x="280" y="480"/>
                    <a:pt x="258" y="415"/>
                  </a:cubicBezTo>
                  <a:cubicBezTo>
                    <a:pt x="166" y="418"/>
                    <a:pt x="92" y="442"/>
                    <a:pt x="0" y="445"/>
                  </a:cubicBezTo>
                  <a:cubicBezTo>
                    <a:pt x="159" y="324"/>
                    <a:pt x="169" y="265"/>
                    <a:pt x="261" y="8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noEditPoints="1"/>
            </p:cNvSpPr>
            <p:nvPr/>
          </p:nvSpPr>
          <p:spPr bwMode="auto">
            <a:xfrm>
              <a:off x="1875" y="947"/>
              <a:ext cx="279" cy="309"/>
            </a:xfrm>
            <a:custGeom>
              <a:avLst/>
              <a:gdLst>
                <a:gd name="T0" fmla="*/ 462 w 515"/>
                <a:gd name="T1" fmla="*/ 437 h 570"/>
                <a:gd name="T2" fmla="*/ 435 w 515"/>
                <a:gd name="T3" fmla="*/ 187 h 570"/>
                <a:gd name="T4" fmla="*/ 452 w 515"/>
                <a:gd name="T5" fmla="*/ 49 h 570"/>
                <a:gd name="T6" fmla="*/ 24 w 515"/>
                <a:gd name="T7" fmla="*/ 214 h 570"/>
                <a:gd name="T8" fmla="*/ 24 w 515"/>
                <a:gd name="T9" fmla="*/ 246 h 570"/>
                <a:gd name="T10" fmla="*/ 24 w 515"/>
                <a:gd name="T11" fmla="*/ 423 h 570"/>
                <a:gd name="T12" fmla="*/ 0 w 515"/>
                <a:gd name="T13" fmla="*/ 474 h 570"/>
                <a:gd name="T14" fmla="*/ 346 w 515"/>
                <a:gd name="T15" fmla="*/ 563 h 570"/>
                <a:gd name="T16" fmla="*/ 462 w 515"/>
                <a:gd name="T17" fmla="*/ 437 h 570"/>
                <a:gd name="T18" fmla="*/ 86 w 515"/>
                <a:gd name="T19" fmla="*/ 192 h 570"/>
                <a:gd name="T20" fmla="*/ 141 w 515"/>
                <a:gd name="T21" fmla="*/ 147 h 570"/>
                <a:gd name="T22" fmla="*/ 402 w 515"/>
                <a:gd name="T23" fmla="*/ 74 h 570"/>
                <a:gd name="T24" fmla="*/ 86 w 515"/>
                <a:gd name="T25" fmla="*/ 19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5" h="570">
                  <a:moveTo>
                    <a:pt x="462" y="437"/>
                  </a:moveTo>
                  <a:cubicBezTo>
                    <a:pt x="407" y="300"/>
                    <a:pt x="401" y="327"/>
                    <a:pt x="435" y="187"/>
                  </a:cubicBezTo>
                  <a:cubicBezTo>
                    <a:pt x="453" y="109"/>
                    <a:pt x="479" y="98"/>
                    <a:pt x="452" y="49"/>
                  </a:cubicBezTo>
                  <a:cubicBezTo>
                    <a:pt x="425" y="0"/>
                    <a:pt x="58" y="91"/>
                    <a:pt x="24" y="214"/>
                  </a:cubicBezTo>
                  <a:cubicBezTo>
                    <a:pt x="24" y="226"/>
                    <a:pt x="24" y="237"/>
                    <a:pt x="24" y="246"/>
                  </a:cubicBezTo>
                  <a:cubicBezTo>
                    <a:pt x="24" y="305"/>
                    <a:pt x="24" y="364"/>
                    <a:pt x="24" y="423"/>
                  </a:cubicBezTo>
                  <a:cubicBezTo>
                    <a:pt x="24" y="443"/>
                    <a:pt x="14" y="461"/>
                    <a:pt x="0" y="474"/>
                  </a:cubicBezTo>
                  <a:cubicBezTo>
                    <a:pt x="56" y="508"/>
                    <a:pt x="301" y="561"/>
                    <a:pt x="346" y="563"/>
                  </a:cubicBezTo>
                  <a:cubicBezTo>
                    <a:pt x="453" y="570"/>
                    <a:pt x="515" y="568"/>
                    <a:pt x="462" y="437"/>
                  </a:cubicBezTo>
                  <a:close/>
                  <a:moveTo>
                    <a:pt x="86" y="192"/>
                  </a:moveTo>
                  <a:cubicBezTo>
                    <a:pt x="79" y="192"/>
                    <a:pt x="116" y="165"/>
                    <a:pt x="141" y="147"/>
                  </a:cubicBezTo>
                  <a:cubicBezTo>
                    <a:pt x="197" y="106"/>
                    <a:pt x="342" y="55"/>
                    <a:pt x="402" y="74"/>
                  </a:cubicBezTo>
                  <a:cubicBezTo>
                    <a:pt x="442" y="86"/>
                    <a:pt x="342" y="196"/>
                    <a:pt x="86" y="19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noEditPoints="1"/>
            </p:cNvSpPr>
            <p:nvPr/>
          </p:nvSpPr>
          <p:spPr bwMode="auto">
            <a:xfrm>
              <a:off x="1486" y="947"/>
              <a:ext cx="278" cy="309"/>
            </a:xfrm>
            <a:custGeom>
              <a:avLst/>
              <a:gdLst>
                <a:gd name="T0" fmla="*/ 168 w 514"/>
                <a:gd name="T1" fmla="*/ 563 h 570"/>
                <a:gd name="T2" fmla="*/ 514 w 514"/>
                <a:gd name="T3" fmla="*/ 474 h 570"/>
                <a:gd name="T4" fmla="*/ 491 w 514"/>
                <a:gd name="T5" fmla="*/ 423 h 570"/>
                <a:gd name="T6" fmla="*/ 491 w 514"/>
                <a:gd name="T7" fmla="*/ 246 h 570"/>
                <a:gd name="T8" fmla="*/ 491 w 514"/>
                <a:gd name="T9" fmla="*/ 215 h 570"/>
                <a:gd name="T10" fmla="*/ 62 w 514"/>
                <a:gd name="T11" fmla="*/ 49 h 570"/>
                <a:gd name="T12" fmla="*/ 80 w 514"/>
                <a:gd name="T13" fmla="*/ 187 h 570"/>
                <a:gd name="T14" fmla="*/ 52 w 514"/>
                <a:gd name="T15" fmla="*/ 437 h 570"/>
                <a:gd name="T16" fmla="*/ 168 w 514"/>
                <a:gd name="T17" fmla="*/ 563 h 570"/>
                <a:gd name="T18" fmla="*/ 113 w 514"/>
                <a:gd name="T19" fmla="*/ 74 h 570"/>
                <a:gd name="T20" fmla="*/ 373 w 514"/>
                <a:gd name="T21" fmla="*/ 147 h 570"/>
                <a:gd name="T22" fmla="*/ 429 w 514"/>
                <a:gd name="T23" fmla="*/ 192 h 570"/>
                <a:gd name="T24" fmla="*/ 113 w 514"/>
                <a:gd name="T25" fmla="*/ 74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4" h="570">
                  <a:moveTo>
                    <a:pt x="168" y="563"/>
                  </a:moveTo>
                  <a:cubicBezTo>
                    <a:pt x="213" y="561"/>
                    <a:pt x="458" y="508"/>
                    <a:pt x="514" y="474"/>
                  </a:cubicBezTo>
                  <a:cubicBezTo>
                    <a:pt x="500" y="461"/>
                    <a:pt x="491" y="443"/>
                    <a:pt x="491" y="423"/>
                  </a:cubicBezTo>
                  <a:cubicBezTo>
                    <a:pt x="491" y="364"/>
                    <a:pt x="491" y="305"/>
                    <a:pt x="491" y="246"/>
                  </a:cubicBezTo>
                  <a:cubicBezTo>
                    <a:pt x="491" y="237"/>
                    <a:pt x="491" y="229"/>
                    <a:pt x="491" y="215"/>
                  </a:cubicBezTo>
                  <a:cubicBezTo>
                    <a:pt x="439" y="88"/>
                    <a:pt x="89" y="0"/>
                    <a:pt x="62" y="49"/>
                  </a:cubicBezTo>
                  <a:cubicBezTo>
                    <a:pt x="35" y="98"/>
                    <a:pt x="61" y="109"/>
                    <a:pt x="80" y="187"/>
                  </a:cubicBezTo>
                  <a:cubicBezTo>
                    <a:pt x="113" y="327"/>
                    <a:pt x="107" y="300"/>
                    <a:pt x="52" y="437"/>
                  </a:cubicBezTo>
                  <a:cubicBezTo>
                    <a:pt x="0" y="568"/>
                    <a:pt x="61" y="570"/>
                    <a:pt x="168" y="563"/>
                  </a:cubicBezTo>
                  <a:close/>
                  <a:moveTo>
                    <a:pt x="113" y="74"/>
                  </a:moveTo>
                  <a:cubicBezTo>
                    <a:pt x="172" y="55"/>
                    <a:pt x="317" y="106"/>
                    <a:pt x="373" y="147"/>
                  </a:cubicBezTo>
                  <a:cubicBezTo>
                    <a:pt x="399" y="165"/>
                    <a:pt x="435" y="192"/>
                    <a:pt x="429" y="192"/>
                  </a:cubicBezTo>
                  <a:cubicBezTo>
                    <a:pt x="172" y="196"/>
                    <a:pt x="73" y="86"/>
                    <a:pt x="113" y="7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p:cNvSpPr>
            <p:nvPr/>
          </p:nvSpPr>
          <p:spPr bwMode="auto">
            <a:xfrm>
              <a:off x="1878" y="1216"/>
              <a:ext cx="294" cy="342"/>
            </a:xfrm>
            <a:custGeom>
              <a:avLst/>
              <a:gdLst>
                <a:gd name="T0" fmla="*/ 282 w 544"/>
                <a:gd name="T1" fmla="*/ 88 h 632"/>
                <a:gd name="T2" fmla="*/ 0 w 544"/>
                <a:gd name="T3" fmla="*/ 0 h 632"/>
                <a:gd name="T4" fmla="*/ 200 w 544"/>
                <a:gd name="T5" fmla="*/ 632 h 632"/>
                <a:gd name="T6" fmla="*/ 286 w 544"/>
                <a:gd name="T7" fmla="*/ 414 h 632"/>
                <a:gd name="T8" fmla="*/ 544 w 544"/>
                <a:gd name="T9" fmla="*/ 444 h 632"/>
                <a:gd name="T10" fmla="*/ 282 w 544"/>
                <a:gd name="T11" fmla="*/ 88 h 632"/>
              </a:gdLst>
              <a:ahLst/>
              <a:cxnLst>
                <a:cxn ang="0">
                  <a:pos x="T0" y="T1"/>
                </a:cxn>
                <a:cxn ang="0">
                  <a:pos x="T2" y="T3"/>
                </a:cxn>
                <a:cxn ang="0">
                  <a:pos x="T4" y="T5"/>
                </a:cxn>
                <a:cxn ang="0">
                  <a:pos x="T6" y="T7"/>
                </a:cxn>
                <a:cxn ang="0">
                  <a:pos x="T8" y="T9"/>
                </a:cxn>
                <a:cxn ang="0">
                  <a:pos x="T10" y="T11"/>
                </a:cxn>
              </a:cxnLst>
              <a:rect l="0" t="0" r="r" b="b"/>
              <a:pathLst>
                <a:path w="544" h="632">
                  <a:moveTo>
                    <a:pt x="282" y="88"/>
                  </a:moveTo>
                  <a:cubicBezTo>
                    <a:pt x="185" y="77"/>
                    <a:pt x="93" y="44"/>
                    <a:pt x="0" y="0"/>
                  </a:cubicBezTo>
                  <a:cubicBezTo>
                    <a:pt x="52" y="210"/>
                    <a:pt x="112" y="478"/>
                    <a:pt x="200" y="632"/>
                  </a:cubicBezTo>
                  <a:cubicBezTo>
                    <a:pt x="223" y="566"/>
                    <a:pt x="263" y="479"/>
                    <a:pt x="286" y="414"/>
                  </a:cubicBezTo>
                  <a:cubicBezTo>
                    <a:pt x="378" y="417"/>
                    <a:pt x="452" y="441"/>
                    <a:pt x="544" y="444"/>
                  </a:cubicBezTo>
                  <a:cubicBezTo>
                    <a:pt x="385" y="324"/>
                    <a:pt x="375" y="264"/>
                    <a:pt x="282" y="8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TextBox 10"/>
          <p:cNvSpPr txBox="1"/>
          <p:nvPr/>
        </p:nvSpPr>
        <p:spPr>
          <a:xfrm rot="20403859">
            <a:off x="617756" y="2847983"/>
            <a:ext cx="5105400" cy="830997"/>
          </a:xfrm>
          <a:prstGeom prst="rect">
            <a:avLst/>
          </a:prstGeom>
          <a:noFill/>
          <a:ln>
            <a:noFill/>
          </a:ln>
        </p:spPr>
        <p:txBody>
          <a:bodyPr wrap="square" rtlCol="0">
            <a:spAutoFit/>
          </a:bodyPr>
          <a:lstStyle/>
          <a:p>
            <a:pPr algn="ctr"/>
            <a:r>
              <a:rPr lang="en-US" sz="4800" b="1" i="1" dirty="0">
                <a:ln w="19050">
                  <a:solidFill>
                    <a:schemeClr val="tx1"/>
                  </a:solidFill>
                  <a:round/>
                </a:ln>
                <a:noFill/>
                <a:latin typeface="Tahoma" panose="020B0604030504040204" pitchFamily="34" charset="0"/>
                <a:ea typeface="Tahoma" panose="020B0604030504040204" pitchFamily="34" charset="0"/>
                <a:cs typeface="Tahoma" panose="020B0604030504040204" pitchFamily="34" charset="0"/>
              </a:rPr>
              <a:t>Nostalgia</a:t>
            </a:r>
          </a:p>
        </p:txBody>
      </p:sp>
      <p:sp>
        <p:nvSpPr>
          <p:cNvPr id="20" name="Rectangle 2"/>
          <p:cNvSpPr/>
          <p:nvPr/>
        </p:nvSpPr>
        <p:spPr>
          <a:xfrm rot="15007802" flipV="1">
            <a:off x="7971777" y="-2119547"/>
            <a:ext cx="2058486" cy="6987891"/>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5926712 h 6946197"/>
              <a:gd name="connsiteX1" fmla="*/ 2032685 w 2057400"/>
              <a:gd name="connsiteY1" fmla="*/ 1 h 6946197"/>
              <a:gd name="connsiteX2" fmla="*/ 2057400 w 2057400"/>
              <a:gd name="connsiteY2" fmla="*/ 6946197 h 6946197"/>
              <a:gd name="connsiteX3" fmla="*/ 0 w 2057400"/>
              <a:gd name="connsiteY3" fmla="*/ 6946197 h 6946197"/>
              <a:gd name="connsiteX4" fmla="*/ 0 w 2057400"/>
              <a:gd name="connsiteY4" fmla="*/ 5926712 h 6946197"/>
              <a:gd name="connsiteX0" fmla="*/ 0 w 2094471"/>
              <a:gd name="connsiteY0" fmla="*/ 2 h 6946196"/>
              <a:gd name="connsiteX1" fmla="*/ 2069756 w 2094471"/>
              <a:gd name="connsiteY1" fmla="*/ 0 h 6946196"/>
              <a:gd name="connsiteX2" fmla="*/ 2094471 w 2094471"/>
              <a:gd name="connsiteY2" fmla="*/ 6946196 h 6946196"/>
              <a:gd name="connsiteX3" fmla="*/ 37071 w 2094471"/>
              <a:gd name="connsiteY3" fmla="*/ 6946196 h 6946196"/>
              <a:gd name="connsiteX4" fmla="*/ 0 w 2094471"/>
              <a:gd name="connsiteY4" fmla="*/ 2 h 6946196"/>
              <a:gd name="connsiteX0" fmla="*/ 0 w 2081592"/>
              <a:gd name="connsiteY0" fmla="*/ 7021 h 6946196"/>
              <a:gd name="connsiteX1" fmla="*/ 2056877 w 2081592"/>
              <a:gd name="connsiteY1" fmla="*/ 0 h 6946196"/>
              <a:gd name="connsiteX2" fmla="*/ 2081592 w 2081592"/>
              <a:gd name="connsiteY2" fmla="*/ 6946196 h 6946196"/>
              <a:gd name="connsiteX3" fmla="*/ 24192 w 2081592"/>
              <a:gd name="connsiteY3" fmla="*/ 6946196 h 6946196"/>
              <a:gd name="connsiteX4" fmla="*/ 0 w 2081592"/>
              <a:gd name="connsiteY4" fmla="*/ 7021 h 6946196"/>
              <a:gd name="connsiteX0" fmla="*/ 0 w 2068713"/>
              <a:gd name="connsiteY0" fmla="*/ 7021 h 6946196"/>
              <a:gd name="connsiteX1" fmla="*/ 2043998 w 2068713"/>
              <a:gd name="connsiteY1" fmla="*/ 0 h 6946196"/>
              <a:gd name="connsiteX2" fmla="*/ 2068713 w 2068713"/>
              <a:gd name="connsiteY2" fmla="*/ 6946196 h 6946196"/>
              <a:gd name="connsiteX3" fmla="*/ 11313 w 2068713"/>
              <a:gd name="connsiteY3" fmla="*/ 6946196 h 6946196"/>
              <a:gd name="connsiteX4" fmla="*/ 0 w 2068713"/>
              <a:gd name="connsiteY4" fmla="*/ 7021 h 6946196"/>
              <a:gd name="connsiteX0" fmla="*/ 8005 w 2057400"/>
              <a:gd name="connsiteY0" fmla="*/ 7021 h 6946196"/>
              <a:gd name="connsiteX1" fmla="*/ 2032685 w 2057400"/>
              <a:gd name="connsiteY1" fmla="*/ 0 h 6946196"/>
              <a:gd name="connsiteX2" fmla="*/ 2057400 w 2057400"/>
              <a:gd name="connsiteY2" fmla="*/ 6946196 h 6946196"/>
              <a:gd name="connsiteX3" fmla="*/ 0 w 2057400"/>
              <a:gd name="connsiteY3" fmla="*/ 6946196 h 6946196"/>
              <a:gd name="connsiteX4" fmla="*/ 8005 w 2057400"/>
              <a:gd name="connsiteY4" fmla="*/ 7021 h 6946196"/>
              <a:gd name="connsiteX0" fmla="*/ 448 w 2062722"/>
              <a:gd name="connsiteY0" fmla="*/ 7021 h 6946196"/>
              <a:gd name="connsiteX1" fmla="*/ 2038007 w 2062722"/>
              <a:gd name="connsiteY1" fmla="*/ 0 h 6946196"/>
              <a:gd name="connsiteX2" fmla="*/ 2062722 w 2062722"/>
              <a:gd name="connsiteY2" fmla="*/ 6946196 h 6946196"/>
              <a:gd name="connsiteX3" fmla="*/ 5322 w 2062722"/>
              <a:gd name="connsiteY3" fmla="*/ 6946196 h 6946196"/>
              <a:gd name="connsiteX4" fmla="*/ 448 w 2062722"/>
              <a:gd name="connsiteY4" fmla="*/ 7021 h 6946196"/>
              <a:gd name="connsiteX0" fmla="*/ 448 w 2062722"/>
              <a:gd name="connsiteY0" fmla="*/ 21060 h 6946196"/>
              <a:gd name="connsiteX1" fmla="*/ 2038007 w 2062722"/>
              <a:gd name="connsiteY1" fmla="*/ 0 h 6946196"/>
              <a:gd name="connsiteX2" fmla="*/ 2062722 w 2062722"/>
              <a:gd name="connsiteY2" fmla="*/ 6946196 h 6946196"/>
              <a:gd name="connsiteX3" fmla="*/ 5322 w 2062722"/>
              <a:gd name="connsiteY3" fmla="*/ 6946196 h 6946196"/>
              <a:gd name="connsiteX4" fmla="*/ 448 w 2062722"/>
              <a:gd name="connsiteY4" fmla="*/ 21060 h 6946196"/>
              <a:gd name="connsiteX0" fmla="*/ 8005 w 2057400"/>
              <a:gd name="connsiteY0" fmla="*/ 21060 h 6946196"/>
              <a:gd name="connsiteX1" fmla="*/ 2032685 w 2057400"/>
              <a:gd name="connsiteY1" fmla="*/ 0 h 6946196"/>
              <a:gd name="connsiteX2" fmla="*/ 2057400 w 2057400"/>
              <a:gd name="connsiteY2" fmla="*/ 6946196 h 6946196"/>
              <a:gd name="connsiteX3" fmla="*/ 0 w 2057400"/>
              <a:gd name="connsiteY3" fmla="*/ 6946196 h 6946196"/>
              <a:gd name="connsiteX4" fmla="*/ 8005 w 2057400"/>
              <a:gd name="connsiteY4" fmla="*/ 21060 h 6946196"/>
              <a:gd name="connsiteX0" fmla="*/ 8005 w 2057400"/>
              <a:gd name="connsiteY0" fmla="*/ 0 h 6925136"/>
              <a:gd name="connsiteX1" fmla="*/ 2032685 w 2057400"/>
              <a:gd name="connsiteY1" fmla="*/ 7018 h 6925136"/>
              <a:gd name="connsiteX2" fmla="*/ 2057400 w 2057400"/>
              <a:gd name="connsiteY2" fmla="*/ 6925136 h 6925136"/>
              <a:gd name="connsiteX3" fmla="*/ 0 w 2057400"/>
              <a:gd name="connsiteY3" fmla="*/ 6925136 h 6925136"/>
              <a:gd name="connsiteX4" fmla="*/ 8005 w 2057400"/>
              <a:gd name="connsiteY4" fmla="*/ 0 h 6925136"/>
              <a:gd name="connsiteX0" fmla="*/ 8005 w 2057400"/>
              <a:gd name="connsiteY0" fmla="*/ 2 h 6925138"/>
              <a:gd name="connsiteX1" fmla="*/ 2013367 w 2057400"/>
              <a:gd name="connsiteY1" fmla="*/ 0 h 6925138"/>
              <a:gd name="connsiteX2" fmla="*/ 2057400 w 2057400"/>
              <a:gd name="connsiteY2" fmla="*/ 6925138 h 6925138"/>
              <a:gd name="connsiteX3" fmla="*/ 0 w 2057400"/>
              <a:gd name="connsiteY3" fmla="*/ 6925138 h 6925138"/>
              <a:gd name="connsiteX4" fmla="*/ 8005 w 2057400"/>
              <a:gd name="connsiteY4" fmla="*/ 2 h 6925138"/>
              <a:gd name="connsiteX0" fmla="*/ 8005 w 2057400"/>
              <a:gd name="connsiteY0" fmla="*/ 2 h 6925138"/>
              <a:gd name="connsiteX1" fmla="*/ 2045564 w 2057400"/>
              <a:gd name="connsiteY1" fmla="*/ 0 h 6925138"/>
              <a:gd name="connsiteX2" fmla="*/ 2057400 w 2057400"/>
              <a:gd name="connsiteY2" fmla="*/ 6925138 h 6925138"/>
              <a:gd name="connsiteX3" fmla="*/ 0 w 2057400"/>
              <a:gd name="connsiteY3" fmla="*/ 6925138 h 6925138"/>
              <a:gd name="connsiteX4" fmla="*/ 8005 w 2057400"/>
              <a:gd name="connsiteY4" fmla="*/ 2 h 6925138"/>
              <a:gd name="connsiteX0" fmla="*/ 8005 w 2060707"/>
              <a:gd name="connsiteY0" fmla="*/ 2 h 6925138"/>
              <a:gd name="connsiteX1" fmla="*/ 2058443 w 2060707"/>
              <a:gd name="connsiteY1" fmla="*/ 0 h 6925138"/>
              <a:gd name="connsiteX2" fmla="*/ 2057400 w 2060707"/>
              <a:gd name="connsiteY2" fmla="*/ 6925138 h 6925138"/>
              <a:gd name="connsiteX3" fmla="*/ 0 w 2060707"/>
              <a:gd name="connsiteY3" fmla="*/ 6925138 h 6925138"/>
              <a:gd name="connsiteX4" fmla="*/ 8005 w 2060707"/>
              <a:gd name="connsiteY4" fmla="*/ 2 h 6925138"/>
              <a:gd name="connsiteX0" fmla="*/ 8005 w 2060707"/>
              <a:gd name="connsiteY0" fmla="*/ 3 h 6925139"/>
              <a:gd name="connsiteX1" fmla="*/ 2058443 w 2060707"/>
              <a:gd name="connsiteY1" fmla="*/ 0 h 6925139"/>
              <a:gd name="connsiteX2" fmla="*/ 2057400 w 2060707"/>
              <a:gd name="connsiteY2" fmla="*/ 6925139 h 6925139"/>
              <a:gd name="connsiteX3" fmla="*/ 0 w 2060707"/>
              <a:gd name="connsiteY3" fmla="*/ 6925139 h 6925139"/>
              <a:gd name="connsiteX4" fmla="*/ 8005 w 2060707"/>
              <a:gd name="connsiteY4" fmla="*/ 3 h 6925139"/>
              <a:gd name="connsiteX0" fmla="*/ 8005 w 2057400"/>
              <a:gd name="connsiteY0" fmla="*/ 3 h 6925139"/>
              <a:gd name="connsiteX1" fmla="*/ 2039125 w 2057400"/>
              <a:gd name="connsiteY1" fmla="*/ 0 h 6925139"/>
              <a:gd name="connsiteX2" fmla="*/ 2057400 w 2057400"/>
              <a:gd name="connsiteY2" fmla="*/ 6925139 h 6925139"/>
              <a:gd name="connsiteX3" fmla="*/ 0 w 2057400"/>
              <a:gd name="connsiteY3" fmla="*/ 6925139 h 6925139"/>
              <a:gd name="connsiteX4" fmla="*/ 8005 w 2057400"/>
              <a:gd name="connsiteY4" fmla="*/ 3 h 6925139"/>
              <a:gd name="connsiteX0" fmla="*/ 8005 w 2057400"/>
              <a:gd name="connsiteY0" fmla="*/ 4 h 6925140"/>
              <a:gd name="connsiteX1" fmla="*/ 2052004 w 2057400"/>
              <a:gd name="connsiteY1" fmla="*/ 0 h 6925140"/>
              <a:gd name="connsiteX2" fmla="*/ 2057400 w 2057400"/>
              <a:gd name="connsiteY2" fmla="*/ 6925140 h 6925140"/>
              <a:gd name="connsiteX3" fmla="*/ 0 w 2057400"/>
              <a:gd name="connsiteY3" fmla="*/ 6925140 h 6925140"/>
              <a:gd name="connsiteX4" fmla="*/ 8005 w 2057400"/>
              <a:gd name="connsiteY4" fmla="*/ 4 h 6925140"/>
              <a:gd name="connsiteX0" fmla="*/ 17955 w 2057400"/>
              <a:gd name="connsiteY0" fmla="*/ 0 h 7172536"/>
              <a:gd name="connsiteX1" fmla="*/ 2052004 w 2057400"/>
              <a:gd name="connsiteY1" fmla="*/ 247396 h 7172536"/>
              <a:gd name="connsiteX2" fmla="*/ 2057400 w 2057400"/>
              <a:gd name="connsiteY2" fmla="*/ 7172536 h 7172536"/>
              <a:gd name="connsiteX3" fmla="*/ 0 w 2057400"/>
              <a:gd name="connsiteY3" fmla="*/ 7172536 h 7172536"/>
              <a:gd name="connsiteX4" fmla="*/ 17955 w 2057400"/>
              <a:gd name="connsiteY4" fmla="*/ 0 h 7172536"/>
              <a:gd name="connsiteX0" fmla="*/ 17955 w 2057400"/>
              <a:gd name="connsiteY0" fmla="*/ 374178 h 7546714"/>
              <a:gd name="connsiteX1" fmla="*/ 1291711 w 2057400"/>
              <a:gd name="connsiteY1" fmla="*/ 2892 h 7546714"/>
              <a:gd name="connsiteX2" fmla="*/ 2052004 w 2057400"/>
              <a:gd name="connsiteY2" fmla="*/ 621574 h 7546714"/>
              <a:gd name="connsiteX3" fmla="*/ 2057400 w 2057400"/>
              <a:gd name="connsiteY3" fmla="*/ 7546714 h 7546714"/>
              <a:gd name="connsiteX4" fmla="*/ 0 w 2057400"/>
              <a:gd name="connsiteY4" fmla="*/ 7546714 h 7546714"/>
              <a:gd name="connsiteX5" fmla="*/ 17955 w 2057400"/>
              <a:gd name="connsiteY5" fmla="*/ 374178 h 7546714"/>
              <a:gd name="connsiteX0" fmla="*/ 17955 w 2058486"/>
              <a:gd name="connsiteY0" fmla="*/ 374178 h 7546714"/>
              <a:gd name="connsiteX1" fmla="*/ 1291711 w 2058486"/>
              <a:gd name="connsiteY1" fmla="*/ 2892 h 7546714"/>
              <a:gd name="connsiteX2" fmla="*/ 2055925 w 2058486"/>
              <a:gd name="connsiteY2" fmla="*/ 2438101 h 7546714"/>
              <a:gd name="connsiteX3" fmla="*/ 2057400 w 2058486"/>
              <a:gd name="connsiteY3" fmla="*/ 7546714 h 7546714"/>
              <a:gd name="connsiteX4" fmla="*/ 0 w 2058486"/>
              <a:gd name="connsiteY4" fmla="*/ 7546714 h 7546714"/>
              <a:gd name="connsiteX5" fmla="*/ 17955 w 2058486"/>
              <a:gd name="connsiteY5" fmla="*/ 374178 h 7546714"/>
              <a:gd name="connsiteX0" fmla="*/ 29908 w 2058486"/>
              <a:gd name="connsiteY0" fmla="*/ 410034 h 7546515"/>
              <a:gd name="connsiteX1" fmla="*/ 1291711 w 2058486"/>
              <a:gd name="connsiteY1" fmla="*/ 2693 h 7546515"/>
              <a:gd name="connsiteX2" fmla="*/ 2055925 w 2058486"/>
              <a:gd name="connsiteY2" fmla="*/ 2437902 h 7546515"/>
              <a:gd name="connsiteX3" fmla="*/ 2057400 w 2058486"/>
              <a:gd name="connsiteY3" fmla="*/ 7546515 h 7546515"/>
              <a:gd name="connsiteX4" fmla="*/ 0 w 2058486"/>
              <a:gd name="connsiteY4" fmla="*/ 7546515 h 7546515"/>
              <a:gd name="connsiteX5" fmla="*/ 29908 w 2058486"/>
              <a:gd name="connsiteY5" fmla="*/ 410034 h 7546515"/>
              <a:gd name="connsiteX0" fmla="*/ 29908 w 2058486"/>
              <a:gd name="connsiteY0" fmla="*/ 411806 h 7548287"/>
              <a:gd name="connsiteX1" fmla="*/ 1291711 w 2058486"/>
              <a:gd name="connsiteY1" fmla="*/ 4465 h 7548287"/>
              <a:gd name="connsiteX2" fmla="*/ 2055925 w 2058486"/>
              <a:gd name="connsiteY2" fmla="*/ 2439674 h 7548287"/>
              <a:gd name="connsiteX3" fmla="*/ 2057400 w 2058486"/>
              <a:gd name="connsiteY3" fmla="*/ 7548287 h 7548287"/>
              <a:gd name="connsiteX4" fmla="*/ 0 w 2058486"/>
              <a:gd name="connsiteY4" fmla="*/ 7548287 h 7548287"/>
              <a:gd name="connsiteX5" fmla="*/ 29908 w 2058486"/>
              <a:gd name="connsiteY5" fmla="*/ 411806 h 7548287"/>
              <a:gd name="connsiteX0" fmla="*/ 29908 w 2058486"/>
              <a:gd name="connsiteY0" fmla="*/ 411530 h 7548011"/>
              <a:gd name="connsiteX1" fmla="*/ 1291711 w 2058486"/>
              <a:gd name="connsiteY1" fmla="*/ 4189 h 7548011"/>
              <a:gd name="connsiteX2" fmla="*/ 2055925 w 2058486"/>
              <a:gd name="connsiteY2" fmla="*/ 2439398 h 7548011"/>
              <a:gd name="connsiteX3" fmla="*/ 2057400 w 2058486"/>
              <a:gd name="connsiteY3" fmla="*/ 7548011 h 7548011"/>
              <a:gd name="connsiteX4" fmla="*/ 0 w 2058486"/>
              <a:gd name="connsiteY4" fmla="*/ 7548011 h 7548011"/>
              <a:gd name="connsiteX5" fmla="*/ 29908 w 2058486"/>
              <a:gd name="connsiteY5" fmla="*/ 411530 h 7548011"/>
              <a:gd name="connsiteX0" fmla="*/ 29908 w 2058486"/>
              <a:gd name="connsiteY0" fmla="*/ 447182 h 7583663"/>
              <a:gd name="connsiteX1" fmla="*/ 1279758 w 2058486"/>
              <a:gd name="connsiteY1" fmla="*/ 3785 h 7583663"/>
              <a:gd name="connsiteX2" fmla="*/ 2055925 w 2058486"/>
              <a:gd name="connsiteY2" fmla="*/ 2475050 h 7583663"/>
              <a:gd name="connsiteX3" fmla="*/ 2057400 w 2058486"/>
              <a:gd name="connsiteY3" fmla="*/ 7583663 h 7583663"/>
              <a:gd name="connsiteX4" fmla="*/ 0 w 2058486"/>
              <a:gd name="connsiteY4" fmla="*/ 7583663 h 7583663"/>
              <a:gd name="connsiteX5" fmla="*/ 29908 w 2058486"/>
              <a:gd name="connsiteY5" fmla="*/ 447182 h 7583663"/>
              <a:gd name="connsiteX0" fmla="*/ 29908 w 2058486"/>
              <a:gd name="connsiteY0" fmla="*/ 443397 h 7579878"/>
              <a:gd name="connsiteX1" fmla="*/ 1279758 w 2058486"/>
              <a:gd name="connsiteY1" fmla="*/ 0 h 7579878"/>
              <a:gd name="connsiteX2" fmla="*/ 2055925 w 2058486"/>
              <a:gd name="connsiteY2" fmla="*/ 2471265 h 7579878"/>
              <a:gd name="connsiteX3" fmla="*/ 2057400 w 2058486"/>
              <a:gd name="connsiteY3" fmla="*/ 7579878 h 7579878"/>
              <a:gd name="connsiteX4" fmla="*/ 0 w 2058486"/>
              <a:gd name="connsiteY4" fmla="*/ 7579878 h 7579878"/>
              <a:gd name="connsiteX5" fmla="*/ 29908 w 2058486"/>
              <a:gd name="connsiteY5" fmla="*/ 443397 h 7579878"/>
              <a:gd name="connsiteX0" fmla="*/ 29908 w 2058486"/>
              <a:gd name="connsiteY0" fmla="*/ 479452 h 7615933"/>
              <a:gd name="connsiteX1" fmla="*/ 1267804 w 2058486"/>
              <a:gd name="connsiteY1" fmla="*/ 0 h 7615933"/>
              <a:gd name="connsiteX2" fmla="*/ 2055925 w 2058486"/>
              <a:gd name="connsiteY2" fmla="*/ 2507320 h 7615933"/>
              <a:gd name="connsiteX3" fmla="*/ 2057400 w 2058486"/>
              <a:gd name="connsiteY3" fmla="*/ 7615933 h 7615933"/>
              <a:gd name="connsiteX4" fmla="*/ 0 w 2058486"/>
              <a:gd name="connsiteY4" fmla="*/ 7615933 h 7615933"/>
              <a:gd name="connsiteX5" fmla="*/ 29908 w 2058486"/>
              <a:gd name="connsiteY5" fmla="*/ 479452 h 7615933"/>
              <a:gd name="connsiteX0" fmla="*/ 29908 w 2058486"/>
              <a:gd name="connsiteY0" fmla="*/ 480844 h 7617325"/>
              <a:gd name="connsiteX1" fmla="*/ 1229947 w 2058486"/>
              <a:gd name="connsiteY1" fmla="*/ 0 h 7617325"/>
              <a:gd name="connsiteX2" fmla="*/ 2055925 w 2058486"/>
              <a:gd name="connsiteY2" fmla="*/ 2508712 h 7617325"/>
              <a:gd name="connsiteX3" fmla="*/ 2057400 w 2058486"/>
              <a:gd name="connsiteY3" fmla="*/ 7617325 h 7617325"/>
              <a:gd name="connsiteX4" fmla="*/ 0 w 2058486"/>
              <a:gd name="connsiteY4" fmla="*/ 7617325 h 7617325"/>
              <a:gd name="connsiteX5" fmla="*/ 29908 w 2058486"/>
              <a:gd name="connsiteY5" fmla="*/ 480844 h 761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8486" h="7617325">
                <a:moveTo>
                  <a:pt x="29908" y="480844"/>
                </a:moveTo>
                <a:lnTo>
                  <a:pt x="1229947" y="0"/>
                </a:lnTo>
                <a:lnTo>
                  <a:pt x="2055925" y="2508712"/>
                </a:lnTo>
                <a:cubicBezTo>
                  <a:pt x="2064163" y="4824111"/>
                  <a:pt x="2049162" y="5301926"/>
                  <a:pt x="2057400" y="7617325"/>
                </a:cubicBezTo>
                <a:cubicBezTo>
                  <a:pt x="1378040" y="7320265"/>
                  <a:pt x="640724" y="7338752"/>
                  <a:pt x="0" y="7617325"/>
                </a:cubicBezTo>
                <a:cubicBezTo>
                  <a:pt x="2668" y="5304267"/>
                  <a:pt x="27240" y="2793902"/>
                  <a:pt x="29908" y="480844"/>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
          <p:cNvSpPr/>
          <p:nvPr/>
        </p:nvSpPr>
        <p:spPr>
          <a:xfrm rot="4189713" flipV="1">
            <a:off x="-716205" y="3818784"/>
            <a:ext cx="2058173" cy="1442419"/>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63864"/>
              <a:gd name="connsiteY0" fmla="*/ 247642 h 1019485"/>
              <a:gd name="connsiteX1" fmla="*/ 2063864 w 2063864"/>
              <a:gd name="connsiteY1" fmla="*/ 0 h 1019485"/>
              <a:gd name="connsiteX2" fmla="*/ 2063864 w 2063864"/>
              <a:gd name="connsiteY2" fmla="*/ 1019485 h 1019485"/>
              <a:gd name="connsiteX3" fmla="*/ 6464 w 2063864"/>
              <a:gd name="connsiteY3" fmla="*/ 1019485 h 1019485"/>
              <a:gd name="connsiteX4" fmla="*/ 0 w 2063864"/>
              <a:gd name="connsiteY4" fmla="*/ 247642 h 1019485"/>
              <a:gd name="connsiteX0" fmla="*/ 0 w 2069517"/>
              <a:gd name="connsiteY0" fmla="*/ 764516 h 1536359"/>
              <a:gd name="connsiteX1" fmla="*/ 2069517 w 2069517"/>
              <a:gd name="connsiteY1" fmla="*/ 0 h 1536359"/>
              <a:gd name="connsiteX2" fmla="*/ 2063864 w 2069517"/>
              <a:gd name="connsiteY2" fmla="*/ 1536359 h 1536359"/>
              <a:gd name="connsiteX3" fmla="*/ 6464 w 2069517"/>
              <a:gd name="connsiteY3" fmla="*/ 1536359 h 1536359"/>
              <a:gd name="connsiteX4" fmla="*/ 0 w 2069517"/>
              <a:gd name="connsiteY4" fmla="*/ 764516 h 1536359"/>
              <a:gd name="connsiteX0" fmla="*/ 0 w 2064096"/>
              <a:gd name="connsiteY0" fmla="*/ 800502 h 1572345"/>
              <a:gd name="connsiteX1" fmla="*/ 2057390 w 2064096"/>
              <a:gd name="connsiteY1" fmla="*/ 0 h 1572345"/>
              <a:gd name="connsiteX2" fmla="*/ 2063864 w 2064096"/>
              <a:gd name="connsiteY2" fmla="*/ 1572345 h 1572345"/>
              <a:gd name="connsiteX3" fmla="*/ 6464 w 2064096"/>
              <a:gd name="connsiteY3" fmla="*/ 1572345 h 1572345"/>
              <a:gd name="connsiteX4" fmla="*/ 0 w 2064096"/>
              <a:gd name="connsiteY4" fmla="*/ 800502 h 1572345"/>
              <a:gd name="connsiteX0" fmla="*/ 14192 w 2057809"/>
              <a:gd name="connsiteY0" fmla="*/ 816806 h 1572345"/>
              <a:gd name="connsiteX1" fmla="*/ 2051103 w 2057809"/>
              <a:gd name="connsiteY1" fmla="*/ 0 h 1572345"/>
              <a:gd name="connsiteX2" fmla="*/ 2057577 w 2057809"/>
              <a:gd name="connsiteY2" fmla="*/ 1572345 h 1572345"/>
              <a:gd name="connsiteX3" fmla="*/ 177 w 2057809"/>
              <a:gd name="connsiteY3" fmla="*/ 1572345 h 1572345"/>
              <a:gd name="connsiteX4" fmla="*/ 14192 w 2057809"/>
              <a:gd name="connsiteY4" fmla="*/ 816806 h 1572345"/>
              <a:gd name="connsiteX0" fmla="*/ 1352 w 2058173"/>
              <a:gd name="connsiteY0" fmla="*/ 822094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822094 h 157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173" h="1572345">
                <a:moveTo>
                  <a:pt x="1352" y="822094"/>
                </a:moveTo>
                <a:lnTo>
                  <a:pt x="2051467" y="0"/>
                </a:lnTo>
                <a:cubicBezTo>
                  <a:pt x="2049583" y="512120"/>
                  <a:pt x="2059825" y="1060225"/>
                  <a:pt x="2057941" y="1572345"/>
                </a:cubicBezTo>
                <a:cubicBezTo>
                  <a:pt x="1378581" y="1275285"/>
                  <a:pt x="641265" y="1293772"/>
                  <a:pt x="541" y="1572345"/>
                </a:cubicBezTo>
                <a:cubicBezTo>
                  <a:pt x="-1614" y="1315064"/>
                  <a:pt x="3507" y="1079375"/>
                  <a:pt x="1352" y="822094"/>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rot="20400000">
            <a:off x="5488558" y="1059622"/>
            <a:ext cx="5792938" cy="954107"/>
          </a:xfrm>
          <a:prstGeom prst="rect">
            <a:avLst/>
          </a:prstGeom>
          <a:noFill/>
          <a:ln>
            <a:noFill/>
          </a:ln>
        </p:spPr>
        <p:txBody>
          <a:bodyPr wrap="square" rtlCol="0">
            <a:spAutoFit/>
          </a:bodyPr>
          <a:lstStyle/>
          <a:p>
            <a:pPr algn="ctr"/>
            <a:r>
              <a:rPr lang="en-US" sz="2800" b="1" i="1" dirty="0">
                <a:ln w="12700">
                  <a:solidFill>
                    <a:schemeClr val="tx1"/>
                  </a:solidFill>
                  <a:round/>
                </a:ln>
                <a:noFill/>
                <a:latin typeface="Tahoma" panose="020B0604030504040204" pitchFamily="34" charset="0"/>
                <a:ea typeface="Tahoma" panose="020B0604030504040204" pitchFamily="34" charset="0"/>
                <a:cs typeface="Tahoma" panose="020B0604030504040204" pitchFamily="34" charset="0"/>
              </a:rPr>
              <a:t>Your Sub Title or Text can </a:t>
            </a:r>
          </a:p>
          <a:p>
            <a:pPr algn="ctr"/>
            <a:r>
              <a:rPr lang="en-US" sz="2800" b="1" i="1" dirty="0">
                <a:ln w="12700">
                  <a:solidFill>
                    <a:schemeClr val="tx1"/>
                  </a:solidFill>
                  <a:round/>
                </a:ln>
                <a:noFill/>
                <a:latin typeface="Tahoma" panose="020B0604030504040204" pitchFamily="34" charset="0"/>
                <a:ea typeface="Tahoma" panose="020B0604030504040204" pitchFamily="34" charset="0"/>
                <a:cs typeface="Tahoma" panose="020B0604030504040204" pitchFamily="34" charset="0"/>
              </a:rPr>
              <a:t>go Here!</a:t>
            </a:r>
          </a:p>
        </p:txBody>
      </p:sp>
      <p:sp>
        <p:nvSpPr>
          <p:cNvPr id="29" name="Snowman"/>
          <p:cNvSpPr>
            <a:spLocks noEditPoints="1"/>
          </p:cNvSpPr>
          <p:nvPr/>
        </p:nvSpPr>
        <p:spPr bwMode="auto">
          <a:xfrm rot="20346657">
            <a:off x="2159610" y="1196693"/>
            <a:ext cx="1042519" cy="1098553"/>
          </a:xfrm>
          <a:custGeom>
            <a:avLst/>
            <a:gdLst>
              <a:gd name="T0" fmla="*/ 533 w 1060"/>
              <a:gd name="T1" fmla="*/ 753 h 1117"/>
              <a:gd name="T2" fmla="*/ 533 w 1060"/>
              <a:gd name="T3" fmla="*/ 692 h 1117"/>
              <a:gd name="T4" fmla="*/ 562 w 1060"/>
              <a:gd name="T5" fmla="*/ 829 h 1117"/>
              <a:gd name="T6" fmla="*/ 502 w 1060"/>
              <a:gd name="T7" fmla="*/ 829 h 1117"/>
              <a:gd name="T8" fmla="*/ 562 w 1060"/>
              <a:gd name="T9" fmla="*/ 829 h 1117"/>
              <a:gd name="T10" fmla="*/ 535 w 1060"/>
              <a:gd name="T11" fmla="*/ 962 h 1117"/>
              <a:gd name="T12" fmla="*/ 535 w 1060"/>
              <a:gd name="T13" fmla="*/ 901 h 1117"/>
              <a:gd name="T14" fmla="*/ 470 w 1060"/>
              <a:gd name="T15" fmla="*/ 319 h 1117"/>
              <a:gd name="T16" fmla="*/ 470 w 1060"/>
              <a:gd name="T17" fmla="*/ 379 h 1117"/>
              <a:gd name="T18" fmla="*/ 470 w 1060"/>
              <a:gd name="T19" fmla="*/ 319 h 1117"/>
              <a:gd name="T20" fmla="*/ 628 w 1060"/>
              <a:gd name="T21" fmla="*/ 349 h 1117"/>
              <a:gd name="T22" fmla="*/ 568 w 1060"/>
              <a:gd name="T23" fmla="*/ 349 h 1117"/>
              <a:gd name="T24" fmla="*/ 1056 w 1060"/>
              <a:gd name="T25" fmla="*/ 762 h 1117"/>
              <a:gd name="T26" fmla="*/ 799 w 1060"/>
              <a:gd name="T27" fmla="*/ 614 h 1117"/>
              <a:gd name="T28" fmla="*/ 740 w 1060"/>
              <a:gd name="T29" fmla="*/ 500 h 1117"/>
              <a:gd name="T30" fmla="*/ 772 w 1060"/>
              <a:gd name="T31" fmla="*/ 381 h 1117"/>
              <a:gd name="T32" fmla="*/ 843 w 1060"/>
              <a:gd name="T33" fmla="*/ 257 h 1117"/>
              <a:gd name="T34" fmla="*/ 839 w 1060"/>
              <a:gd name="T35" fmla="*/ 205 h 1117"/>
              <a:gd name="T36" fmla="*/ 739 w 1060"/>
              <a:gd name="T37" fmla="*/ 38 h 1117"/>
              <a:gd name="T38" fmla="*/ 401 w 1060"/>
              <a:gd name="T39" fmla="*/ 0 h 1117"/>
              <a:gd name="T40" fmla="*/ 357 w 1060"/>
              <a:gd name="T41" fmla="*/ 179 h 1117"/>
              <a:gd name="T42" fmla="*/ 236 w 1060"/>
              <a:gd name="T43" fmla="*/ 175 h 1117"/>
              <a:gd name="T44" fmla="*/ 347 w 1060"/>
              <a:gd name="T45" fmla="*/ 230 h 1117"/>
              <a:gd name="T46" fmla="*/ 312 w 1060"/>
              <a:gd name="T47" fmla="*/ 476 h 1117"/>
              <a:gd name="T48" fmla="*/ 260 w 1060"/>
              <a:gd name="T49" fmla="*/ 516 h 1117"/>
              <a:gd name="T50" fmla="*/ 263 w 1060"/>
              <a:gd name="T51" fmla="*/ 617 h 1117"/>
              <a:gd name="T52" fmla="*/ 4 w 1060"/>
              <a:gd name="T53" fmla="*/ 764 h 1117"/>
              <a:gd name="T54" fmla="*/ 25 w 1060"/>
              <a:gd name="T55" fmla="*/ 850 h 1117"/>
              <a:gd name="T56" fmla="*/ 103 w 1060"/>
              <a:gd name="T57" fmla="*/ 888 h 1117"/>
              <a:gd name="T58" fmla="*/ 126 w 1060"/>
              <a:gd name="T59" fmla="*/ 784 h 1117"/>
              <a:gd name="T60" fmla="*/ 209 w 1060"/>
              <a:gd name="T61" fmla="*/ 794 h 1117"/>
              <a:gd name="T62" fmla="*/ 532 w 1060"/>
              <a:gd name="T63" fmla="*/ 1117 h 1117"/>
              <a:gd name="T64" fmla="*/ 855 w 1060"/>
              <a:gd name="T65" fmla="*/ 794 h 1117"/>
              <a:gd name="T66" fmla="*/ 934 w 1060"/>
              <a:gd name="T67" fmla="*/ 781 h 1117"/>
              <a:gd name="T68" fmla="*/ 957 w 1060"/>
              <a:gd name="T69" fmla="*/ 885 h 1117"/>
              <a:gd name="T70" fmla="*/ 1035 w 1060"/>
              <a:gd name="T71" fmla="*/ 847 h 1117"/>
              <a:gd name="T72" fmla="*/ 1056 w 1060"/>
              <a:gd name="T73" fmla="*/ 762 h 1117"/>
              <a:gd name="T74" fmla="*/ 406 w 1060"/>
              <a:gd name="T75" fmla="*/ 242 h 1117"/>
              <a:gd name="T76" fmla="*/ 680 w 1060"/>
              <a:gd name="T77" fmla="*/ 265 h 1117"/>
              <a:gd name="T78" fmla="*/ 705 w 1060"/>
              <a:gd name="T79" fmla="*/ 455 h 1117"/>
              <a:gd name="T80" fmla="*/ 662 w 1060"/>
              <a:gd name="T81" fmla="*/ 517 h 1117"/>
              <a:gd name="T82" fmla="*/ 402 w 1060"/>
              <a:gd name="T83" fmla="*/ 517 h 1117"/>
              <a:gd name="T84" fmla="*/ 359 w 1060"/>
              <a:gd name="T85" fmla="*/ 455 h 1117"/>
              <a:gd name="T86" fmla="*/ 399 w 1060"/>
              <a:gd name="T87" fmla="*/ 249 h 1117"/>
              <a:gd name="T88" fmla="*/ 532 w 1060"/>
              <a:gd name="T89" fmla="*/ 1066 h 1117"/>
              <a:gd name="T90" fmla="*/ 261 w 1060"/>
              <a:gd name="T91" fmla="*/ 794 h 1117"/>
              <a:gd name="T92" fmla="*/ 332 w 1060"/>
              <a:gd name="T93" fmla="*/ 614 h 1117"/>
              <a:gd name="T94" fmla="*/ 604 w 1060"/>
              <a:gd name="T95" fmla="*/ 853 h 1117"/>
              <a:gd name="T96" fmla="*/ 689 w 1060"/>
              <a:gd name="T97" fmla="*/ 626 h 1117"/>
              <a:gd name="T98" fmla="*/ 767 w 1060"/>
              <a:gd name="T99" fmla="*/ 658 h 1117"/>
              <a:gd name="T100" fmla="*/ 724 w 1060"/>
              <a:gd name="T101" fmla="*/ 986 h 1117"/>
              <a:gd name="T102" fmla="*/ 604 w 1060"/>
              <a:gd name="T103" fmla="*/ 483 h 1117"/>
              <a:gd name="T104" fmla="*/ 509 w 1060"/>
              <a:gd name="T105" fmla="*/ 397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0" h="1117">
                <a:moveTo>
                  <a:pt x="563" y="722"/>
                </a:moveTo>
                <a:cubicBezTo>
                  <a:pt x="563" y="739"/>
                  <a:pt x="550" y="753"/>
                  <a:pt x="533" y="753"/>
                </a:cubicBezTo>
                <a:cubicBezTo>
                  <a:pt x="516" y="753"/>
                  <a:pt x="503" y="739"/>
                  <a:pt x="503" y="722"/>
                </a:cubicBezTo>
                <a:cubicBezTo>
                  <a:pt x="503" y="706"/>
                  <a:pt x="519" y="692"/>
                  <a:pt x="533" y="692"/>
                </a:cubicBezTo>
                <a:cubicBezTo>
                  <a:pt x="547" y="692"/>
                  <a:pt x="563" y="706"/>
                  <a:pt x="563" y="722"/>
                </a:cubicBezTo>
                <a:close/>
                <a:moveTo>
                  <a:pt x="562" y="829"/>
                </a:moveTo>
                <a:cubicBezTo>
                  <a:pt x="562" y="846"/>
                  <a:pt x="548" y="859"/>
                  <a:pt x="532" y="859"/>
                </a:cubicBezTo>
                <a:cubicBezTo>
                  <a:pt x="515" y="859"/>
                  <a:pt x="502" y="846"/>
                  <a:pt x="502" y="829"/>
                </a:cubicBezTo>
                <a:cubicBezTo>
                  <a:pt x="502" y="812"/>
                  <a:pt x="518" y="799"/>
                  <a:pt x="532" y="799"/>
                </a:cubicBezTo>
                <a:cubicBezTo>
                  <a:pt x="546" y="799"/>
                  <a:pt x="562" y="812"/>
                  <a:pt x="562" y="829"/>
                </a:cubicBezTo>
                <a:close/>
                <a:moveTo>
                  <a:pt x="565" y="932"/>
                </a:moveTo>
                <a:cubicBezTo>
                  <a:pt x="565" y="948"/>
                  <a:pt x="552" y="962"/>
                  <a:pt x="535" y="962"/>
                </a:cubicBezTo>
                <a:cubicBezTo>
                  <a:pt x="519" y="962"/>
                  <a:pt x="505" y="948"/>
                  <a:pt x="505" y="932"/>
                </a:cubicBezTo>
                <a:cubicBezTo>
                  <a:pt x="505" y="915"/>
                  <a:pt x="519" y="901"/>
                  <a:pt x="535" y="901"/>
                </a:cubicBezTo>
                <a:cubicBezTo>
                  <a:pt x="552" y="901"/>
                  <a:pt x="565" y="915"/>
                  <a:pt x="565" y="932"/>
                </a:cubicBezTo>
                <a:close/>
                <a:moveTo>
                  <a:pt x="470" y="319"/>
                </a:moveTo>
                <a:cubicBezTo>
                  <a:pt x="486" y="319"/>
                  <a:pt x="500" y="332"/>
                  <a:pt x="500" y="349"/>
                </a:cubicBezTo>
                <a:cubicBezTo>
                  <a:pt x="500" y="366"/>
                  <a:pt x="486" y="379"/>
                  <a:pt x="470" y="379"/>
                </a:cubicBezTo>
                <a:cubicBezTo>
                  <a:pt x="453" y="379"/>
                  <a:pt x="440" y="366"/>
                  <a:pt x="440" y="349"/>
                </a:cubicBezTo>
                <a:cubicBezTo>
                  <a:pt x="440" y="332"/>
                  <a:pt x="453" y="319"/>
                  <a:pt x="470" y="319"/>
                </a:cubicBezTo>
                <a:close/>
                <a:moveTo>
                  <a:pt x="598" y="319"/>
                </a:moveTo>
                <a:cubicBezTo>
                  <a:pt x="615" y="319"/>
                  <a:pt x="628" y="332"/>
                  <a:pt x="628" y="349"/>
                </a:cubicBezTo>
                <a:cubicBezTo>
                  <a:pt x="628" y="366"/>
                  <a:pt x="615" y="379"/>
                  <a:pt x="598" y="379"/>
                </a:cubicBezTo>
                <a:cubicBezTo>
                  <a:pt x="581" y="379"/>
                  <a:pt x="568" y="366"/>
                  <a:pt x="568" y="349"/>
                </a:cubicBezTo>
                <a:cubicBezTo>
                  <a:pt x="568" y="332"/>
                  <a:pt x="581" y="319"/>
                  <a:pt x="598" y="319"/>
                </a:cubicBezTo>
                <a:close/>
                <a:moveTo>
                  <a:pt x="1056" y="762"/>
                </a:moveTo>
                <a:cubicBezTo>
                  <a:pt x="1052" y="736"/>
                  <a:pt x="996" y="745"/>
                  <a:pt x="980" y="747"/>
                </a:cubicBezTo>
                <a:cubicBezTo>
                  <a:pt x="980" y="747"/>
                  <a:pt x="831" y="640"/>
                  <a:pt x="799" y="614"/>
                </a:cubicBezTo>
                <a:cubicBezTo>
                  <a:pt x="786" y="595"/>
                  <a:pt x="785" y="592"/>
                  <a:pt x="769" y="575"/>
                </a:cubicBezTo>
                <a:cubicBezTo>
                  <a:pt x="786" y="539"/>
                  <a:pt x="772" y="510"/>
                  <a:pt x="740" y="500"/>
                </a:cubicBezTo>
                <a:cubicBezTo>
                  <a:pt x="745" y="492"/>
                  <a:pt x="749" y="484"/>
                  <a:pt x="752" y="476"/>
                </a:cubicBezTo>
                <a:cubicBezTo>
                  <a:pt x="765" y="447"/>
                  <a:pt x="772" y="415"/>
                  <a:pt x="772" y="381"/>
                </a:cubicBezTo>
                <a:cubicBezTo>
                  <a:pt x="772" y="339"/>
                  <a:pt x="760" y="298"/>
                  <a:pt x="741" y="264"/>
                </a:cubicBezTo>
                <a:cubicBezTo>
                  <a:pt x="774" y="262"/>
                  <a:pt x="809" y="260"/>
                  <a:pt x="843" y="257"/>
                </a:cubicBezTo>
                <a:cubicBezTo>
                  <a:pt x="858" y="255"/>
                  <a:pt x="868" y="243"/>
                  <a:pt x="867" y="229"/>
                </a:cubicBezTo>
                <a:cubicBezTo>
                  <a:pt x="866" y="214"/>
                  <a:pt x="853" y="204"/>
                  <a:pt x="839" y="205"/>
                </a:cubicBezTo>
                <a:cubicBezTo>
                  <a:pt x="803" y="209"/>
                  <a:pt x="767" y="211"/>
                  <a:pt x="732" y="212"/>
                </a:cubicBezTo>
                <a:cubicBezTo>
                  <a:pt x="732" y="212"/>
                  <a:pt x="739" y="63"/>
                  <a:pt x="739" y="38"/>
                </a:cubicBezTo>
                <a:cubicBezTo>
                  <a:pt x="739" y="15"/>
                  <a:pt x="730" y="11"/>
                  <a:pt x="709" y="9"/>
                </a:cubicBezTo>
                <a:cubicBezTo>
                  <a:pt x="624" y="2"/>
                  <a:pt x="401" y="0"/>
                  <a:pt x="401" y="0"/>
                </a:cubicBezTo>
                <a:cubicBezTo>
                  <a:pt x="361" y="0"/>
                  <a:pt x="363" y="11"/>
                  <a:pt x="362" y="36"/>
                </a:cubicBezTo>
                <a:cubicBezTo>
                  <a:pt x="357" y="179"/>
                  <a:pt x="357" y="179"/>
                  <a:pt x="357" y="179"/>
                </a:cubicBezTo>
                <a:cubicBezTo>
                  <a:pt x="328" y="173"/>
                  <a:pt x="298" y="165"/>
                  <a:pt x="268" y="157"/>
                </a:cubicBezTo>
                <a:cubicBezTo>
                  <a:pt x="254" y="153"/>
                  <a:pt x="240" y="161"/>
                  <a:pt x="236" y="175"/>
                </a:cubicBezTo>
                <a:cubicBezTo>
                  <a:pt x="232" y="188"/>
                  <a:pt x="240" y="203"/>
                  <a:pt x="254" y="206"/>
                </a:cubicBezTo>
                <a:cubicBezTo>
                  <a:pt x="286" y="215"/>
                  <a:pt x="316" y="223"/>
                  <a:pt x="347" y="230"/>
                </a:cubicBezTo>
                <a:cubicBezTo>
                  <a:pt x="313" y="271"/>
                  <a:pt x="293" y="324"/>
                  <a:pt x="293" y="381"/>
                </a:cubicBezTo>
                <a:cubicBezTo>
                  <a:pt x="293" y="415"/>
                  <a:pt x="299" y="447"/>
                  <a:pt x="312" y="476"/>
                </a:cubicBezTo>
                <a:cubicBezTo>
                  <a:pt x="314" y="480"/>
                  <a:pt x="315" y="483"/>
                  <a:pt x="317" y="487"/>
                </a:cubicBezTo>
                <a:cubicBezTo>
                  <a:pt x="292" y="482"/>
                  <a:pt x="264" y="484"/>
                  <a:pt x="260" y="516"/>
                </a:cubicBezTo>
                <a:cubicBezTo>
                  <a:pt x="258" y="545"/>
                  <a:pt x="267" y="568"/>
                  <a:pt x="286" y="585"/>
                </a:cubicBezTo>
                <a:cubicBezTo>
                  <a:pt x="275" y="597"/>
                  <a:pt x="271" y="603"/>
                  <a:pt x="263" y="617"/>
                </a:cubicBezTo>
                <a:cubicBezTo>
                  <a:pt x="231" y="643"/>
                  <a:pt x="80" y="750"/>
                  <a:pt x="80" y="750"/>
                </a:cubicBezTo>
                <a:cubicBezTo>
                  <a:pt x="65" y="748"/>
                  <a:pt x="8" y="739"/>
                  <a:pt x="4" y="764"/>
                </a:cubicBezTo>
                <a:cubicBezTo>
                  <a:pt x="0" y="791"/>
                  <a:pt x="34" y="788"/>
                  <a:pt x="64" y="791"/>
                </a:cubicBezTo>
                <a:cubicBezTo>
                  <a:pt x="52" y="802"/>
                  <a:pt x="12" y="831"/>
                  <a:pt x="25" y="850"/>
                </a:cubicBezTo>
                <a:cubicBezTo>
                  <a:pt x="37" y="866"/>
                  <a:pt x="64" y="848"/>
                  <a:pt x="85" y="828"/>
                </a:cubicBezTo>
                <a:cubicBezTo>
                  <a:pt x="83" y="853"/>
                  <a:pt x="83" y="886"/>
                  <a:pt x="103" y="888"/>
                </a:cubicBezTo>
                <a:cubicBezTo>
                  <a:pt x="123" y="890"/>
                  <a:pt x="126" y="867"/>
                  <a:pt x="125" y="852"/>
                </a:cubicBezTo>
                <a:cubicBezTo>
                  <a:pt x="125" y="839"/>
                  <a:pt x="128" y="797"/>
                  <a:pt x="126" y="784"/>
                </a:cubicBezTo>
                <a:cubicBezTo>
                  <a:pt x="135" y="772"/>
                  <a:pt x="185" y="740"/>
                  <a:pt x="221" y="711"/>
                </a:cubicBezTo>
                <a:cubicBezTo>
                  <a:pt x="216" y="726"/>
                  <a:pt x="209" y="757"/>
                  <a:pt x="209" y="794"/>
                </a:cubicBezTo>
                <a:cubicBezTo>
                  <a:pt x="209" y="883"/>
                  <a:pt x="245" y="964"/>
                  <a:pt x="304" y="1023"/>
                </a:cubicBezTo>
                <a:cubicBezTo>
                  <a:pt x="362" y="1081"/>
                  <a:pt x="443" y="1117"/>
                  <a:pt x="532" y="1117"/>
                </a:cubicBezTo>
                <a:cubicBezTo>
                  <a:pt x="621" y="1117"/>
                  <a:pt x="702" y="1081"/>
                  <a:pt x="761" y="1023"/>
                </a:cubicBezTo>
                <a:cubicBezTo>
                  <a:pt x="819" y="964"/>
                  <a:pt x="855" y="883"/>
                  <a:pt x="855" y="794"/>
                </a:cubicBezTo>
                <a:cubicBezTo>
                  <a:pt x="855" y="757"/>
                  <a:pt x="851" y="737"/>
                  <a:pt x="843" y="709"/>
                </a:cubicBezTo>
                <a:cubicBezTo>
                  <a:pt x="878" y="738"/>
                  <a:pt x="925" y="769"/>
                  <a:pt x="934" y="781"/>
                </a:cubicBezTo>
                <a:cubicBezTo>
                  <a:pt x="932" y="794"/>
                  <a:pt x="935" y="836"/>
                  <a:pt x="935" y="849"/>
                </a:cubicBezTo>
                <a:cubicBezTo>
                  <a:pt x="935" y="864"/>
                  <a:pt x="937" y="887"/>
                  <a:pt x="957" y="885"/>
                </a:cubicBezTo>
                <a:cubicBezTo>
                  <a:pt x="977" y="883"/>
                  <a:pt x="977" y="850"/>
                  <a:pt x="975" y="825"/>
                </a:cubicBezTo>
                <a:cubicBezTo>
                  <a:pt x="996" y="845"/>
                  <a:pt x="1023" y="863"/>
                  <a:pt x="1035" y="847"/>
                </a:cubicBezTo>
                <a:cubicBezTo>
                  <a:pt x="1049" y="829"/>
                  <a:pt x="1009" y="799"/>
                  <a:pt x="996" y="788"/>
                </a:cubicBezTo>
                <a:cubicBezTo>
                  <a:pt x="1026" y="785"/>
                  <a:pt x="1060" y="789"/>
                  <a:pt x="1056" y="762"/>
                </a:cubicBezTo>
                <a:close/>
                <a:moveTo>
                  <a:pt x="399" y="249"/>
                </a:moveTo>
                <a:cubicBezTo>
                  <a:pt x="402" y="246"/>
                  <a:pt x="404" y="244"/>
                  <a:pt x="406" y="242"/>
                </a:cubicBezTo>
                <a:cubicBezTo>
                  <a:pt x="456" y="251"/>
                  <a:pt x="504" y="257"/>
                  <a:pt x="552" y="261"/>
                </a:cubicBezTo>
                <a:cubicBezTo>
                  <a:pt x="594" y="264"/>
                  <a:pt x="637" y="265"/>
                  <a:pt x="680" y="265"/>
                </a:cubicBezTo>
                <a:cubicBezTo>
                  <a:pt x="705" y="297"/>
                  <a:pt x="720" y="337"/>
                  <a:pt x="720" y="381"/>
                </a:cubicBezTo>
                <a:cubicBezTo>
                  <a:pt x="720" y="408"/>
                  <a:pt x="715" y="433"/>
                  <a:pt x="705" y="455"/>
                </a:cubicBezTo>
                <a:cubicBezTo>
                  <a:pt x="695" y="479"/>
                  <a:pt x="680" y="500"/>
                  <a:pt x="662" y="517"/>
                </a:cubicBezTo>
                <a:cubicBezTo>
                  <a:pt x="662" y="517"/>
                  <a:pt x="662" y="517"/>
                  <a:pt x="662" y="517"/>
                </a:cubicBezTo>
                <a:cubicBezTo>
                  <a:pt x="661" y="518"/>
                  <a:pt x="661" y="518"/>
                  <a:pt x="661" y="518"/>
                </a:cubicBezTo>
                <a:cubicBezTo>
                  <a:pt x="596" y="532"/>
                  <a:pt x="499" y="546"/>
                  <a:pt x="402" y="517"/>
                </a:cubicBezTo>
                <a:cubicBezTo>
                  <a:pt x="402" y="517"/>
                  <a:pt x="402" y="517"/>
                  <a:pt x="401" y="516"/>
                </a:cubicBezTo>
                <a:cubicBezTo>
                  <a:pt x="383" y="499"/>
                  <a:pt x="369" y="478"/>
                  <a:pt x="359" y="455"/>
                </a:cubicBezTo>
                <a:cubicBezTo>
                  <a:pt x="350" y="433"/>
                  <a:pt x="344" y="408"/>
                  <a:pt x="344" y="381"/>
                </a:cubicBezTo>
                <a:cubicBezTo>
                  <a:pt x="344" y="330"/>
                  <a:pt x="365" y="283"/>
                  <a:pt x="399" y="249"/>
                </a:cubicBezTo>
                <a:close/>
                <a:moveTo>
                  <a:pt x="724" y="986"/>
                </a:moveTo>
                <a:cubicBezTo>
                  <a:pt x="675" y="1035"/>
                  <a:pt x="607" y="1066"/>
                  <a:pt x="532" y="1066"/>
                </a:cubicBezTo>
                <a:cubicBezTo>
                  <a:pt x="457" y="1066"/>
                  <a:pt x="389" y="1035"/>
                  <a:pt x="340" y="986"/>
                </a:cubicBezTo>
                <a:cubicBezTo>
                  <a:pt x="291" y="937"/>
                  <a:pt x="261" y="869"/>
                  <a:pt x="261" y="794"/>
                </a:cubicBezTo>
                <a:cubicBezTo>
                  <a:pt x="261" y="745"/>
                  <a:pt x="274" y="698"/>
                  <a:pt x="297" y="658"/>
                </a:cubicBezTo>
                <a:cubicBezTo>
                  <a:pt x="301" y="651"/>
                  <a:pt x="315" y="633"/>
                  <a:pt x="332" y="614"/>
                </a:cubicBezTo>
                <a:cubicBezTo>
                  <a:pt x="395" y="639"/>
                  <a:pt x="489" y="643"/>
                  <a:pt x="571" y="639"/>
                </a:cubicBezTo>
                <a:cubicBezTo>
                  <a:pt x="611" y="693"/>
                  <a:pt x="608" y="843"/>
                  <a:pt x="604" y="853"/>
                </a:cubicBezTo>
                <a:cubicBezTo>
                  <a:pt x="608" y="857"/>
                  <a:pt x="686" y="844"/>
                  <a:pt x="705" y="842"/>
                </a:cubicBezTo>
                <a:cubicBezTo>
                  <a:pt x="731" y="778"/>
                  <a:pt x="718" y="686"/>
                  <a:pt x="689" y="626"/>
                </a:cubicBezTo>
                <a:cubicBezTo>
                  <a:pt x="712" y="622"/>
                  <a:pt x="728" y="618"/>
                  <a:pt x="736" y="615"/>
                </a:cubicBezTo>
                <a:cubicBezTo>
                  <a:pt x="748" y="628"/>
                  <a:pt x="758" y="643"/>
                  <a:pt x="767" y="658"/>
                </a:cubicBezTo>
                <a:cubicBezTo>
                  <a:pt x="790" y="698"/>
                  <a:pt x="804" y="745"/>
                  <a:pt x="804" y="794"/>
                </a:cubicBezTo>
                <a:cubicBezTo>
                  <a:pt x="804" y="869"/>
                  <a:pt x="773" y="937"/>
                  <a:pt x="724" y="986"/>
                </a:cubicBezTo>
                <a:close/>
                <a:moveTo>
                  <a:pt x="512" y="432"/>
                </a:moveTo>
                <a:cubicBezTo>
                  <a:pt x="522" y="443"/>
                  <a:pt x="555" y="454"/>
                  <a:pt x="604" y="483"/>
                </a:cubicBezTo>
                <a:cubicBezTo>
                  <a:pt x="604" y="483"/>
                  <a:pt x="573" y="418"/>
                  <a:pt x="556" y="397"/>
                </a:cubicBezTo>
                <a:cubicBezTo>
                  <a:pt x="542" y="379"/>
                  <a:pt x="515" y="389"/>
                  <a:pt x="509" y="397"/>
                </a:cubicBezTo>
                <a:cubicBezTo>
                  <a:pt x="503" y="405"/>
                  <a:pt x="502" y="421"/>
                  <a:pt x="512" y="43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rot="20388291">
            <a:off x="-57655" y="1858169"/>
            <a:ext cx="6172200" cy="1477328"/>
          </a:xfrm>
          <a:prstGeom prst="rect">
            <a:avLst/>
          </a:prstGeom>
          <a:noFill/>
          <a:ln>
            <a:noFill/>
          </a:ln>
        </p:spPr>
        <p:txBody>
          <a:bodyPr wrap="square" rtlCol="0">
            <a:spAutoFit/>
          </a:bodyPr>
          <a:lstStyle/>
          <a:p>
            <a:pPr algn="ctr"/>
            <a:r>
              <a:rPr lang="en-US" sz="9000" b="1" dirty="0">
                <a:ln w="19050">
                  <a:noFill/>
                  <a:round/>
                </a:ln>
                <a:latin typeface="Lobster" panose="02000506000000020003" pitchFamily="2" charset="0"/>
              </a:rPr>
              <a:t>Christmas</a:t>
            </a:r>
          </a:p>
        </p:txBody>
      </p:sp>
      <p:cxnSp>
        <p:nvCxnSpPr>
          <p:cNvPr id="30" name="Straight Connector 29"/>
          <p:cNvCxnSpPr/>
          <p:nvPr/>
        </p:nvCxnSpPr>
        <p:spPr>
          <a:xfrm flipV="1">
            <a:off x="6096000" y="838200"/>
            <a:ext cx="6012180" cy="2209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0" y="4876800"/>
            <a:ext cx="1019460" cy="367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236720" y="6237729"/>
            <a:ext cx="3886200" cy="630942"/>
          </a:xfrm>
          <a:prstGeom prst="rect">
            <a:avLst/>
          </a:prstGeom>
          <a:noFill/>
          <a:effectLst/>
        </p:spPr>
        <p:txBody>
          <a:bodyPr wrap="square" rtlCol="0">
            <a:spAutoFit/>
          </a:bodyPr>
          <a:lstStyle/>
          <a:p>
            <a:pPr algn="ctr"/>
            <a:r>
              <a:rPr lang="en-US"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(NOTE: ANIMATED SLIDE)</a:t>
            </a:r>
            <a:br>
              <a:rPr lang="en-US" sz="1100" dirty="0">
                <a:effectLst/>
                <a:latin typeface="Boulder" pitchFamily="2" charset="0"/>
              </a:rPr>
            </a:br>
            <a:endParaRPr lang="en-US" sz="1100" dirty="0">
              <a:effectLst/>
              <a:latin typeface="Boulder" pitchFamily="2" charset="0"/>
            </a:endParaRPr>
          </a:p>
        </p:txBody>
      </p:sp>
    </p:spTree>
    <p:extLst>
      <p:ext uri="{BB962C8B-B14F-4D97-AF65-F5344CB8AC3E}">
        <p14:creationId xmlns:p14="http://schemas.microsoft.com/office/powerpoint/2010/main" val="429184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800"/>
                                        <p:tgtEl>
                                          <p:spTgt spid="26"/>
                                        </p:tgtEl>
                                      </p:cBhvr>
                                    </p:animEffect>
                                  </p:childTnLst>
                                </p:cTn>
                              </p:par>
                              <p:par>
                                <p:cTn id="8" presetID="22" presetClass="entr" presetSubtype="8" fill="hold" grpId="0" nodeType="withEffect">
                                  <p:stCondLst>
                                    <p:cond delay="6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700"/>
                                        <p:tgtEl>
                                          <p:spTgt spid="2"/>
                                        </p:tgtEl>
                                      </p:cBhvr>
                                    </p:animEffect>
                                  </p:childTnLst>
                                </p:cTn>
                              </p:par>
                              <p:par>
                                <p:cTn id="11" presetID="22" presetClass="entr" presetSubtype="8" fill="hold" grpId="0" nodeType="withEffect">
                                  <p:stCondLst>
                                    <p:cond delay="110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900"/>
                                        <p:tgtEl>
                                          <p:spTgt spid="20"/>
                                        </p:tgtEl>
                                      </p:cBhvr>
                                    </p:animEffect>
                                  </p:childTnLst>
                                </p:cTn>
                              </p:par>
                              <p:par>
                                <p:cTn id="14" presetID="22" presetClass="entr" presetSubtype="8" fill="hold" grpId="0" nodeType="withEffect">
                                  <p:stCondLst>
                                    <p:cond delay="150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1400"/>
                                        <p:tgtEl>
                                          <p:spTgt spid="18"/>
                                        </p:tgtEl>
                                      </p:cBhvr>
                                    </p:animEffect>
                                  </p:childTnLst>
                                </p:cTn>
                              </p:par>
                              <p:par>
                                <p:cTn id="17" presetID="22" presetClass="entr" presetSubtype="8" fill="hold" grpId="0" nodeType="withEffect">
                                  <p:stCondLst>
                                    <p:cond delay="19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400"/>
                                        <p:tgtEl>
                                          <p:spTgt spid="11"/>
                                        </p:tgtEl>
                                      </p:cBhvr>
                                    </p:animEffect>
                                  </p:childTnLst>
                                </p:cTn>
                              </p:par>
                              <p:par>
                                <p:cTn id="20" presetID="31" presetClass="entr" presetSubtype="0" fill="hold" nodeType="withEffect">
                                  <p:stCondLst>
                                    <p:cond delay="240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par>
                                <p:cTn id="26" presetID="42" presetClass="entr" presetSubtype="0" fill="hold" grpId="0" nodeType="withEffect">
                                  <p:stCondLst>
                                    <p:cond delay="270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par>
                                <p:cTn id="31" presetID="22" presetClass="entr" presetSubtype="8" fill="hold" grpId="0" nodeType="withEffect">
                                  <p:stCondLst>
                                    <p:cond delay="300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1400"/>
                                        <p:tgtEl>
                                          <p:spTgt spid="16"/>
                                        </p:tgtEl>
                                      </p:cBhvr>
                                    </p:animEffect>
                                  </p:childTnLst>
                                </p:cTn>
                              </p:par>
                              <p:par>
                                <p:cTn id="34" presetID="20" presetClass="entr" presetSubtype="0" fill="hold" grpId="0" nodeType="withEffect">
                                  <p:stCondLst>
                                    <p:cond delay="3600"/>
                                  </p:stCondLst>
                                  <p:childTnLst>
                                    <p:set>
                                      <p:cBhvr>
                                        <p:cTn id="35" dur="1" fill="hold">
                                          <p:stCondLst>
                                            <p:cond delay="0"/>
                                          </p:stCondLst>
                                        </p:cTn>
                                        <p:tgtEl>
                                          <p:spTgt spid="15"/>
                                        </p:tgtEl>
                                        <p:attrNameLst>
                                          <p:attrName>style.visibility</p:attrName>
                                        </p:attrNameLst>
                                      </p:cBhvr>
                                      <p:to>
                                        <p:strVal val="visible"/>
                                      </p:to>
                                    </p:set>
                                    <p:animEffect transition="in" filter="wedge">
                                      <p:cBhvr>
                                        <p:cTn id="36" dur="1500"/>
                                        <p:tgtEl>
                                          <p:spTgt spid="15"/>
                                        </p:tgtEl>
                                      </p:cBhvr>
                                    </p:animEffect>
                                  </p:childTnLst>
                                </p:cTn>
                              </p:par>
                              <p:par>
                                <p:cTn id="37" presetID="22" presetClass="entr" presetSubtype="4" fill="hold" nodeType="withEffect">
                                  <p:stCondLst>
                                    <p:cond delay="270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600"/>
                                        <p:tgtEl>
                                          <p:spTgt spid="34"/>
                                        </p:tgtEl>
                                      </p:cBhvr>
                                    </p:animEffect>
                                  </p:childTnLst>
                                </p:cTn>
                              </p:par>
                              <p:par>
                                <p:cTn id="40" presetID="22" presetClass="entr" presetSubtype="8" fill="hold" nodeType="withEffect">
                                  <p:stCondLst>
                                    <p:cond delay="320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6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1" grpId="0"/>
      <p:bldP spid="20" grpId="0" animBg="1"/>
      <p:bldP spid="26" grpId="0" animBg="1"/>
      <p:bldP spid="16" grpId="0"/>
      <p:bldP spid="29"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85800" y="762000"/>
            <a:ext cx="5333778" cy="5333778"/>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89296" y="871184"/>
            <a:ext cx="5118826" cy="51188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bow"/>
          <p:cNvGrpSpPr>
            <a:grpSpLocks noChangeAspect="1"/>
          </p:cNvGrpSpPr>
          <p:nvPr/>
        </p:nvGrpSpPr>
        <p:grpSpPr bwMode="auto">
          <a:xfrm rot="20389806">
            <a:off x="2228280" y="3443886"/>
            <a:ext cx="3300036" cy="2897007"/>
            <a:chOff x="1476" y="947"/>
            <a:chExt cx="696" cy="611"/>
          </a:xfrm>
        </p:grpSpPr>
        <p:sp>
          <p:nvSpPr>
            <p:cNvPr id="6" name="Freeform 5"/>
            <p:cNvSpPr>
              <a:spLocks/>
            </p:cNvSpPr>
            <p:nvPr/>
          </p:nvSpPr>
          <p:spPr bwMode="auto">
            <a:xfrm>
              <a:off x="1763" y="1062"/>
              <a:ext cx="114" cy="137"/>
            </a:xfrm>
            <a:custGeom>
              <a:avLst/>
              <a:gdLst>
                <a:gd name="T0" fmla="*/ 52 w 211"/>
                <a:gd name="T1" fmla="*/ 0 h 253"/>
                <a:gd name="T2" fmla="*/ 158 w 211"/>
                <a:gd name="T3" fmla="*/ 0 h 253"/>
                <a:gd name="T4" fmla="*/ 211 w 211"/>
                <a:gd name="T5" fmla="*/ 53 h 253"/>
                <a:gd name="T6" fmla="*/ 211 w 211"/>
                <a:gd name="T7" fmla="*/ 200 h 253"/>
                <a:gd name="T8" fmla="*/ 158 w 211"/>
                <a:gd name="T9" fmla="*/ 253 h 253"/>
                <a:gd name="T10" fmla="*/ 52 w 211"/>
                <a:gd name="T11" fmla="*/ 253 h 253"/>
                <a:gd name="T12" fmla="*/ 0 w 211"/>
                <a:gd name="T13" fmla="*/ 200 h 253"/>
                <a:gd name="T14" fmla="*/ 0 w 211"/>
                <a:gd name="T15" fmla="*/ 53 h 253"/>
                <a:gd name="T16" fmla="*/ 52 w 211"/>
                <a:gd name="T17"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53">
                  <a:moveTo>
                    <a:pt x="52" y="0"/>
                  </a:moveTo>
                  <a:cubicBezTo>
                    <a:pt x="158" y="0"/>
                    <a:pt x="158" y="0"/>
                    <a:pt x="158" y="0"/>
                  </a:cubicBezTo>
                  <a:cubicBezTo>
                    <a:pt x="187" y="0"/>
                    <a:pt x="211" y="24"/>
                    <a:pt x="211" y="53"/>
                  </a:cubicBezTo>
                  <a:cubicBezTo>
                    <a:pt x="211" y="200"/>
                    <a:pt x="211" y="200"/>
                    <a:pt x="211" y="200"/>
                  </a:cubicBezTo>
                  <a:cubicBezTo>
                    <a:pt x="211" y="229"/>
                    <a:pt x="187" y="253"/>
                    <a:pt x="158" y="253"/>
                  </a:cubicBezTo>
                  <a:cubicBezTo>
                    <a:pt x="52" y="253"/>
                    <a:pt x="52" y="253"/>
                    <a:pt x="52" y="253"/>
                  </a:cubicBezTo>
                  <a:cubicBezTo>
                    <a:pt x="23" y="253"/>
                    <a:pt x="0" y="229"/>
                    <a:pt x="0" y="200"/>
                  </a:cubicBezTo>
                  <a:cubicBezTo>
                    <a:pt x="0" y="53"/>
                    <a:pt x="0" y="53"/>
                    <a:pt x="0" y="53"/>
                  </a:cubicBezTo>
                  <a:cubicBezTo>
                    <a:pt x="0" y="24"/>
                    <a:pt x="23" y="0"/>
                    <a:pt x="5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1476" y="1216"/>
              <a:ext cx="293" cy="342"/>
            </a:xfrm>
            <a:custGeom>
              <a:avLst/>
              <a:gdLst>
                <a:gd name="T0" fmla="*/ 261 w 543"/>
                <a:gd name="T1" fmla="*/ 88 h 632"/>
                <a:gd name="T2" fmla="*/ 543 w 543"/>
                <a:gd name="T3" fmla="*/ 0 h 632"/>
                <a:gd name="T4" fmla="*/ 343 w 543"/>
                <a:gd name="T5" fmla="*/ 632 h 632"/>
                <a:gd name="T6" fmla="*/ 258 w 543"/>
                <a:gd name="T7" fmla="*/ 415 h 632"/>
                <a:gd name="T8" fmla="*/ 0 w 543"/>
                <a:gd name="T9" fmla="*/ 445 h 632"/>
                <a:gd name="T10" fmla="*/ 261 w 543"/>
                <a:gd name="T11" fmla="*/ 88 h 632"/>
              </a:gdLst>
              <a:ahLst/>
              <a:cxnLst>
                <a:cxn ang="0">
                  <a:pos x="T0" y="T1"/>
                </a:cxn>
                <a:cxn ang="0">
                  <a:pos x="T2" y="T3"/>
                </a:cxn>
                <a:cxn ang="0">
                  <a:pos x="T4" y="T5"/>
                </a:cxn>
                <a:cxn ang="0">
                  <a:pos x="T6" y="T7"/>
                </a:cxn>
                <a:cxn ang="0">
                  <a:pos x="T8" y="T9"/>
                </a:cxn>
                <a:cxn ang="0">
                  <a:pos x="T10" y="T11"/>
                </a:cxn>
              </a:cxnLst>
              <a:rect l="0" t="0" r="r" b="b"/>
              <a:pathLst>
                <a:path w="543" h="632">
                  <a:moveTo>
                    <a:pt x="261" y="88"/>
                  </a:moveTo>
                  <a:cubicBezTo>
                    <a:pt x="359" y="78"/>
                    <a:pt x="451" y="45"/>
                    <a:pt x="543" y="0"/>
                  </a:cubicBezTo>
                  <a:cubicBezTo>
                    <a:pt x="492" y="211"/>
                    <a:pt x="432" y="479"/>
                    <a:pt x="343" y="632"/>
                  </a:cubicBezTo>
                  <a:cubicBezTo>
                    <a:pt x="321" y="567"/>
                    <a:pt x="280" y="480"/>
                    <a:pt x="258" y="415"/>
                  </a:cubicBezTo>
                  <a:cubicBezTo>
                    <a:pt x="166" y="418"/>
                    <a:pt x="92" y="442"/>
                    <a:pt x="0" y="445"/>
                  </a:cubicBezTo>
                  <a:cubicBezTo>
                    <a:pt x="159" y="324"/>
                    <a:pt x="169" y="265"/>
                    <a:pt x="261" y="8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noEditPoints="1"/>
            </p:cNvSpPr>
            <p:nvPr/>
          </p:nvSpPr>
          <p:spPr bwMode="auto">
            <a:xfrm>
              <a:off x="1875" y="947"/>
              <a:ext cx="279" cy="309"/>
            </a:xfrm>
            <a:custGeom>
              <a:avLst/>
              <a:gdLst>
                <a:gd name="T0" fmla="*/ 462 w 515"/>
                <a:gd name="T1" fmla="*/ 437 h 570"/>
                <a:gd name="T2" fmla="*/ 435 w 515"/>
                <a:gd name="T3" fmla="*/ 187 h 570"/>
                <a:gd name="T4" fmla="*/ 452 w 515"/>
                <a:gd name="T5" fmla="*/ 49 h 570"/>
                <a:gd name="T6" fmla="*/ 24 w 515"/>
                <a:gd name="T7" fmla="*/ 214 h 570"/>
                <a:gd name="T8" fmla="*/ 24 w 515"/>
                <a:gd name="T9" fmla="*/ 246 h 570"/>
                <a:gd name="T10" fmla="*/ 24 w 515"/>
                <a:gd name="T11" fmla="*/ 423 h 570"/>
                <a:gd name="T12" fmla="*/ 0 w 515"/>
                <a:gd name="T13" fmla="*/ 474 h 570"/>
                <a:gd name="T14" fmla="*/ 346 w 515"/>
                <a:gd name="T15" fmla="*/ 563 h 570"/>
                <a:gd name="T16" fmla="*/ 462 w 515"/>
                <a:gd name="T17" fmla="*/ 437 h 570"/>
                <a:gd name="T18" fmla="*/ 86 w 515"/>
                <a:gd name="T19" fmla="*/ 192 h 570"/>
                <a:gd name="T20" fmla="*/ 141 w 515"/>
                <a:gd name="T21" fmla="*/ 147 h 570"/>
                <a:gd name="T22" fmla="*/ 402 w 515"/>
                <a:gd name="T23" fmla="*/ 74 h 570"/>
                <a:gd name="T24" fmla="*/ 86 w 515"/>
                <a:gd name="T25" fmla="*/ 19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5" h="570">
                  <a:moveTo>
                    <a:pt x="462" y="437"/>
                  </a:moveTo>
                  <a:cubicBezTo>
                    <a:pt x="407" y="300"/>
                    <a:pt x="401" y="327"/>
                    <a:pt x="435" y="187"/>
                  </a:cubicBezTo>
                  <a:cubicBezTo>
                    <a:pt x="453" y="109"/>
                    <a:pt x="479" y="98"/>
                    <a:pt x="452" y="49"/>
                  </a:cubicBezTo>
                  <a:cubicBezTo>
                    <a:pt x="425" y="0"/>
                    <a:pt x="58" y="91"/>
                    <a:pt x="24" y="214"/>
                  </a:cubicBezTo>
                  <a:cubicBezTo>
                    <a:pt x="24" y="226"/>
                    <a:pt x="24" y="237"/>
                    <a:pt x="24" y="246"/>
                  </a:cubicBezTo>
                  <a:cubicBezTo>
                    <a:pt x="24" y="305"/>
                    <a:pt x="24" y="364"/>
                    <a:pt x="24" y="423"/>
                  </a:cubicBezTo>
                  <a:cubicBezTo>
                    <a:pt x="24" y="443"/>
                    <a:pt x="14" y="461"/>
                    <a:pt x="0" y="474"/>
                  </a:cubicBezTo>
                  <a:cubicBezTo>
                    <a:pt x="56" y="508"/>
                    <a:pt x="301" y="561"/>
                    <a:pt x="346" y="563"/>
                  </a:cubicBezTo>
                  <a:cubicBezTo>
                    <a:pt x="453" y="570"/>
                    <a:pt x="515" y="568"/>
                    <a:pt x="462" y="437"/>
                  </a:cubicBezTo>
                  <a:close/>
                  <a:moveTo>
                    <a:pt x="86" y="192"/>
                  </a:moveTo>
                  <a:cubicBezTo>
                    <a:pt x="79" y="192"/>
                    <a:pt x="116" y="165"/>
                    <a:pt x="141" y="147"/>
                  </a:cubicBezTo>
                  <a:cubicBezTo>
                    <a:pt x="197" y="106"/>
                    <a:pt x="342" y="55"/>
                    <a:pt x="402" y="74"/>
                  </a:cubicBezTo>
                  <a:cubicBezTo>
                    <a:pt x="442" y="86"/>
                    <a:pt x="342" y="196"/>
                    <a:pt x="86" y="19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noEditPoints="1"/>
            </p:cNvSpPr>
            <p:nvPr/>
          </p:nvSpPr>
          <p:spPr bwMode="auto">
            <a:xfrm>
              <a:off x="1486" y="947"/>
              <a:ext cx="278" cy="309"/>
            </a:xfrm>
            <a:custGeom>
              <a:avLst/>
              <a:gdLst>
                <a:gd name="T0" fmla="*/ 168 w 514"/>
                <a:gd name="T1" fmla="*/ 563 h 570"/>
                <a:gd name="T2" fmla="*/ 514 w 514"/>
                <a:gd name="T3" fmla="*/ 474 h 570"/>
                <a:gd name="T4" fmla="*/ 491 w 514"/>
                <a:gd name="T5" fmla="*/ 423 h 570"/>
                <a:gd name="T6" fmla="*/ 491 w 514"/>
                <a:gd name="T7" fmla="*/ 246 h 570"/>
                <a:gd name="T8" fmla="*/ 491 w 514"/>
                <a:gd name="T9" fmla="*/ 215 h 570"/>
                <a:gd name="T10" fmla="*/ 62 w 514"/>
                <a:gd name="T11" fmla="*/ 49 h 570"/>
                <a:gd name="T12" fmla="*/ 80 w 514"/>
                <a:gd name="T13" fmla="*/ 187 h 570"/>
                <a:gd name="T14" fmla="*/ 52 w 514"/>
                <a:gd name="T15" fmla="*/ 437 h 570"/>
                <a:gd name="T16" fmla="*/ 168 w 514"/>
                <a:gd name="T17" fmla="*/ 563 h 570"/>
                <a:gd name="T18" fmla="*/ 113 w 514"/>
                <a:gd name="T19" fmla="*/ 74 h 570"/>
                <a:gd name="T20" fmla="*/ 373 w 514"/>
                <a:gd name="T21" fmla="*/ 147 h 570"/>
                <a:gd name="T22" fmla="*/ 429 w 514"/>
                <a:gd name="T23" fmla="*/ 192 h 570"/>
                <a:gd name="T24" fmla="*/ 113 w 514"/>
                <a:gd name="T25" fmla="*/ 74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4" h="570">
                  <a:moveTo>
                    <a:pt x="168" y="563"/>
                  </a:moveTo>
                  <a:cubicBezTo>
                    <a:pt x="213" y="561"/>
                    <a:pt x="458" y="508"/>
                    <a:pt x="514" y="474"/>
                  </a:cubicBezTo>
                  <a:cubicBezTo>
                    <a:pt x="500" y="461"/>
                    <a:pt x="491" y="443"/>
                    <a:pt x="491" y="423"/>
                  </a:cubicBezTo>
                  <a:cubicBezTo>
                    <a:pt x="491" y="364"/>
                    <a:pt x="491" y="305"/>
                    <a:pt x="491" y="246"/>
                  </a:cubicBezTo>
                  <a:cubicBezTo>
                    <a:pt x="491" y="237"/>
                    <a:pt x="491" y="229"/>
                    <a:pt x="491" y="215"/>
                  </a:cubicBezTo>
                  <a:cubicBezTo>
                    <a:pt x="439" y="88"/>
                    <a:pt x="89" y="0"/>
                    <a:pt x="62" y="49"/>
                  </a:cubicBezTo>
                  <a:cubicBezTo>
                    <a:pt x="35" y="98"/>
                    <a:pt x="61" y="109"/>
                    <a:pt x="80" y="187"/>
                  </a:cubicBezTo>
                  <a:cubicBezTo>
                    <a:pt x="113" y="327"/>
                    <a:pt x="107" y="300"/>
                    <a:pt x="52" y="437"/>
                  </a:cubicBezTo>
                  <a:cubicBezTo>
                    <a:pt x="0" y="568"/>
                    <a:pt x="61" y="570"/>
                    <a:pt x="168" y="563"/>
                  </a:cubicBezTo>
                  <a:close/>
                  <a:moveTo>
                    <a:pt x="113" y="74"/>
                  </a:moveTo>
                  <a:cubicBezTo>
                    <a:pt x="172" y="55"/>
                    <a:pt x="317" y="106"/>
                    <a:pt x="373" y="147"/>
                  </a:cubicBezTo>
                  <a:cubicBezTo>
                    <a:pt x="399" y="165"/>
                    <a:pt x="435" y="192"/>
                    <a:pt x="429" y="192"/>
                  </a:cubicBezTo>
                  <a:cubicBezTo>
                    <a:pt x="172" y="196"/>
                    <a:pt x="73" y="86"/>
                    <a:pt x="113" y="7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p:cNvSpPr>
            <p:nvPr/>
          </p:nvSpPr>
          <p:spPr bwMode="auto">
            <a:xfrm>
              <a:off x="1878" y="1216"/>
              <a:ext cx="294" cy="342"/>
            </a:xfrm>
            <a:custGeom>
              <a:avLst/>
              <a:gdLst>
                <a:gd name="T0" fmla="*/ 282 w 544"/>
                <a:gd name="T1" fmla="*/ 88 h 632"/>
                <a:gd name="T2" fmla="*/ 0 w 544"/>
                <a:gd name="T3" fmla="*/ 0 h 632"/>
                <a:gd name="T4" fmla="*/ 200 w 544"/>
                <a:gd name="T5" fmla="*/ 632 h 632"/>
                <a:gd name="T6" fmla="*/ 286 w 544"/>
                <a:gd name="T7" fmla="*/ 414 h 632"/>
                <a:gd name="T8" fmla="*/ 544 w 544"/>
                <a:gd name="T9" fmla="*/ 444 h 632"/>
                <a:gd name="T10" fmla="*/ 282 w 544"/>
                <a:gd name="T11" fmla="*/ 88 h 632"/>
              </a:gdLst>
              <a:ahLst/>
              <a:cxnLst>
                <a:cxn ang="0">
                  <a:pos x="T0" y="T1"/>
                </a:cxn>
                <a:cxn ang="0">
                  <a:pos x="T2" y="T3"/>
                </a:cxn>
                <a:cxn ang="0">
                  <a:pos x="T4" y="T5"/>
                </a:cxn>
                <a:cxn ang="0">
                  <a:pos x="T6" y="T7"/>
                </a:cxn>
                <a:cxn ang="0">
                  <a:pos x="T8" y="T9"/>
                </a:cxn>
                <a:cxn ang="0">
                  <a:pos x="T10" y="T11"/>
                </a:cxn>
              </a:cxnLst>
              <a:rect l="0" t="0" r="r" b="b"/>
              <a:pathLst>
                <a:path w="544" h="632">
                  <a:moveTo>
                    <a:pt x="282" y="88"/>
                  </a:moveTo>
                  <a:cubicBezTo>
                    <a:pt x="185" y="77"/>
                    <a:pt x="93" y="44"/>
                    <a:pt x="0" y="0"/>
                  </a:cubicBezTo>
                  <a:cubicBezTo>
                    <a:pt x="52" y="210"/>
                    <a:pt x="112" y="478"/>
                    <a:pt x="200" y="632"/>
                  </a:cubicBezTo>
                  <a:cubicBezTo>
                    <a:pt x="223" y="566"/>
                    <a:pt x="263" y="479"/>
                    <a:pt x="286" y="414"/>
                  </a:cubicBezTo>
                  <a:cubicBezTo>
                    <a:pt x="378" y="417"/>
                    <a:pt x="452" y="441"/>
                    <a:pt x="544" y="444"/>
                  </a:cubicBezTo>
                  <a:cubicBezTo>
                    <a:pt x="385" y="324"/>
                    <a:pt x="375" y="264"/>
                    <a:pt x="282" y="8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Callout Text" hidden="1"/>
          <p:cNvSpPr/>
          <p:nvPr/>
        </p:nvSpPr>
        <p:spPr>
          <a:xfrm>
            <a:off x="1828800" y="4447798"/>
            <a:ext cx="3352800" cy="2105402"/>
          </a:xfrm>
          <a:prstGeom prst="wedgeRectCallout">
            <a:avLst>
              <a:gd name="adj1" fmla="val -71012"/>
              <a:gd name="adj2" fmla="val -58531"/>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dirty="0">
                <a:solidFill>
                  <a:schemeClr val="bg1"/>
                </a:solidFill>
              </a:rPr>
              <a:t>ADD YOUR OWN IMAGES, OR SOME FROM OUR WEBSITE. REPLACE ANY OF THESE IMAGES BY RIGHT CLICKING ON TOP OF THE IMAGE THEN CHOOSING “CHANGE PICTURE” . MOVE THEM, DELETE THEM, KEEP THEM. :)</a:t>
            </a:r>
            <a:endParaRPr lang="en-US" sz="1600" dirty="0">
              <a:solidFill>
                <a:schemeClr val="bg1"/>
              </a:solidFill>
            </a:endParaRPr>
          </a:p>
        </p:txBody>
      </p:sp>
      <p:sp>
        <p:nvSpPr>
          <p:cNvPr id="9" name="TextBox 8" hidden="1"/>
          <p:cNvSpPr txBox="1"/>
          <p:nvPr/>
        </p:nvSpPr>
        <p:spPr>
          <a:xfrm>
            <a:off x="4649735" y="6237729"/>
            <a:ext cx="3429020" cy="630942"/>
          </a:xfrm>
          <a:prstGeom prst="rect">
            <a:avLst/>
          </a:prstGeom>
          <a:noFill/>
          <a:effectLst/>
        </p:spPr>
        <p:txBody>
          <a:bodyPr wrap="square" rtlCol="0">
            <a:spAutoFit/>
          </a:bodyPr>
          <a:lstStyle/>
          <a:p>
            <a:pPr algn="ctr"/>
            <a:r>
              <a:rPr lang="en-US" sz="2400" dirty="0">
                <a:solidFill>
                  <a:schemeClr val="bg1"/>
                </a:solidFill>
                <a:effectLst/>
                <a:latin typeface="Boulder" pitchFamily="2" charset="0"/>
              </a:rPr>
              <a:t>(ANIMATED SLIDE)</a:t>
            </a:r>
            <a:br>
              <a:rPr lang="en-US" sz="1100" dirty="0">
                <a:effectLst/>
                <a:latin typeface="Boulder" pitchFamily="2" charset="0"/>
              </a:rPr>
            </a:br>
            <a:endParaRPr lang="en-US" sz="1100" dirty="0">
              <a:effectLst/>
              <a:latin typeface="Boulder" pitchFamily="2" charset="0"/>
            </a:endParaRPr>
          </a:p>
        </p:txBody>
      </p:sp>
      <p:sp>
        <p:nvSpPr>
          <p:cNvPr id="11" name="TextBox 10"/>
          <p:cNvSpPr txBox="1"/>
          <p:nvPr/>
        </p:nvSpPr>
        <p:spPr>
          <a:xfrm rot="20403859">
            <a:off x="617756" y="2847983"/>
            <a:ext cx="5105400" cy="830997"/>
          </a:xfrm>
          <a:prstGeom prst="rect">
            <a:avLst/>
          </a:prstGeom>
          <a:noFill/>
          <a:ln>
            <a:noFill/>
          </a:ln>
        </p:spPr>
        <p:txBody>
          <a:bodyPr wrap="square" rtlCol="0">
            <a:spAutoFit/>
          </a:bodyPr>
          <a:lstStyle/>
          <a:p>
            <a:pPr algn="ctr"/>
            <a:r>
              <a:rPr lang="en-US" sz="4800" b="1" i="1" dirty="0">
                <a:ln w="19050">
                  <a:solidFill>
                    <a:schemeClr val="tx1"/>
                  </a:solidFill>
                  <a:round/>
                </a:ln>
                <a:noFill/>
                <a:latin typeface="Tahoma" panose="020B0604030504040204" pitchFamily="34" charset="0"/>
                <a:ea typeface="Tahoma" panose="020B0604030504040204" pitchFamily="34" charset="0"/>
                <a:cs typeface="Tahoma" panose="020B0604030504040204" pitchFamily="34" charset="0"/>
              </a:rPr>
              <a:t>Nostalgia</a:t>
            </a:r>
          </a:p>
        </p:txBody>
      </p:sp>
      <p:sp>
        <p:nvSpPr>
          <p:cNvPr id="20" name="Rectangle 2"/>
          <p:cNvSpPr/>
          <p:nvPr/>
        </p:nvSpPr>
        <p:spPr>
          <a:xfrm rot="15007802" flipV="1">
            <a:off x="7971777" y="-2119547"/>
            <a:ext cx="2058486" cy="6987891"/>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5926712 h 6946197"/>
              <a:gd name="connsiteX1" fmla="*/ 2032685 w 2057400"/>
              <a:gd name="connsiteY1" fmla="*/ 1 h 6946197"/>
              <a:gd name="connsiteX2" fmla="*/ 2057400 w 2057400"/>
              <a:gd name="connsiteY2" fmla="*/ 6946197 h 6946197"/>
              <a:gd name="connsiteX3" fmla="*/ 0 w 2057400"/>
              <a:gd name="connsiteY3" fmla="*/ 6946197 h 6946197"/>
              <a:gd name="connsiteX4" fmla="*/ 0 w 2057400"/>
              <a:gd name="connsiteY4" fmla="*/ 5926712 h 6946197"/>
              <a:gd name="connsiteX0" fmla="*/ 0 w 2094471"/>
              <a:gd name="connsiteY0" fmla="*/ 2 h 6946196"/>
              <a:gd name="connsiteX1" fmla="*/ 2069756 w 2094471"/>
              <a:gd name="connsiteY1" fmla="*/ 0 h 6946196"/>
              <a:gd name="connsiteX2" fmla="*/ 2094471 w 2094471"/>
              <a:gd name="connsiteY2" fmla="*/ 6946196 h 6946196"/>
              <a:gd name="connsiteX3" fmla="*/ 37071 w 2094471"/>
              <a:gd name="connsiteY3" fmla="*/ 6946196 h 6946196"/>
              <a:gd name="connsiteX4" fmla="*/ 0 w 2094471"/>
              <a:gd name="connsiteY4" fmla="*/ 2 h 6946196"/>
              <a:gd name="connsiteX0" fmla="*/ 0 w 2081592"/>
              <a:gd name="connsiteY0" fmla="*/ 7021 h 6946196"/>
              <a:gd name="connsiteX1" fmla="*/ 2056877 w 2081592"/>
              <a:gd name="connsiteY1" fmla="*/ 0 h 6946196"/>
              <a:gd name="connsiteX2" fmla="*/ 2081592 w 2081592"/>
              <a:gd name="connsiteY2" fmla="*/ 6946196 h 6946196"/>
              <a:gd name="connsiteX3" fmla="*/ 24192 w 2081592"/>
              <a:gd name="connsiteY3" fmla="*/ 6946196 h 6946196"/>
              <a:gd name="connsiteX4" fmla="*/ 0 w 2081592"/>
              <a:gd name="connsiteY4" fmla="*/ 7021 h 6946196"/>
              <a:gd name="connsiteX0" fmla="*/ 0 w 2068713"/>
              <a:gd name="connsiteY0" fmla="*/ 7021 h 6946196"/>
              <a:gd name="connsiteX1" fmla="*/ 2043998 w 2068713"/>
              <a:gd name="connsiteY1" fmla="*/ 0 h 6946196"/>
              <a:gd name="connsiteX2" fmla="*/ 2068713 w 2068713"/>
              <a:gd name="connsiteY2" fmla="*/ 6946196 h 6946196"/>
              <a:gd name="connsiteX3" fmla="*/ 11313 w 2068713"/>
              <a:gd name="connsiteY3" fmla="*/ 6946196 h 6946196"/>
              <a:gd name="connsiteX4" fmla="*/ 0 w 2068713"/>
              <a:gd name="connsiteY4" fmla="*/ 7021 h 6946196"/>
              <a:gd name="connsiteX0" fmla="*/ 8005 w 2057400"/>
              <a:gd name="connsiteY0" fmla="*/ 7021 h 6946196"/>
              <a:gd name="connsiteX1" fmla="*/ 2032685 w 2057400"/>
              <a:gd name="connsiteY1" fmla="*/ 0 h 6946196"/>
              <a:gd name="connsiteX2" fmla="*/ 2057400 w 2057400"/>
              <a:gd name="connsiteY2" fmla="*/ 6946196 h 6946196"/>
              <a:gd name="connsiteX3" fmla="*/ 0 w 2057400"/>
              <a:gd name="connsiteY3" fmla="*/ 6946196 h 6946196"/>
              <a:gd name="connsiteX4" fmla="*/ 8005 w 2057400"/>
              <a:gd name="connsiteY4" fmla="*/ 7021 h 6946196"/>
              <a:gd name="connsiteX0" fmla="*/ 448 w 2062722"/>
              <a:gd name="connsiteY0" fmla="*/ 7021 h 6946196"/>
              <a:gd name="connsiteX1" fmla="*/ 2038007 w 2062722"/>
              <a:gd name="connsiteY1" fmla="*/ 0 h 6946196"/>
              <a:gd name="connsiteX2" fmla="*/ 2062722 w 2062722"/>
              <a:gd name="connsiteY2" fmla="*/ 6946196 h 6946196"/>
              <a:gd name="connsiteX3" fmla="*/ 5322 w 2062722"/>
              <a:gd name="connsiteY3" fmla="*/ 6946196 h 6946196"/>
              <a:gd name="connsiteX4" fmla="*/ 448 w 2062722"/>
              <a:gd name="connsiteY4" fmla="*/ 7021 h 6946196"/>
              <a:gd name="connsiteX0" fmla="*/ 448 w 2062722"/>
              <a:gd name="connsiteY0" fmla="*/ 21060 h 6946196"/>
              <a:gd name="connsiteX1" fmla="*/ 2038007 w 2062722"/>
              <a:gd name="connsiteY1" fmla="*/ 0 h 6946196"/>
              <a:gd name="connsiteX2" fmla="*/ 2062722 w 2062722"/>
              <a:gd name="connsiteY2" fmla="*/ 6946196 h 6946196"/>
              <a:gd name="connsiteX3" fmla="*/ 5322 w 2062722"/>
              <a:gd name="connsiteY3" fmla="*/ 6946196 h 6946196"/>
              <a:gd name="connsiteX4" fmla="*/ 448 w 2062722"/>
              <a:gd name="connsiteY4" fmla="*/ 21060 h 6946196"/>
              <a:gd name="connsiteX0" fmla="*/ 8005 w 2057400"/>
              <a:gd name="connsiteY0" fmla="*/ 21060 h 6946196"/>
              <a:gd name="connsiteX1" fmla="*/ 2032685 w 2057400"/>
              <a:gd name="connsiteY1" fmla="*/ 0 h 6946196"/>
              <a:gd name="connsiteX2" fmla="*/ 2057400 w 2057400"/>
              <a:gd name="connsiteY2" fmla="*/ 6946196 h 6946196"/>
              <a:gd name="connsiteX3" fmla="*/ 0 w 2057400"/>
              <a:gd name="connsiteY3" fmla="*/ 6946196 h 6946196"/>
              <a:gd name="connsiteX4" fmla="*/ 8005 w 2057400"/>
              <a:gd name="connsiteY4" fmla="*/ 21060 h 6946196"/>
              <a:gd name="connsiteX0" fmla="*/ 8005 w 2057400"/>
              <a:gd name="connsiteY0" fmla="*/ 0 h 6925136"/>
              <a:gd name="connsiteX1" fmla="*/ 2032685 w 2057400"/>
              <a:gd name="connsiteY1" fmla="*/ 7018 h 6925136"/>
              <a:gd name="connsiteX2" fmla="*/ 2057400 w 2057400"/>
              <a:gd name="connsiteY2" fmla="*/ 6925136 h 6925136"/>
              <a:gd name="connsiteX3" fmla="*/ 0 w 2057400"/>
              <a:gd name="connsiteY3" fmla="*/ 6925136 h 6925136"/>
              <a:gd name="connsiteX4" fmla="*/ 8005 w 2057400"/>
              <a:gd name="connsiteY4" fmla="*/ 0 h 6925136"/>
              <a:gd name="connsiteX0" fmla="*/ 8005 w 2057400"/>
              <a:gd name="connsiteY0" fmla="*/ 2 h 6925138"/>
              <a:gd name="connsiteX1" fmla="*/ 2013367 w 2057400"/>
              <a:gd name="connsiteY1" fmla="*/ 0 h 6925138"/>
              <a:gd name="connsiteX2" fmla="*/ 2057400 w 2057400"/>
              <a:gd name="connsiteY2" fmla="*/ 6925138 h 6925138"/>
              <a:gd name="connsiteX3" fmla="*/ 0 w 2057400"/>
              <a:gd name="connsiteY3" fmla="*/ 6925138 h 6925138"/>
              <a:gd name="connsiteX4" fmla="*/ 8005 w 2057400"/>
              <a:gd name="connsiteY4" fmla="*/ 2 h 6925138"/>
              <a:gd name="connsiteX0" fmla="*/ 8005 w 2057400"/>
              <a:gd name="connsiteY0" fmla="*/ 2 h 6925138"/>
              <a:gd name="connsiteX1" fmla="*/ 2045564 w 2057400"/>
              <a:gd name="connsiteY1" fmla="*/ 0 h 6925138"/>
              <a:gd name="connsiteX2" fmla="*/ 2057400 w 2057400"/>
              <a:gd name="connsiteY2" fmla="*/ 6925138 h 6925138"/>
              <a:gd name="connsiteX3" fmla="*/ 0 w 2057400"/>
              <a:gd name="connsiteY3" fmla="*/ 6925138 h 6925138"/>
              <a:gd name="connsiteX4" fmla="*/ 8005 w 2057400"/>
              <a:gd name="connsiteY4" fmla="*/ 2 h 6925138"/>
              <a:gd name="connsiteX0" fmla="*/ 8005 w 2060707"/>
              <a:gd name="connsiteY0" fmla="*/ 2 h 6925138"/>
              <a:gd name="connsiteX1" fmla="*/ 2058443 w 2060707"/>
              <a:gd name="connsiteY1" fmla="*/ 0 h 6925138"/>
              <a:gd name="connsiteX2" fmla="*/ 2057400 w 2060707"/>
              <a:gd name="connsiteY2" fmla="*/ 6925138 h 6925138"/>
              <a:gd name="connsiteX3" fmla="*/ 0 w 2060707"/>
              <a:gd name="connsiteY3" fmla="*/ 6925138 h 6925138"/>
              <a:gd name="connsiteX4" fmla="*/ 8005 w 2060707"/>
              <a:gd name="connsiteY4" fmla="*/ 2 h 6925138"/>
              <a:gd name="connsiteX0" fmla="*/ 8005 w 2060707"/>
              <a:gd name="connsiteY0" fmla="*/ 3 h 6925139"/>
              <a:gd name="connsiteX1" fmla="*/ 2058443 w 2060707"/>
              <a:gd name="connsiteY1" fmla="*/ 0 h 6925139"/>
              <a:gd name="connsiteX2" fmla="*/ 2057400 w 2060707"/>
              <a:gd name="connsiteY2" fmla="*/ 6925139 h 6925139"/>
              <a:gd name="connsiteX3" fmla="*/ 0 w 2060707"/>
              <a:gd name="connsiteY3" fmla="*/ 6925139 h 6925139"/>
              <a:gd name="connsiteX4" fmla="*/ 8005 w 2060707"/>
              <a:gd name="connsiteY4" fmla="*/ 3 h 6925139"/>
              <a:gd name="connsiteX0" fmla="*/ 8005 w 2057400"/>
              <a:gd name="connsiteY0" fmla="*/ 3 h 6925139"/>
              <a:gd name="connsiteX1" fmla="*/ 2039125 w 2057400"/>
              <a:gd name="connsiteY1" fmla="*/ 0 h 6925139"/>
              <a:gd name="connsiteX2" fmla="*/ 2057400 w 2057400"/>
              <a:gd name="connsiteY2" fmla="*/ 6925139 h 6925139"/>
              <a:gd name="connsiteX3" fmla="*/ 0 w 2057400"/>
              <a:gd name="connsiteY3" fmla="*/ 6925139 h 6925139"/>
              <a:gd name="connsiteX4" fmla="*/ 8005 w 2057400"/>
              <a:gd name="connsiteY4" fmla="*/ 3 h 6925139"/>
              <a:gd name="connsiteX0" fmla="*/ 8005 w 2057400"/>
              <a:gd name="connsiteY0" fmla="*/ 4 h 6925140"/>
              <a:gd name="connsiteX1" fmla="*/ 2052004 w 2057400"/>
              <a:gd name="connsiteY1" fmla="*/ 0 h 6925140"/>
              <a:gd name="connsiteX2" fmla="*/ 2057400 w 2057400"/>
              <a:gd name="connsiteY2" fmla="*/ 6925140 h 6925140"/>
              <a:gd name="connsiteX3" fmla="*/ 0 w 2057400"/>
              <a:gd name="connsiteY3" fmla="*/ 6925140 h 6925140"/>
              <a:gd name="connsiteX4" fmla="*/ 8005 w 2057400"/>
              <a:gd name="connsiteY4" fmla="*/ 4 h 6925140"/>
              <a:gd name="connsiteX0" fmla="*/ 17955 w 2057400"/>
              <a:gd name="connsiteY0" fmla="*/ 0 h 7172536"/>
              <a:gd name="connsiteX1" fmla="*/ 2052004 w 2057400"/>
              <a:gd name="connsiteY1" fmla="*/ 247396 h 7172536"/>
              <a:gd name="connsiteX2" fmla="*/ 2057400 w 2057400"/>
              <a:gd name="connsiteY2" fmla="*/ 7172536 h 7172536"/>
              <a:gd name="connsiteX3" fmla="*/ 0 w 2057400"/>
              <a:gd name="connsiteY3" fmla="*/ 7172536 h 7172536"/>
              <a:gd name="connsiteX4" fmla="*/ 17955 w 2057400"/>
              <a:gd name="connsiteY4" fmla="*/ 0 h 7172536"/>
              <a:gd name="connsiteX0" fmla="*/ 17955 w 2057400"/>
              <a:gd name="connsiteY0" fmla="*/ 374178 h 7546714"/>
              <a:gd name="connsiteX1" fmla="*/ 1291711 w 2057400"/>
              <a:gd name="connsiteY1" fmla="*/ 2892 h 7546714"/>
              <a:gd name="connsiteX2" fmla="*/ 2052004 w 2057400"/>
              <a:gd name="connsiteY2" fmla="*/ 621574 h 7546714"/>
              <a:gd name="connsiteX3" fmla="*/ 2057400 w 2057400"/>
              <a:gd name="connsiteY3" fmla="*/ 7546714 h 7546714"/>
              <a:gd name="connsiteX4" fmla="*/ 0 w 2057400"/>
              <a:gd name="connsiteY4" fmla="*/ 7546714 h 7546714"/>
              <a:gd name="connsiteX5" fmla="*/ 17955 w 2057400"/>
              <a:gd name="connsiteY5" fmla="*/ 374178 h 7546714"/>
              <a:gd name="connsiteX0" fmla="*/ 17955 w 2058486"/>
              <a:gd name="connsiteY0" fmla="*/ 374178 h 7546714"/>
              <a:gd name="connsiteX1" fmla="*/ 1291711 w 2058486"/>
              <a:gd name="connsiteY1" fmla="*/ 2892 h 7546714"/>
              <a:gd name="connsiteX2" fmla="*/ 2055925 w 2058486"/>
              <a:gd name="connsiteY2" fmla="*/ 2438101 h 7546714"/>
              <a:gd name="connsiteX3" fmla="*/ 2057400 w 2058486"/>
              <a:gd name="connsiteY3" fmla="*/ 7546714 h 7546714"/>
              <a:gd name="connsiteX4" fmla="*/ 0 w 2058486"/>
              <a:gd name="connsiteY4" fmla="*/ 7546714 h 7546714"/>
              <a:gd name="connsiteX5" fmla="*/ 17955 w 2058486"/>
              <a:gd name="connsiteY5" fmla="*/ 374178 h 7546714"/>
              <a:gd name="connsiteX0" fmla="*/ 29908 w 2058486"/>
              <a:gd name="connsiteY0" fmla="*/ 410034 h 7546515"/>
              <a:gd name="connsiteX1" fmla="*/ 1291711 w 2058486"/>
              <a:gd name="connsiteY1" fmla="*/ 2693 h 7546515"/>
              <a:gd name="connsiteX2" fmla="*/ 2055925 w 2058486"/>
              <a:gd name="connsiteY2" fmla="*/ 2437902 h 7546515"/>
              <a:gd name="connsiteX3" fmla="*/ 2057400 w 2058486"/>
              <a:gd name="connsiteY3" fmla="*/ 7546515 h 7546515"/>
              <a:gd name="connsiteX4" fmla="*/ 0 w 2058486"/>
              <a:gd name="connsiteY4" fmla="*/ 7546515 h 7546515"/>
              <a:gd name="connsiteX5" fmla="*/ 29908 w 2058486"/>
              <a:gd name="connsiteY5" fmla="*/ 410034 h 7546515"/>
              <a:gd name="connsiteX0" fmla="*/ 29908 w 2058486"/>
              <a:gd name="connsiteY0" fmla="*/ 411806 h 7548287"/>
              <a:gd name="connsiteX1" fmla="*/ 1291711 w 2058486"/>
              <a:gd name="connsiteY1" fmla="*/ 4465 h 7548287"/>
              <a:gd name="connsiteX2" fmla="*/ 2055925 w 2058486"/>
              <a:gd name="connsiteY2" fmla="*/ 2439674 h 7548287"/>
              <a:gd name="connsiteX3" fmla="*/ 2057400 w 2058486"/>
              <a:gd name="connsiteY3" fmla="*/ 7548287 h 7548287"/>
              <a:gd name="connsiteX4" fmla="*/ 0 w 2058486"/>
              <a:gd name="connsiteY4" fmla="*/ 7548287 h 7548287"/>
              <a:gd name="connsiteX5" fmla="*/ 29908 w 2058486"/>
              <a:gd name="connsiteY5" fmla="*/ 411806 h 7548287"/>
              <a:gd name="connsiteX0" fmla="*/ 29908 w 2058486"/>
              <a:gd name="connsiteY0" fmla="*/ 411530 h 7548011"/>
              <a:gd name="connsiteX1" fmla="*/ 1291711 w 2058486"/>
              <a:gd name="connsiteY1" fmla="*/ 4189 h 7548011"/>
              <a:gd name="connsiteX2" fmla="*/ 2055925 w 2058486"/>
              <a:gd name="connsiteY2" fmla="*/ 2439398 h 7548011"/>
              <a:gd name="connsiteX3" fmla="*/ 2057400 w 2058486"/>
              <a:gd name="connsiteY3" fmla="*/ 7548011 h 7548011"/>
              <a:gd name="connsiteX4" fmla="*/ 0 w 2058486"/>
              <a:gd name="connsiteY4" fmla="*/ 7548011 h 7548011"/>
              <a:gd name="connsiteX5" fmla="*/ 29908 w 2058486"/>
              <a:gd name="connsiteY5" fmla="*/ 411530 h 7548011"/>
              <a:gd name="connsiteX0" fmla="*/ 29908 w 2058486"/>
              <a:gd name="connsiteY0" fmla="*/ 447182 h 7583663"/>
              <a:gd name="connsiteX1" fmla="*/ 1279758 w 2058486"/>
              <a:gd name="connsiteY1" fmla="*/ 3785 h 7583663"/>
              <a:gd name="connsiteX2" fmla="*/ 2055925 w 2058486"/>
              <a:gd name="connsiteY2" fmla="*/ 2475050 h 7583663"/>
              <a:gd name="connsiteX3" fmla="*/ 2057400 w 2058486"/>
              <a:gd name="connsiteY3" fmla="*/ 7583663 h 7583663"/>
              <a:gd name="connsiteX4" fmla="*/ 0 w 2058486"/>
              <a:gd name="connsiteY4" fmla="*/ 7583663 h 7583663"/>
              <a:gd name="connsiteX5" fmla="*/ 29908 w 2058486"/>
              <a:gd name="connsiteY5" fmla="*/ 447182 h 7583663"/>
              <a:gd name="connsiteX0" fmla="*/ 29908 w 2058486"/>
              <a:gd name="connsiteY0" fmla="*/ 443397 h 7579878"/>
              <a:gd name="connsiteX1" fmla="*/ 1279758 w 2058486"/>
              <a:gd name="connsiteY1" fmla="*/ 0 h 7579878"/>
              <a:gd name="connsiteX2" fmla="*/ 2055925 w 2058486"/>
              <a:gd name="connsiteY2" fmla="*/ 2471265 h 7579878"/>
              <a:gd name="connsiteX3" fmla="*/ 2057400 w 2058486"/>
              <a:gd name="connsiteY3" fmla="*/ 7579878 h 7579878"/>
              <a:gd name="connsiteX4" fmla="*/ 0 w 2058486"/>
              <a:gd name="connsiteY4" fmla="*/ 7579878 h 7579878"/>
              <a:gd name="connsiteX5" fmla="*/ 29908 w 2058486"/>
              <a:gd name="connsiteY5" fmla="*/ 443397 h 7579878"/>
              <a:gd name="connsiteX0" fmla="*/ 29908 w 2058486"/>
              <a:gd name="connsiteY0" fmla="*/ 479452 h 7615933"/>
              <a:gd name="connsiteX1" fmla="*/ 1267804 w 2058486"/>
              <a:gd name="connsiteY1" fmla="*/ 0 h 7615933"/>
              <a:gd name="connsiteX2" fmla="*/ 2055925 w 2058486"/>
              <a:gd name="connsiteY2" fmla="*/ 2507320 h 7615933"/>
              <a:gd name="connsiteX3" fmla="*/ 2057400 w 2058486"/>
              <a:gd name="connsiteY3" fmla="*/ 7615933 h 7615933"/>
              <a:gd name="connsiteX4" fmla="*/ 0 w 2058486"/>
              <a:gd name="connsiteY4" fmla="*/ 7615933 h 7615933"/>
              <a:gd name="connsiteX5" fmla="*/ 29908 w 2058486"/>
              <a:gd name="connsiteY5" fmla="*/ 479452 h 7615933"/>
              <a:gd name="connsiteX0" fmla="*/ 29908 w 2058486"/>
              <a:gd name="connsiteY0" fmla="*/ 480844 h 7617325"/>
              <a:gd name="connsiteX1" fmla="*/ 1229947 w 2058486"/>
              <a:gd name="connsiteY1" fmla="*/ 0 h 7617325"/>
              <a:gd name="connsiteX2" fmla="*/ 2055925 w 2058486"/>
              <a:gd name="connsiteY2" fmla="*/ 2508712 h 7617325"/>
              <a:gd name="connsiteX3" fmla="*/ 2057400 w 2058486"/>
              <a:gd name="connsiteY3" fmla="*/ 7617325 h 7617325"/>
              <a:gd name="connsiteX4" fmla="*/ 0 w 2058486"/>
              <a:gd name="connsiteY4" fmla="*/ 7617325 h 7617325"/>
              <a:gd name="connsiteX5" fmla="*/ 29908 w 2058486"/>
              <a:gd name="connsiteY5" fmla="*/ 480844 h 761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8486" h="7617325">
                <a:moveTo>
                  <a:pt x="29908" y="480844"/>
                </a:moveTo>
                <a:lnTo>
                  <a:pt x="1229947" y="0"/>
                </a:lnTo>
                <a:lnTo>
                  <a:pt x="2055925" y="2508712"/>
                </a:lnTo>
                <a:cubicBezTo>
                  <a:pt x="2064163" y="4824111"/>
                  <a:pt x="2049162" y="5301926"/>
                  <a:pt x="2057400" y="7617325"/>
                </a:cubicBezTo>
                <a:cubicBezTo>
                  <a:pt x="1378040" y="7320265"/>
                  <a:pt x="640724" y="7338752"/>
                  <a:pt x="0" y="7617325"/>
                </a:cubicBezTo>
                <a:cubicBezTo>
                  <a:pt x="2668" y="5304267"/>
                  <a:pt x="27240" y="2793902"/>
                  <a:pt x="29908" y="480844"/>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
          <p:cNvSpPr/>
          <p:nvPr/>
        </p:nvSpPr>
        <p:spPr>
          <a:xfrm rot="4189713" flipV="1">
            <a:off x="-716205" y="3818784"/>
            <a:ext cx="2058173" cy="1442419"/>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63864"/>
              <a:gd name="connsiteY0" fmla="*/ 247642 h 1019485"/>
              <a:gd name="connsiteX1" fmla="*/ 2063864 w 2063864"/>
              <a:gd name="connsiteY1" fmla="*/ 0 h 1019485"/>
              <a:gd name="connsiteX2" fmla="*/ 2063864 w 2063864"/>
              <a:gd name="connsiteY2" fmla="*/ 1019485 h 1019485"/>
              <a:gd name="connsiteX3" fmla="*/ 6464 w 2063864"/>
              <a:gd name="connsiteY3" fmla="*/ 1019485 h 1019485"/>
              <a:gd name="connsiteX4" fmla="*/ 0 w 2063864"/>
              <a:gd name="connsiteY4" fmla="*/ 247642 h 1019485"/>
              <a:gd name="connsiteX0" fmla="*/ 0 w 2069517"/>
              <a:gd name="connsiteY0" fmla="*/ 764516 h 1536359"/>
              <a:gd name="connsiteX1" fmla="*/ 2069517 w 2069517"/>
              <a:gd name="connsiteY1" fmla="*/ 0 h 1536359"/>
              <a:gd name="connsiteX2" fmla="*/ 2063864 w 2069517"/>
              <a:gd name="connsiteY2" fmla="*/ 1536359 h 1536359"/>
              <a:gd name="connsiteX3" fmla="*/ 6464 w 2069517"/>
              <a:gd name="connsiteY3" fmla="*/ 1536359 h 1536359"/>
              <a:gd name="connsiteX4" fmla="*/ 0 w 2069517"/>
              <a:gd name="connsiteY4" fmla="*/ 764516 h 1536359"/>
              <a:gd name="connsiteX0" fmla="*/ 0 w 2064096"/>
              <a:gd name="connsiteY0" fmla="*/ 800502 h 1572345"/>
              <a:gd name="connsiteX1" fmla="*/ 2057390 w 2064096"/>
              <a:gd name="connsiteY1" fmla="*/ 0 h 1572345"/>
              <a:gd name="connsiteX2" fmla="*/ 2063864 w 2064096"/>
              <a:gd name="connsiteY2" fmla="*/ 1572345 h 1572345"/>
              <a:gd name="connsiteX3" fmla="*/ 6464 w 2064096"/>
              <a:gd name="connsiteY3" fmla="*/ 1572345 h 1572345"/>
              <a:gd name="connsiteX4" fmla="*/ 0 w 2064096"/>
              <a:gd name="connsiteY4" fmla="*/ 800502 h 1572345"/>
              <a:gd name="connsiteX0" fmla="*/ 14192 w 2057809"/>
              <a:gd name="connsiteY0" fmla="*/ 816806 h 1572345"/>
              <a:gd name="connsiteX1" fmla="*/ 2051103 w 2057809"/>
              <a:gd name="connsiteY1" fmla="*/ 0 h 1572345"/>
              <a:gd name="connsiteX2" fmla="*/ 2057577 w 2057809"/>
              <a:gd name="connsiteY2" fmla="*/ 1572345 h 1572345"/>
              <a:gd name="connsiteX3" fmla="*/ 177 w 2057809"/>
              <a:gd name="connsiteY3" fmla="*/ 1572345 h 1572345"/>
              <a:gd name="connsiteX4" fmla="*/ 14192 w 2057809"/>
              <a:gd name="connsiteY4" fmla="*/ 816806 h 1572345"/>
              <a:gd name="connsiteX0" fmla="*/ 1352 w 2058173"/>
              <a:gd name="connsiteY0" fmla="*/ 822094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822094 h 157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173" h="1572345">
                <a:moveTo>
                  <a:pt x="1352" y="822094"/>
                </a:moveTo>
                <a:lnTo>
                  <a:pt x="2051467" y="0"/>
                </a:lnTo>
                <a:cubicBezTo>
                  <a:pt x="2049583" y="512120"/>
                  <a:pt x="2059825" y="1060225"/>
                  <a:pt x="2057941" y="1572345"/>
                </a:cubicBezTo>
                <a:cubicBezTo>
                  <a:pt x="1378581" y="1275285"/>
                  <a:pt x="641265" y="1293772"/>
                  <a:pt x="541" y="1572345"/>
                </a:cubicBezTo>
                <a:cubicBezTo>
                  <a:pt x="-1614" y="1315064"/>
                  <a:pt x="3507" y="1079375"/>
                  <a:pt x="1352" y="822094"/>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rot="20400000">
            <a:off x="5488558" y="1059622"/>
            <a:ext cx="5792938" cy="954107"/>
          </a:xfrm>
          <a:prstGeom prst="rect">
            <a:avLst/>
          </a:prstGeom>
          <a:noFill/>
          <a:ln>
            <a:noFill/>
          </a:ln>
        </p:spPr>
        <p:txBody>
          <a:bodyPr wrap="square" rtlCol="0">
            <a:spAutoFit/>
          </a:bodyPr>
          <a:lstStyle/>
          <a:p>
            <a:pPr algn="ctr"/>
            <a:r>
              <a:rPr lang="en-US" sz="2800" b="1" i="1" dirty="0">
                <a:ln w="12700">
                  <a:solidFill>
                    <a:schemeClr val="tx1"/>
                  </a:solidFill>
                  <a:round/>
                </a:ln>
                <a:noFill/>
                <a:latin typeface="Tahoma" panose="020B0604030504040204" pitchFamily="34" charset="0"/>
                <a:ea typeface="Tahoma" panose="020B0604030504040204" pitchFamily="34" charset="0"/>
                <a:cs typeface="Tahoma" panose="020B0604030504040204" pitchFamily="34" charset="0"/>
              </a:rPr>
              <a:t>Your Sub Title or Text can </a:t>
            </a:r>
          </a:p>
          <a:p>
            <a:pPr algn="ctr"/>
            <a:r>
              <a:rPr lang="en-US" sz="2800" b="1" i="1" dirty="0">
                <a:ln w="12700">
                  <a:solidFill>
                    <a:schemeClr val="tx1"/>
                  </a:solidFill>
                  <a:round/>
                </a:ln>
                <a:noFill/>
                <a:latin typeface="Tahoma" panose="020B0604030504040204" pitchFamily="34" charset="0"/>
                <a:ea typeface="Tahoma" panose="020B0604030504040204" pitchFamily="34" charset="0"/>
                <a:cs typeface="Tahoma" panose="020B0604030504040204" pitchFamily="34" charset="0"/>
              </a:rPr>
              <a:t>go Here!</a:t>
            </a:r>
          </a:p>
        </p:txBody>
      </p:sp>
      <p:sp>
        <p:nvSpPr>
          <p:cNvPr id="29" name="Snowman"/>
          <p:cNvSpPr>
            <a:spLocks noEditPoints="1"/>
          </p:cNvSpPr>
          <p:nvPr/>
        </p:nvSpPr>
        <p:spPr bwMode="auto">
          <a:xfrm rot="20346657">
            <a:off x="2159610" y="1196693"/>
            <a:ext cx="1042519" cy="1098553"/>
          </a:xfrm>
          <a:custGeom>
            <a:avLst/>
            <a:gdLst>
              <a:gd name="T0" fmla="*/ 533 w 1060"/>
              <a:gd name="T1" fmla="*/ 753 h 1117"/>
              <a:gd name="T2" fmla="*/ 533 w 1060"/>
              <a:gd name="T3" fmla="*/ 692 h 1117"/>
              <a:gd name="T4" fmla="*/ 562 w 1060"/>
              <a:gd name="T5" fmla="*/ 829 h 1117"/>
              <a:gd name="T6" fmla="*/ 502 w 1060"/>
              <a:gd name="T7" fmla="*/ 829 h 1117"/>
              <a:gd name="T8" fmla="*/ 562 w 1060"/>
              <a:gd name="T9" fmla="*/ 829 h 1117"/>
              <a:gd name="T10" fmla="*/ 535 w 1060"/>
              <a:gd name="T11" fmla="*/ 962 h 1117"/>
              <a:gd name="T12" fmla="*/ 535 w 1060"/>
              <a:gd name="T13" fmla="*/ 901 h 1117"/>
              <a:gd name="T14" fmla="*/ 470 w 1060"/>
              <a:gd name="T15" fmla="*/ 319 h 1117"/>
              <a:gd name="T16" fmla="*/ 470 w 1060"/>
              <a:gd name="T17" fmla="*/ 379 h 1117"/>
              <a:gd name="T18" fmla="*/ 470 w 1060"/>
              <a:gd name="T19" fmla="*/ 319 h 1117"/>
              <a:gd name="T20" fmla="*/ 628 w 1060"/>
              <a:gd name="T21" fmla="*/ 349 h 1117"/>
              <a:gd name="T22" fmla="*/ 568 w 1060"/>
              <a:gd name="T23" fmla="*/ 349 h 1117"/>
              <a:gd name="T24" fmla="*/ 1056 w 1060"/>
              <a:gd name="T25" fmla="*/ 762 h 1117"/>
              <a:gd name="T26" fmla="*/ 799 w 1060"/>
              <a:gd name="T27" fmla="*/ 614 h 1117"/>
              <a:gd name="T28" fmla="*/ 740 w 1060"/>
              <a:gd name="T29" fmla="*/ 500 h 1117"/>
              <a:gd name="T30" fmla="*/ 772 w 1060"/>
              <a:gd name="T31" fmla="*/ 381 h 1117"/>
              <a:gd name="T32" fmla="*/ 843 w 1060"/>
              <a:gd name="T33" fmla="*/ 257 h 1117"/>
              <a:gd name="T34" fmla="*/ 839 w 1060"/>
              <a:gd name="T35" fmla="*/ 205 h 1117"/>
              <a:gd name="T36" fmla="*/ 739 w 1060"/>
              <a:gd name="T37" fmla="*/ 38 h 1117"/>
              <a:gd name="T38" fmla="*/ 401 w 1060"/>
              <a:gd name="T39" fmla="*/ 0 h 1117"/>
              <a:gd name="T40" fmla="*/ 357 w 1060"/>
              <a:gd name="T41" fmla="*/ 179 h 1117"/>
              <a:gd name="T42" fmla="*/ 236 w 1060"/>
              <a:gd name="T43" fmla="*/ 175 h 1117"/>
              <a:gd name="T44" fmla="*/ 347 w 1060"/>
              <a:gd name="T45" fmla="*/ 230 h 1117"/>
              <a:gd name="T46" fmla="*/ 312 w 1060"/>
              <a:gd name="T47" fmla="*/ 476 h 1117"/>
              <a:gd name="T48" fmla="*/ 260 w 1060"/>
              <a:gd name="T49" fmla="*/ 516 h 1117"/>
              <a:gd name="T50" fmla="*/ 263 w 1060"/>
              <a:gd name="T51" fmla="*/ 617 h 1117"/>
              <a:gd name="T52" fmla="*/ 4 w 1060"/>
              <a:gd name="T53" fmla="*/ 764 h 1117"/>
              <a:gd name="T54" fmla="*/ 25 w 1060"/>
              <a:gd name="T55" fmla="*/ 850 h 1117"/>
              <a:gd name="T56" fmla="*/ 103 w 1060"/>
              <a:gd name="T57" fmla="*/ 888 h 1117"/>
              <a:gd name="T58" fmla="*/ 126 w 1060"/>
              <a:gd name="T59" fmla="*/ 784 h 1117"/>
              <a:gd name="T60" fmla="*/ 209 w 1060"/>
              <a:gd name="T61" fmla="*/ 794 h 1117"/>
              <a:gd name="T62" fmla="*/ 532 w 1060"/>
              <a:gd name="T63" fmla="*/ 1117 h 1117"/>
              <a:gd name="T64" fmla="*/ 855 w 1060"/>
              <a:gd name="T65" fmla="*/ 794 h 1117"/>
              <a:gd name="T66" fmla="*/ 934 w 1060"/>
              <a:gd name="T67" fmla="*/ 781 h 1117"/>
              <a:gd name="T68" fmla="*/ 957 w 1060"/>
              <a:gd name="T69" fmla="*/ 885 h 1117"/>
              <a:gd name="T70" fmla="*/ 1035 w 1060"/>
              <a:gd name="T71" fmla="*/ 847 h 1117"/>
              <a:gd name="T72" fmla="*/ 1056 w 1060"/>
              <a:gd name="T73" fmla="*/ 762 h 1117"/>
              <a:gd name="T74" fmla="*/ 406 w 1060"/>
              <a:gd name="T75" fmla="*/ 242 h 1117"/>
              <a:gd name="T76" fmla="*/ 680 w 1060"/>
              <a:gd name="T77" fmla="*/ 265 h 1117"/>
              <a:gd name="T78" fmla="*/ 705 w 1060"/>
              <a:gd name="T79" fmla="*/ 455 h 1117"/>
              <a:gd name="T80" fmla="*/ 662 w 1060"/>
              <a:gd name="T81" fmla="*/ 517 h 1117"/>
              <a:gd name="T82" fmla="*/ 402 w 1060"/>
              <a:gd name="T83" fmla="*/ 517 h 1117"/>
              <a:gd name="T84" fmla="*/ 359 w 1060"/>
              <a:gd name="T85" fmla="*/ 455 h 1117"/>
              <a:gd name="T86" fmla="*/ 399 w 1060"/>
              <a:gd name="T87" fmla="*/ 249 h 1117"/>
              <a:gd name="T88" fmla="*/ 532 w 1060"/>
              <a:gd name="T89" fmla="*/ 1066 h 1117"/>
              <a:gd name="T90" fmla="*/ 261 w 1060"/>
              <a:gd name="T91" fmla="*/ 794 h 1117"/>
              <a:gd name="T92" fmla="*/ 332 w 1060"/>
              <a:gd name="T93" fmla="*/ 614 h 1117"/>
              <a:gd name="T94" fmla="*/ 604 w 1060"/>
              <a:gd name="T95" fmla="*/ 853 h 1117"/>
              <a:gd name="T96" fmla="*/ 689 w 1060"/>
              <a:gd name="T97" fmla="*/ 626 h 1117"/>
              <a:gd name="T98" fmla="*/ 767 w 1060"/>
              <a:gd name="T99" fmla="*/ 658 h 1117"/>
              <a:gd name="T100" fmla="*/ 724 w 1060"/>
              <a:gd name="T101" fmla="*/ 986 h 1117"/>
              <a:gd name="T102" fmla="*/ 604 w 1060"/>
              <a:gd name="T103" fmla="*/ 483 h 1117"/>
              <a:gd name="T104" fmla="*/ 509 w 1060"/>
              <a:gd name="T105" fmla="*/ 397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0" h="1117">
                <a:moveTo>
                  <a:pt x="563" y="722"/>
                </a:moveTo>
                <a:cubicBezTo>
                  <a:pt x="563" y="739"/>
                  <a:pt x="550" y="753"/>
                  <a:pt x="533" y="753"/>
                </a:cubicBezTo>
                <a:cubicBezTo>
                  <a:pt x="516" y="753"/>
                  <a:pt x="503" y="739"/>
                  <a:pt x="503" y="722"/>
                </a:cubicBezTo>
                <a:cubicBezTo>
                  <a:pt x="503" y="706"/>
                  <a:pt x="519" y="692"/>
                  <a:pt x="533" y="692"/>
                </a:cubicBezTo>
                <a:cubicBezTo>
                  <a:pt x="547" y="692"/>
                  <a:pt x="563" y="706"/>
                  <a:pt x="563" y="722"/>
                </a:cubicBezTo>
                <a:close/>
                <a:moveTo>
                  <a:pt x="562" y="829"/>
                </a:moveTo>
                <a:cubicBezTo>
                  <a:pt x="562" y="846"/>
                  <a:pt x="548" y="859"/>
                  <a:pt x="532" y="859"/>
                </a:cubicBezTo>
                <a:cubicBezTo>
                  <a:pt x="515" y="859"/>
                  <a:pt x="502" y="846"/>
                  <a:pt x="502" y="829"/>
                </a:cubicBezTo>
                <a:cubicBezTo>
                  <a:pt x="502" y="812"/>
                  <a:pt x="518" y="799"/>
                  <a:pt x="532" y="799"/>
                </a:cubicBezTo>
                <a:cubicBezTo>
                  <a:pt x="546" y="799"/>
                  <a:pt x="562" y="812"/>
                  <a:pt x="562" y="829"/>
                </a:cubicBezTo>
                <a:close/>
                <a:moveTo>
                  <a:pt x="565" y="932"/>
                </a:moveTo>
                <a:cubicBezTo>
                  <a:pt x="565" y="948"/>
                  <a:pt x="552" y="962"/>
                  <a:pt x="535" y="962"/>
                </a:cubicBezTo>
                <a:cubicBezTo>
                  <a:pt x="519" y="962"/>
                  <a:pt x="505" y="948"/>
                  <a:pt x="505" y="932"/>
                </a:cubicBezTo>
                <a:cubicBezTo>
                  <a:pt x="505" y="915"/>
                  <a:pt x="519" y="901"/>
                  <a:pt x="535" y="901"/>
                </a:cubicBezTo>
                <a:cubicBezTo>
                  <a:pt x="552" y="901"/>
                  <a:pt x="565" y="915"/>
                  <a:pt x="565" y="932"/>
                </a:cubicBezTo>
                <a:close/>
                <a:moveTo>
                  <a:pt x="470" y="319"/>
                </a:moveTo>
                <a:cubicBezTo>
                  <a:pt x="486" y="319"/>
                  <a:pt x="500" y="332"/>
                  <a:pt x="500" y="349"/>
                </a:cubicBezTo>
                <a:cubicBezTo>
                  <a:pt x="500" y="366"/>
                  <a:pt x="486" y="379"/>
                  <a:pt x="470" y="379"/>
                </a:cubicBezTo>
                <a:cubicBezTo>
                  <a:pt x="453" y="379"/>
                  <a:pt x="440" y="366"/>
                  <a:pt x="440" y="349"/>
                </a:cubicBezTo>
                <a:cubicBezTo>
                  <a:pt x="440" y="332"/>
                  <a:pt x="453" y="319"/>
                  <a:pt x="470" y="319"/>
                </a:cubicBezTo>
                <a:close/>
                <a:moveTo>
                  <a:pt x="598" y="319"/>
                </a:moveTo>
                <a:cubicBezTo>
                  <a:pt x="615" y="319"/>
                  <a:pt x="628" y="332"/>
                  <a:pt x="628" y="349"/>
                </a:cubicBezTo>
                <a:cubicBezTo>
                  <a:pt x="628" y="366"/>
                  <a:pt x="615" y="379"/>
                  <a:pt x="598" y="379"/>
                </a:cubicBezTo>
                <a:cubicBezTo>
                  <a:pt x="581" y="379"/>
                  <a:pt x="568" y="366"/>
                  <a:pt x="568" y="349"/>
                </a:cubicBezTo>
                <a:cubicBezTo>
                  <a:pt x="568" y="332"/>
                  <a:pt x="581" y="319"/>
                  <a:pt x="598" y="319"/>
                </a:cubicBezTo>
                <a:close/>
                <a:moveTo>
                  <a:pt x="1056" y="762"/>
                </a:moveTo>
                <a:cubicBezTo>
                  <a:pt x="1052" y="736"/>
                  <a:pt x="996" y="745"/>
                  <a:pt x="980" y="747"/>
                </a:cubicBezTo>
                <a:cubicBezTo>
                  <a:pt x="980" y="747"/>
                  <a:pt x="831" y="640"/>
                  <a:pt x="799" y="614"/>
                </a:cubicBezTo>
                <a:cubicBezTo>
                  <a:pt x="786" y="595"/>
                  <a:pt x="785" y="592"/>
                  <a:pt x="769" y="575"/>
                </a:cubicBezTo>
                <a:cubicBezTo>
                  <a:pt x="786" y="539"/>
                  <a:pt x="772" y="510"/>
                  <a:pt x="740" y="500"/>
                </a:cubicBezTo>
                <a:cubicBezTo>
                  <a:pt x="745" y="492"/>
                  <a:pt x="749" y="484"/>
                  <a:pt x="752" y="476"/>
                </a:cubicBezTo>
                <a:cubicBezTo>
                  <a:pt x="765" y="447"/>
                  <a:pt x="772" y="415"/>
                  <a:pt x="772" y="381"/>
                </a:cubicBezTo>
                <a:cubicBezTo>
                  <a:pt x="772" y="339"/>
                  <a:pt x="760" y="298"/>
                  <a:pt x="741" y="264"/>
                </a:cubicBezTo>
                <a:cubicBezTo>
                  <a:pt x="774" y="262"/>
                  <a:pt x="809" y="260"/>
                  <a:pt x="843" y="257"/>
                </a:cubicBezTo>
                <a:cubicBezTo>
                  <a:pt x="858" y="255"/>
                  <a:pt x="868" y="243"/>
                  <a:pt x="867" y="229"/>
                </a:cubicBezTo>
                <a:cubicBezTo>
                  <a:pt x="866" y="214"/>
                  <a:pt x="853" y="204"/>
                  <a:pt x="839" y="205"/>
                </a:cubicBezTo>
                <a:cubicBezTo>
                  <a:pt x="803" y="209"/>
                  <a:pt x="767" y="211"/>
                  <a:pt x="732" y="212"/>
                </a:cubicBezTo>
                <a:cubicBezTo>
                  <a:pt x="732" y="212"/>
                  <a:pt x="739" y="63"/>
                  <a:pt x="739" y="38"/>
                </a:cubicBezTo>
                <a:cubicBezTo>
                  <a:pt x="739" y="15"/>
                  <a:pt x="730" y="11"/>
                  <a:pt x="709" y="9"/>
                </a:cubicBezTo>
                <a:cubicBezTo>
                  <a:pt x="624" y="2"/>
                  <a:pt x="401" y="0"/>
                  <a:pt x="401" y="0"/>
                </a:cubicBezTo>
                <a:cubicBezTo>
                  <a:pt x="361" y="0"/>
                  <a:pt x="363" y="11"/>
                  <a:pt x="362" y="36"/>
                </a:cubicBezTo>
                <a:cubicBezTo>
                  <a:pt x="357" y="179"/>
                  <a:pt x="357" y="179"/>
                  <a:pt x="357" y="179"/>
                </a:cubicBezTo>
                <a:cubicBezTo>
                  <a:pt x="328" y="173"/>
                  <a:pt x="298" y="165"/>
                  <a:pt x="268" y="157"/>
                </a:cubicBezTo>
                <a:cubicBezTo>
                  <a:pt x="254" y="153"/>
                  <a:pt x="240" y="161"/>
                  <a:pt x="236" y="175"/>
                </a:cubicBezTo>
                <a:cubicBezTo>
                  <a:pt x="232" y="188"/>
                  <a:pt x="240" y="203"/>
                  <a:pt x="254" y="206"/>
                </a:cubicBezTo>
                <a:cubicBezTo>
                  <a:pt x="286" y="215"/>
                  <a:pt x="316" y="223"/>
                  <a:pt x="347" y="230"/>
                </a:cubicBezTo>
                <a:cubicBezTo>
                  <a:pt x="313" y="271"/>
                  <a:pt x="293" y="324"/>
                  <a:pt x="293" y="381"/>
                </a:cubicBezTo>
                <a:cubicBezTo>
                  <a:pt x="293" y="415"/>
                  <a:pt x="299" y="447"/>
                  <a:pt x="312" y="476"/>
                </a:cubicBezTo>
                <a:cubicBezTo>
                  <a:pt x="314" y="480"/>
                  <a:pt x="315" y="483"/>
                  <a:pt x="317" y="487"/>
                </a:cubicBezTo>
                <a:cubicBezTo>
                  <a:pt x="292" y="482"/>
                  <a:pt x="264" y="484"/>
                  <a:pt x="260" y="516"/>
                </a:cubicBezTo>
                <a:cubicBezTo>
                  <a:pt x="258" y="545"/>
                  <a:pt x="267" y="568"/>
                  <a:pt x="286" y="585"/>
                </a:cubicBezTo>
                <a:cubicBezTo>
                  <a:pt x="275" y="597"/>
                  <a:pt x="271" y="603"/>
                  <a:pt x="263" y="617"/>
                </a:cubicBezTo>
                <a:cubicBezTo>
                  <a:pt x="231" y="643"/>
                  <a:pt x="80" y="750"/>
                  <a:pt x="80" y="750"/>
                </a:cubicBezTo>
                <a:cubicBezTo>
                  <a:pt x="65" y="748"/>
                  <a:pt x="8" y="739"/>
                  <a:pt x="4" y="764"/>
                </a:cubicBezTo>
                <a:cubicBezTo>
                  <a:pt x="0" y="791"/>
                  <a:pt x="34" y="788"/>
                  <a:pt x="64" y="791"/>
                </a:cubicBezTo>
                <a:cubicBezTo>
                  <a:pt x="52" y="802"/>
                  <a:pt x="12" y="831"/>
                  <a:pt x="25" y="850"/>
                </a:cubicBezTo>
                <a:cubicBezTo>
                  <a:pt x="37" y="866"/>
                  <a:pt x="64" y="848"/>
                  <a:pt x="85" y="828"/>
                </a:cubicBezTo>
                <a:cubicBezTo>
                  <a:pt x="83" y="853"/>
                  <a:pt x="83" y="886"/>
                  <a:pt x="103" y="888"/>
                </a:cubicBezTo>
                <a:cubicBezTo>
                  <a:pt x="123" y="890"/>
                  <a:pt x="126" y="867"/>
                  <a:pt x="125" y="852"/>
                </a:cubicBezTo>
                <a:cubicBezTo>
                  <a:pt x="125" y="839"/>
                  <a:pt x="128" y="797"/>
                  <a:pt x="126" y="784"/>
                </a:cubicBezTo>
                <a:cubicBezTo>
                  <a:pt x="135" y="772"/>
                  <a:pt x="185" y="740"/>
                  <a:pt x="221" y="711"/>
                </a:cubicBezTo>
                <a:cubicBezTo>
                  <a:pt x="216" y="726"/>
                  <a:pt x="209" y="757"/>
                  <a:pt x="209" y="794"/>
                </a:cubicBezTo>
                <a:cubicBezTo>
                  <a:pt x="209" y="883"/>
                  <a:pt x="245" y="964"/>
                  <a:pt x="304" y="1023"/>
                </a:cubicBezTo>
                <a:cubicBezTo>
                  <a:pt x="362" y="1081"/>
                  <a:pt x="443" y="1117"/>
                  <a:pt x="532" y="1117"/>
                </a:cubicBezTo>
                <a:cubicBezTo>
                  <a:pt x="621" y="1117"/>
                  <a:pt x="702" y="1081"/>
                  <a:pt x="761" y="1023"/>
                </a:cubicBezTo>
                <a:cubicBezTo>
                  <a:pt x="819" y="964"/>
                  <a:pt x="855" y="883"/>
                  <a:pt x="855" y="794"/>
                </a:cubicBezTo>
                <a:cubicBezTo>
                  <a:pt x="855" y="757"/>
                  <a:pt x="851" y="737"/>
                  <a:pt x="843" y="709"/>
                </a:cubicBezTo>
                <a:cubicBezTo>
                  <a:pt x="878" y="738"/>
                  <a:pt x="925" y="769"/>
                  <a:pt x="934" y="781"/>
                </a:cubicBezTo>
                <a:cubicBezTo>
                  <a:pt x="932" y="794"/>
                  <a:pt x="935" y="836"/>
                  <a:pt x="935" y="849"/>
                </a:cubicBezTo>
                <a:cubicBezTo>
                  <a:pt x="935" y="864"/>
                  <a:pt x="937" y="887"/>
                  <a:pt x="957" y="885"/>
                </a:cubicBezTo>
                <a:cubicBezTo>
                  <a:pt x="977" y="883"/>
                  <a:pt x="977" y="850"/>
                  <a:pt x="975" y="825"/>
                </a:cubicBezTo>
                <a:cubicBezTo>
                  <a:pt x="996" y="845"/>
                  <a:pt x="1023" y="863"/>
                  <a:pt x="1035" y="847"/>
                </a:cubicBezTo>
                <a:cubicBezTo>
                  <a:pt x="1049" y="829"/>
                  <a:pt x="1009" y="799"/>
                  <a:pt x="996" y="788"/>
                </a:cubicBezTo>
                <a:cubicBezTo>
                  <a:pt x="1026" y="785"/>
                  <a:pt x="1060" y="789"/>
                  <a:pt x="1056" y="762"/>
                </a:cubicBezTo>
                <a:close/>
                <a:moveTo>
                  <a:pt x="399" y="249"/>
                </a:moveTo>
                <a:cubicBezTo>
                  <a:pt x="402" y="246"/>
                  <a:pt x="404" y="244"/>
                  <a:pt x="406" y="242"/>
                </a:cubicBezTo>
                <a:cubicBezTo>
                  <a:pt x="456" y="251"/>
                  <a:pt x="504" y="257"/>
                  <a:pt x="552" y="261"/>
                </a:cubicBezTo>
                <a:cubicBezTo>
                  <a:pt x="594" y="264"/>
                  <a:pt x="637" y="265"/>
                  <a:pt x="680" y="265"/>
                </a:cubicBezTo>
                <a:cubicBezTo>
                  <a:pt x="705" y="297"/>
                  <a:pt x="720" y="337"/>
                  <a:pt x="720" y="381"/>
                </a:cubicBezTo>
                <a:cubicBezTo>
                  <a:pt x="720" y="408"/>
                  <a:pt x="715" y="433"/>
                  <a:pt x="705" y="455"/>
                </a:cubicBezTo>
                <a:cubicBezTo>
                  <a:pt x="695" y="479"/>
                  <a:pt x="680" y="500"/>
                  <a:pt x="662" y="517"/>
                </a:cubicBezTo>
                <a:cubicBezTo>
                  <a:pt x="662" y="517"/>
                  <a:pt x="662" y="517"/>
                  <a:pt x="662" y="517"/>
                </a:cubicBezTo>
                <a:cubicBezTo>
                  <a:pt x="661" y="518"/>
                  <a:pt x="661" y="518"/>
                  <a:pt x="661" y="518"/>
                </a:cubicBezTo>
                <a:cubicBezTo>
                  <a:pt x="596" y="532"/>
                  <a:pt x="499" y="546"/>
                  <a:pt x="402" y="517"/>
                </a:cubicBezTo>
                <a:cubicBezTo>
                  <a:pt x="402" y="517"/>
                  <a:pt x="402" y="517"/>
                  <a:pt x="401" y="516"/>
                </a:cubicBezTo>
                <a:cubicBezTo>
                  <a:pt x="383" y="499"/>
                  <a:pt x="369" y="478"/>
                  <a:pt x="359" y="455"/>
                </a:cubicBezTo>
                <a:cubicBezTo>
                  <a:pt x="350" y="433"/>
                  <a:pt x="344" y="408"/>
                  <a:pt x="344" y="381"/>
                </a:cubicBezTo>
                <a:cubicBezTo>
                  <a:pt x="344" y="330"/>
                  <a:pt x="365" y="283"/>
                  <a:pt x="399" y="249"/>
                </a:cubicBezTo>
                <a:close/>
                <a:moveTo>
                  <a:pt x="724" y="986"/>
                </a:moveTo>
                <a:cubicBezTo>
                  <a:pt x="675" y="1035"/>
                  <a:pt x="607" y="1066"/>
                  <a:pt x="532" y="1066"/>
                </a:cubicBezTo>
                <a:cubicBezTo>
                  <a:pt x="457" y="1066"/>
                  <a:pt x="389" y="1035"/>
                  <a:pt x="340" y="986"/>
                </a:cubicBezTo>
                <a:cubicBezTo>
                  <a:pt x="291" y="937"/>
                  <a:pt x="261" y="869"/>
                  <a:pt x="261" y="794"/>
                </a:cubicBezTo>
                <a:cubicBezTo>
                  <a:pt x="261" y="745"/>
                  <a:pt x="274" y="698"/>
                  <a:pt x="297" y="658"/>
                </a:cubicBezTo>
                <a:cubicBezTo>
                  <a:pt x="301" y="651"/>
                  <a:pt x="315" y="633"/>
                  <a:pt x="332" y="614"/>
                </a:cubicBezTo>
                <a:cubicBezTo>
                  <a:pt x="395" y="639"/>
                  <a:pt x="489" y="643"/>
                  <a:pt x="571" y="639"/>
                </a:cubicBezTo>
                <a:cubicBezTo>
                  <a:pt x="611" y="693"/>
                  <a:pt x="608" y="843"/>
                  <a:pt x="604" y="853"/>
                </a:cubicBezTo>
                <a:cubicBezTo>
                  <a:pt x="608" y="857"/>
                  <a:pt x="686" y="844"/>
                  <a:pt x="705" y="842"/>
                </a:cubicBezTo>
                <a:cubicBezTo>
                  <a:pt x="731" y="778"/>
                  <a:pt x="718" y="686"/>
                  <a:pt x="689" y="626"/>
                </a:cubicBezTo>
                <a:cubicBezTo>
                  <a:pt x="712" y="622"/>
                  <a:pt x="728" y="618"/>
                  <a:pt x="736" y="615"/>
                </a:cubicBezTo>
                <a:cubicBezTo>
                  <a:pt x="748" y="628"/>
                  <a:pt x="758" y="643"/>
                  <a:pt x="767" y="658"/>
                </a:cubicBezTo>
                <a:cubicBezTo>
                  <a:pt x="790" y="698"/>
                  <a:pt x="804" y="745"/>
                  <a:pt x="804" y="794"/>
                </a:cubicBezTo>
                <a:cubicBezTo>
                  <a:pt x="804" y="869"/>
                  <a:pt x="773" y="937"/>
                  <a:pt x="724" y="986"/>
                </a:cubicBezTo>
                <a:close/>
                <a:moveTo>
                  <a:pt x="512" y="432"/>
                </a:moveTo>
                <a:cubicBezTo>
                  <a:pt x="522" y="443"/>
                  <a:pt x="555" y="454"/>
                  <a:pt x="604" y="483"/>
                </a:cubicBezTo>
                <a:cubicBezTo>
                  <a:pt x="604" y="483"/>
                  <a:pt x="573" y="418"/>
                  <a:pt x="556" y="397"/>
                </a:cubicBezTo>
                <a:cubicBezTo>
                  <a:pt x="542" y="379"/>
                  <a:pt x="515" y="389"/>
                  <a:pt x="509" y="397"/>
                </a:cubicBezTo>
                <a:cubicBezTo>
                  <a:pt x="503" y="405"/>
                  <a:pt x="502" y="421"/>
                  <a:pt x="512" y="43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rot="20388291">
            <a:off x="-57655" y="1858169"/>
            <a:ext cx="6172200" cy="1477328"/>
          </a:xfrm>
          <a:prstGeom prst="rect">
            <a:avLst/>
          </a:prstGeom>
          <a:noFill/>
          <a:ln>
            <a:noFill/>
          </a:ln>
        </p:spPr>
        <p:txBody>
          <a:bodyPr wrap="square" rtlCol="0">
            <a:spAutoFit/>
          </a:bodyPr>
          <a:lstStyle/>
          <a:p>
            <a:pPr algn="ctr"/>
            <a:r>
              <a:rPr lang="en-US" sz="9000" b="1" dirty="0">
                <a:ln w="19050">
                  <a:noFill/>
                  <a:round/>
                </a:ln>
                <a:latin typeface="Lobster" panose="02000506000000020003" pitchFamily="2" charset="0"/>
              </a:rPr>
              <a:t>Christmas</a:t>
            </a:r>
          </a:p>
        </p:txBody>
      </p:sp>
      <p:cxnSp>
        <p:nvCxnSpPr>
          <p:cNvPr id="30" name="Straight Connector 29"/>
          <p:cNvCxnSpPr/>
          <p:nvPr/>
        </p:nvCxnSpPr>
        <p:spPr>
          <a:xfrm flipV="1">
            <a:off x="6096000" y="838200"/>
            <a:ext cx="6012180" cy="2209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0" y="4876800"/>
            <a:ext cx="1019460" cy="367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2000" y="6248400"/>
            <a:ext cx="3429020" cy="630942"/>
          </a:xfrm>
          <a:prstGeom prst="rect">
            <a:avLst/>
          </a:prstGeom>
          <a:noFill/>
          <a:effectLst/>
        </p:spPr>
        <p:txBody>
          <a:bodyPr wrap="square" rtlCol="0">
            <a:spAutoFit/>
          </a:bodyPr>
          <a:lstStyle/>
          <a:p>
            <a:pPr algn="ctr"/>
            <a:r>
              <a:rPr lang="en-US" sz="2400" dirty="0">
                <a:solidFill>
                  <a:schemeClr val="bg1"/>
                </a:solidFill>
                <a:effectLst/>
                <a:latin typeface="Tahoma" panose="020B0604030504040204" pitchFamily="34" charset="0"/>
                <a:ea typeface="Tahoma" panose="020B0604030504040204" pitchFamily="34" charset="0"/>
                <a:cs typeface="Tahoma" panose="020B0604030504040204" pitchFamily="34" charset="0"/>
              </a:rPr>
              <a:t>(NOTE: STATIC SLIDE)</a:t>
            </a:r>
            <a:br>
              <a:rPr lang="en-US" sz="1100" dirty="0">
                <a:effectLst/>
                <a:latin typeface="Boulder" pitchFamily="2" charset="0"/>
              </a:rPr>
            </a:br>
            <a:endParaRPr lang="en-US" sz="1100" dirty="0">
              <a:effectLst/>
              <a:latin typeface="Boulder" pitchFamily="2" charset="0"/>
            </a:endParaRPr>
          </a:p>
        </p:txBody>
      </p:sp>
    </p:spTree>
    <p:extLst>
      <p:ext uri="{BB962C8B-B14F-4D97-AF65-F5344CB8AC3E}">
        <p14:creationId xmlns:p14="http://schemas.microsoft.com/office/powerpoint/2010/main" val="4074116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B2C29"/>
        </a:solidFill>
        <a:effectLst/>
      </p:bgPr>
    </p:bg>
    <p:spTree>
      <p:nvGrpSpPr>
        <p:cNvPr id="1" name=""/>
        <p:cNvGrpSpPr/>
        <p:nvPr/>
      </p:nvGrpSpPr>
      <p:grpSpPr>
        <a:xfrm>
          <a:off x="0" y="0"/>
          <a:ext cx="0" cy="0"/>
          <a:chOff x="0" y="0"/>
          <a:chExt cx="0" cy="0"/>
        </a:xfrm>
      </p:grpSpPr>
      <p:sp>
        <p:nvSpPr>
          <p:cNvPr id="25" name="Callout Text" hidden="1"/>
          <p:cNvSpPr/>
          <p:nvPr/>
        </p:nvSpPr>
        <p:spPr>
          <a:xfrm>
            <a:off x="1828800" y="4447798"/>
            <a:ext cx="3352800" cy="2105402"/>
          </a:xfrm>
          <a:prstGeom prst="wedgeRectCallout">
            <a:avLst>
              <a:gd name="adj1" fmla="val -71012"/>
              <a:gd name="adj2" fmla="val -58531"/>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dirty="0">
                <a:solidFill>
                  <a:schemeClr val="bg1"/>
                </a:solidFill>
              </a:rPr>
              <a:t>ADD YOUR OWN IMAGES, OR SOME FROM OUR WEBSITE. REPLACE ANY OF THESE IMAGES BY RIGHT CLICKING ON TOP OF THE IMAGE THEN CHOOSING “CHANGE PICTURE” . MOVE THEM, DELETE THEM, KEEP THEM. :)</a:t>
            </a:r>
            <a:endParaRPr lang="en-US" sz="1600" dirty="0">
              <a:solidFill>
                <a:schemeClr val="bg1"/>
              </a:solidFill>
            </a:endParaRPr>
          </a:p>
        </p:txBody>
      </p:sp>
      <p:sp>
        <p:nvSpPr>
          <p:cNvPr id="9" name="TextBox 8" hidden="1"/>
          <p:cNvSpPr txBox="1"/>
          <p:nvPr/>
        </p:nvSpPr>
        <p:spPr>
          <a:xfrm>
            <a:off x="4649735" y="6237729"/>
            <a:ext cx="3429020" cy="630942"/>
          </a:xfrm>
          <a:prstGeom prst="rect">
            <a:avLst/>
          </a:prstGeom>
          <a:noFill/>
          <a:effectLst/>
        </p:spPr>
        <p:txBody>
          <a:bodyPr wrap="square" rtlCol="0">
            <a:spAutoFit/>
          </a:bodyPr>
          <a:lstStyle/>
          <a:p>
            <a:pPr algn="ctr"/>
            <a:r>
              <a:rPr lang="en-US" sz="2400" dirty="0">
                <a:solidFill>
                  <a:schemeClr val="bg1"/>
                </a:solidFill>
                <a:effectLst/>
                <a:latin typeface="Boulder" pitchFamily="2" charset="0"/>
              </a:rPr>
              <a:t>(ANIMATED SLIDE)</a:t>
            </a:r>
            <a:br>
              <a:rPr lang="en-US" sz="1100" dirty="0">
                <a:effectLst/>
                <a:latin typeface="Boulder" pitchFamily="2" charset="0"/>
              </a:rPr>
            </a:br>
            <a:endParaRPr lang="en-US" sz="1100" dirty="0">
              <a:effectLst/>
              <a:latin typeface="Boulder" pitchFamily="2" charset="0"/>
            </a:endParaRPr>
          </a:p>
        </p:txBody>
      </p:sp>
      <p:sp>
        <p:nvSpPr>
          <p:cNvPr id="10" name="Rectangle 2"/>
          <p:cNvSpPr/>
          <p:nvPr/>
        </p:nvSpPr>
        <p:spPr>
          <a:xfrm rot="5400000" flipV="1">
            <a:off x="3128783" y="-2148796"/>
            <a:ext cx="1592490" cy="7882228"/>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63864"/>
              <a:gd name="connsiteY0" fmla="*/ 247642 h 1019485"/>
              <a:gd name="connsiteX1" fmla="*/ 2063864 w 2063864"/>
              <a:gd name="connsiteY1" fmla="*/ 0 h 1019485"/>
              <a:gd name="connsiteX2" fmla="*/ 2063864 w 2063864"/>
              <a:gd name="connsiteY2" fmla="*/ 1019485 h 1019485"/>
              <a:gd name="connsiteX3" fmla="*/ 6464 w 2063864"/>
              <a:gd name="connsiteY3" fmla="*/ 1019485 h 1019485"/>
              <a:gd name="connsiteX4" fmla="*/ 0 w 2063864"/>
              <a:gd name="connsiteY4" fmla="*/ 247642 h 1019485"/>
              <a:gd name="connsiteX0" fmla="*/ 0 w 2069517"/>
              <a:gd name="connsiteY0" fmla="*/ 764516 h 1536359"/>
              <a:gd name="connsiteX1" fmla="*/ 2069517 w 2069517"/>
              <a:gd name="connsiteY1" fmla="*/ 0 h 1536359"/>
              <a:gd name="connsiteX2" fmla="*/ 2063864 w 2069517"/>
              <a:gd name="connsiteY2" fmla="*/ 1536359 h 1536359"/>
              <a:gd name="connsiteX3" fmla="*/ 6464 w 2069517"/>
              <a:gd name="connsiteY3" fmla="*/ 1536359 h 1536359"/>
              <a:gd name="connsiteX4" fmla="*/ 0 w 2069517"/>
              <a:gd name="connsiteY4" fmla="*/ 764516 h 1536359"/>
              <a:gd name="connsiteX0" fmla="*/ 0 w 2064096"/>
              <a:gd name="connsiteY0" fmla="*/ 800502 h 1572345"/>
              <a:gd name="connsiteX1" fmla="*/ 2057390 w 2064096"/>
              <a:gd name="connsiteY1" fmla="*/ 0 h 1572345"/>
              <a:gd name="connsiteX2" fmla="*/ 2063864 w 2064096"/>
              <a:gd name="connsiteY2" fmla="*/ 1572345 h 1572345"/>
              <a:gd name="connsiteX3" fmla="*/ 6464 w 2064096"/>
              <a:gd name="connsiteY3" fmla="*/ 1572345 h 1572345"/>
              <a:gd name="connsiteX4" fmla="*/ 0 w 2064096"/>
              <a:gd name="connsiteY4" fmla="*/ 800502 h 1572345"/>
              <a:gd name="connsiteX0" fmla="*/ 14192 w 2057809"/>
              <a:gd name="connsiteY0" fmla="*/ 816806 h 1572345"/>
              <a:gd name="connsiteX1" fmla="*/ 2051103 w 2057809"/>
              <a:gd name="connsiteY1" fmla="*/ 0 h 1572345"/>
              <a:gd name="connsiteX2" fmla="*/ 2057577 w 2057809"/>
              <a:gd name="connsiteY2" fmla="*/ 1572345 h 1572345"/>
              <a:gd name="connsiteX3" fmla="*/ 177 w 2057809"/>
              <a:gd name="connsiteY3" fmla="*/ 1572345 h 1572345"/>
              <a:gd name="connsiteX4" fmla="*/ 14192 w 2057809"/>
              <a:gd name="connsiteY4" fmla="*/ 816806 h 1572345"/>
              <a:gd name="connsiteX0" fmla="*/ 1352 w 2058173"/>
              <a:gd name="connsiteY0" fmla="*/ 822094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822094 h 1572345"/>
              <a:gd name="connsiteX0" fmla="*/ 1352 w 2058173"/>
              <a:gd name="connsiteY0" fmla="*/ 687396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687396 h 1572345"/>
              <a:gd name="connsiteX0" fmla="*/ 0 w 2081534"/>
              <a:gd name="connsiteY0" fmla="*/ 687396 h 1572345"/>
              <a:gd name="connsiteX1" fmla="*/ 2074828 w 2081534"/>
              <a:gd name="connsiteY1" fmla="*/ 0 h 1572345"/>
              <a:gd name="connsiteX2" fmla="*/ 2081302 w 2081534"/>
              <a:gd name="connsiteY2" fmla="*/ 1572345 h 1572345"/>
              <a:gd name="connsiteX3" fmla="*/ 23902 w 2081534"/>
              <a:gd name="connsiteY3" fmla="*/ 1572345 h 1572345"/>
              <a:gd name="connsiteX4" fmla="*/ 0 w 2081534"/>
              <a:gd name="connsiteY4" fmla="*/ 687396 h 1572345"/>
              <a:gd name="connsiteX0" fmla="*/ 0 w 2070450"/>
              <a:gd name="connsiteY0" fmla="*/ 645108 h 1572345"/>
              <a:gd name="connsiteX1" fmla="*/ 2063744 w 2070450"/>
              <a:gd name="connsiteY1" fmla="*/ 0 h 1572345"/>
              <a:gd name="connsiteX2" fmla="*/ 2070218 w 2070450"/>
              <a:gd name="connsiteY2" fmla="*/ 1572345 h 1572345"/>
              <a:gd name="connsiteX3" fmla="*/ 12818 w 2070450"/>
              <a:gd name="connsiteY3" fmla="*/ 1572345 h 1572345"/>
              <a:gd name="connsiteX4" fmla="*/ 0 w 2070450"/>
              <a:gd name="connsiteY4" fmla="*/ 645108 h 1572345"/>
              <a:gd name="connsiteX0" fmla="*/ 15063 w 2057802"/>
              <a:gd name="connsiteY0" fmla="*/ 645107 h 1572345"/>
              <a:gd name="connsiteX1" fmla="*/ 2051096 w 2057802"/>
              <a:gd name="connsiteY1" fmla="*/ 0 h 1572345"/>
              <a:gd name="connsiteX2" fmla="*/ 2057570 w 2057802"/>
              <a:gd name="connsiteY2" fmla="*/ 1572345 h 1572345"/>
              <a:gd name="connsiteX3" fmla="*/ 170 w 2057802"/>
              <a:gd name="connsiteY3" fmla="*/ 1572345 h 1572345"/>
              <a:gd name="connsiteX4" fmla="*/ 15063 w 2057802"/>
              <a:gd name="connsiteY4" fmla="*/ 645107 h 1572345"/>
              <a:gd name="connsiteX0" fmla="*/ 4177 w 2057999"/>
              <a:gd name="connsiteY0" fmla="*/ 645107 h 1572345"/>
              <a:gd name="connsiteX1" fmla="*/ 2051293 w 2057999"/>
              <a:gd name="connsiteY1" fmla="*/ 0 h 1572345"/>
              <a:gd name="connsiteX2" fmla="*/ 2057767 w 2057999"/>
              <a:gd name="connsiteY2" fmla="*/ 1572345 h 1572345"/>
              <a:gd name="connsiteX3" fmla="*/ 367 w 2057999"/>
              <a:gd name="connsiteY3" fmla="*/ 1572345 h 1572345"/>
              <a:gd name="connsiteX4" fmla="*/ 4177 w 2057999"/>
              <a:gd name="connsiteY4" fmla="*/ 645107 h 1572345"/>
              <a:gd name="connsiteX0" fmla="*/ 4177 w 2057999"/>
              <a:gd name="connsiteY0" fmla="*/ 10802 h 938040"/>
              <a:gd name="connsiteX1" fmla="*/ 2051293 w 2057999"/>
              <a:gd name="connsiteY1" fmla="*/ 0 h 938040"/>
              <a:gd name="connsiteX2" fmla="*/ 2057767 w 2057999"/>
              <a:gd name="connsiteY2" fmla="*/ 938040 h 938040"/>
              <a:gd name="connsiteX3" fmla="*/ 367 w 2057999"/>
              <a:gd name="connsiteY3" fmla="*/ 938040 h 938040"/>
              <a:gd name="connsiteX4" fmla="*/ 4177 w 2057999"/>
              <a:gd name="connsiteY4" fmla="*/ 10802 h 938040"/>
              <a:gd name="connsiteX0" fmla="*/ 4177 w 2057999"/>
              <a:gd name="connsiteY0" fmla="*/ 0 h 927238"/>
              <a:gd name="connsiteX1" fmla="*/ 2051296 w 2057999"/>
              <a:gd name="connsiteY1" fmla="*/ 1283 h 927238"/>
              <a:gd name="connsiteX2" fmla="*/ 2057767 w 2057999"/>
              <a:gd name="connsiteY2" fmla="*/ 927238 h 927238"/>
              <a:gd name="connsiteX3" fmla="*/ 367 w 2057999"/>
              <a:gd name="connsiteY3" fmla="*/ 927238 h 927238"/>
              <a:gd name="connsiteX4" fmla="*/ 4177 w 2057999"/>
              <a:gd name="connsiteY4" fmla="*/ 0 h 927238"/>
              <a:gd name="connsiteX0" fmla="*/ 4177 w 2058003"/>
              <a:gd name="connsiteY0" fmla="*/ 0 h 959038"/>
              <a:gd name="connsiteX1" fmla="*/ 2051296 w 2058003"/>
              <a:gd name="connsiteY1" fmla="*/ 1283 h 959038"/>
              <a:gd name="connsiteX2" fmla="*/ 2057771 w 2058003"/>
              <a:gd name="connsiteY2" fmla="*/ 959038 h 959038"/>
              <a:gd name="connsiteX3" fmla="*/ 367 w 2058003"/>
              <a:gd name="connsiteY3" fmla="*/ 927238 h 959038"/>
              <a:gd name="connsiteX4" fmla="*/ 4177 w 2058003"/>
              <a:gd name="connsiteY4" fmla="*/ 0 h 959038"/>
              <a:gd name="connsiteX0" fmla="*/ 0 w 2053826"/>
              <a:gd name="connsiteY0" fmla="*/ 0 h 959038"/>
              <a:gd name="connsiteX1" fmla="*/ 2047119 w 2053826"/>
              <a:gd name="connsiteY1" fmla="*/ 1283 h 959038"/>
              <a:gd name="connsiteX2" fmla="*/ 2053594 w 2053826"/>
              <a:gd name="connsiteY2" fmla="*/ 959038 h 959038"/>
              <a:gd name="connsiteX3" fmla="*/ 4409 w 2053826"/>
              <a:gd name="connsiteY3" fmla="*/ 951968 h 959038"/>
              <a:gd name="connsiteX4" fmla="*/ 0 w 2053826"/>
              <a:gd name="connsiteY4" fmla="*/ 0 h 959038"/>
              <a:gd name="connsiteX0" fmla="*/ 4177 w 2058003"/>
              <a:gd name="connsiteY0" fmla="*/ 0 h 962570"/>
              <a:gd name="connsiteX1" fmla="*/ 2051296 w 2058003"/>
              <a:gd name="connsiteY1" fmla="*/ 1283 h 962570"/>
              <a:gd name="connsiteX2" fmla="*/ 2057771 w 2058003"/>
              <a:gd name="connsiteY2" fmla="*/ 959038 h 962570"/>
              <a:gd name="connsiteX3" fmla="*/ 367 w 2058003"/>
              <a:gd name="connsiteY3" fmla="*/ 962570 h 962570"/>
              <a:gd name="connsiteX4" fmla="*/ 4177 w 2058003"/>
              <a:gd name="connsiteY4" fmla="*/ 0 h 962570"/>
              <a:gd name="connsiteX0" fmla="*/ 4178 w 2058004"/>
              <a:gd name="connsiteY0" fmla="*/ 0 h 962570"/>
              <a:gd name="connsiteX1" fmla="*/ 2051297 w 2058004"/>
              <a:gd name="connsiteY1" fmla="*/ 1283 h 962570"/>
              <a:gd name="connsiteX2" fmla="*/ 2057772 w 2058004"/>
              <a:gd name="connsiteY2" fmla="*/ 959038 h 962570"/>
              <a:gd name="connsiteX3" fmla="*/ 367 w 2058004"/>
              <a:gd name="connsiteY3" fmla="*/ 962570 h 962570"/>
              <a:gd name="connsiteX4" fmla="*/ 4178 w 2058004"/>
              <a:gd name="connsiteY4" fmla="*/ 0 h 962570"/>
              <a:gd name="connsiteX0" fmla="*/ 0 w 2053826"/>
              <a:gd name="connsiteY0" fmla="*/ 0 h 959038"/>
              <a:gd name="connsiteX1" fmla="*/ 2047119 w 2053826"/>
              <a:gd name="connsiteY1" fmla="*/ 1283 h 959038"/>
              <a:gd name="connsiteX2" fmla="*/ 2053594 w 2053826"/>
              <a:gd name="connsiteY2" fmla="*/ 959038 h 959038"/>
              <a:gd name="connsiteX3" fmla="*/ 16739 w 2053826"/>
              <a:gd name="connsiteY3" fmla="*/ 955506 h 959038"/>
              <a:gd name="connsiteX4" fmla="*/ 0 w 2053826"/>
              <a:gd name="connsiteY4" fmla="*/ 0 h 959038"/>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30"/>
              <a:gd name="connsiteY0" fmla="*/ 0 h 976705"/>
              <a:gd name="connsiteX1" fmla="*/ 2047119 w 2053830"/>
              <a:gd name="connsiteY1" fmla="*/ 1283 h 976705"/>
              <a:gd name="connsiteX2" fmla="*/ 2053598 w 2053830"/>
              <a:gd name="connsiteY2" fmla="*/ 976705 h 976705"/>
              <a:gd name="connsiteX3" fmla="*/ 4410 w 2053830"/>
              <a:gd name="connsiteY3" fmla="*/ 962576 h 976705"/>
              <a:gd name="connsiteX4" fmla="*/ 0 w 2053830"/>
              <a:gd name="connsiteY4" fmla="*/ 0 h 976705"/>
              <a:gd name="connsiteX0" fmla="*/ 0 w 2047118"/>
              <a:gd name="connsiteY0" fmla="*/ 0 h 976705"/>
              <a:gd name="connsiteX1" fmla="*/ 2047119 w 2047118"/>
              <a:gd name="connsiteY1" fmla="*/ 1283 h 976705"/>
              <a:gd name="connsiteX2" fmla="*/ 2045379 w 2047118"/>
              <a:gd name="connsiteY2" fmla="*/ 976705 h 976705"/>
              <a:gd name="connsiteX3" fmla="*/ 4410 w 2047118"/>
              <a:gd name="connsiteY3" fmla="*/ 962576 h 976705"/>
              <a:gd name="connsiteX4" fmla="*/ 0 w 2047118"/>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5441"/>
              <a:gd name="connsiteY0" fmla="*/ 7568619 h 8545324"/>
              <a:gd name="connsiteX1" fmla="*/ 2008580 w 2045441"/>
              <a:gd name="connsiteY1" fmla="*/ 0 h 8545324"/>
              <a:gd name="connsiteX2" fmla="*/ 2045379 w 2045441"/>
              <a:gd name="connsiteY2" fmla="*/ 8545324 h 8545324"/>
              <a:gd name="connsiteX3" fmla="*/ 4410 w 2045441"/>
              <a:gd name="connsiteY3" fmla="*/ 8531195 h 8545324"/>
              <a:gd name="connsiteX4" fmla="*/ 0 w 2045441"/>
              <a:gd name="connsiteY4" fmla="*/ 7568619 h 8545324"/>
              <a:gd name="connsiteX0" fmla="*/ 0 w 2047122"/>
              <a:gd name="connsiteY0" fmla="*/ 7568622 h 8545327"/>
              <a:gd name="connsiteX1" fmla="*/ 2047122 w 2047122"/>
              <a:gd name="connsiteY1" fmla="*/ 0 h 8545327"/>
              <a:gd name="connsiteX2" fmla="*/ 2045379 w 2047122"/>
              <a:gd name="connsiteY2" fmla="*/ 8545327 h 8545327"/>
              <a:gd name="connsiteX3" fmla="*/ 4410 w 2047122"/>
              <a:gd name="connsiteY3" fmla="*/ 8531198 h 8545327"/>
              <a:gd name="connsiteX4" fmla="*/ 0 w 2047122"/>
              <a:gd name="connsiteY4" fmla="*/ 7568622 h 8545327"/>
              <a:gd name="connsiteX0" fmla="*/ 0 w 2085662"/>
              <a:gd name="connsiteY0" fmla="*/ 0 h 8596300"/>
              <a:gd name="connsiteX1" fmla="*/ 2085662 w 2085662"/>
              <a:gd name="connsiteY1" fmla="*/ 50973 h 8596300"/>
              <a:gd name="connsiteX2" fmla="*/ 2083919 w 2085662"/>
              <a:gd name="connsiteY2" fmla="*/ 8596300 h 8596300"/>
              <a:gd name="connsiteX3" fmla="*/ 42950 w 2085662"/>
              <a:gd name="connsiteY3" fmla="*/ 8582171 h 8596300"/>
              <a:gd name="connsiteX4" fmla="*/ 0 w 2085662"/>
              <a:gd name="connsiteY4" fmla="*/ 0 h 8596300"/>
              <a:gd name="connsiteX0" fmla="*/ 0 w 2143470"/>
              <a:gd name="connsiteY0" fmla="*/ 0 h 8563171"/>
              <a:gd name="connsiteX1" fmla="*/ 2143470 w 2143470"/>
              <a:gd name="connsiteY1" fmla="*/ 17844 h 8563171"/>
              <a:gd name="connsiteX2" fmla="*/ 2141727 w 2143470"/>
              <a:gd name="connsiteY2" fmla="*/ 8563171 h 8563171"/>
              <a:gd name="connsiteX3" fmla="*/ 100758 w 2143470"/>
              <a:gd name="connsiteY3" fmla="*/ 8549042 h 8563171"/>
              <a:gd name="connsiteX4" fmla="*/ 0 w 2143470"/>
              <a:gd name="connsiteY4" fmla="*/ 0 h 8563171"/>
              <a:gd name="connsiteX0" fmla="*/ 0 w 2104931"/>
              <a:gd name="connsiteY0" fmla="*/ 0 h 8563174"/>
              <a:gd name="connsiteX1" fmla="*/ 2104931 w 2104931"/>
              <a:gd name="connsiteY1" fmla="*/ 17847 h 8563174"/>
              <a:gd name="connsiteX2" fmla="*/ 2103188 w 2104931"/>
              <a:gd name="connsiteY2" fmla="*/ 8563174 h 8563174"/>
              <a:gd name="connsiteX3" fmla="*/ 62219 w 2104931"/>
              <a:gd name="connsiteY3" fmla="*/ 8549045 h 8563174"/>
              <a:gd name="connsiteX4" fmla="*/ 0 w 2104931"/>
              <a:gd name="connsiteY4" fmla="*/ 0 h 8563174"/>
              <a:gd name="connsiteX0" fmla="*/ 0 w 2047121"/>
              <a:gd name="connsiteY0" fmla="*/ 0 h 8563174"/>
              <a:gd name="connsiteX1" fmla="*/ 2047121 w 2047121"/>
              <a:gd name="connsiteY1" fmla="*/ 17847 h 8563174"/>
              <a:gd name="connsiteX2" fmla="*/ 2045378 w 2047121"/>
              <a:gd name="connsiteY2" fmla="*/ 8563174 h 8563174"/>
              <a:gd name="connsiteX3" fmla="*/ 4409 w 2047121"/>
              <a:gd name="connsiteY3" fmla="*/ 8549045 h 8563174"/>
              <a:gd name="connsiteX4" fmla="*/ 0 w 2047121"/>
              <a:gd name="connsiteY4" fmla="*/ 0 h 8563174"/>
              <a:gd name="connsiteX0" fmla="*/ 0 w 2047124"/>
              <a:gd name="connsiteY0" fmla="*/ 32578 h 8595752"/>
              <a:gd name="connsiteX1" fmla="*/ 2047124 w 2047124"/>
              <a:gd name="connsiteY1" fmla="*/ 1 h 8595752"/>
              <a:gd name="connsiteX2" fmla="*/ 2045378 w 2047124"/>
              <a:gd name="connsiteY2" fmla="*/ 8595752 h 8595752"/>
              <a:gd name="connsiteX3" fmla="*/ 4409 w 2047124"/>
              <a:gd name="connsiteY3" fmla="*/ 8581623 h 8595752"/>
              <a:gd name="connsiteX4" fmla="*/ 0 w 2047124"/>
              <a:gd name="connsiteY4" fmla="*/ 32578 h 8595752"/>
              <a:gd name="connsiteX0" fmla="*/ 0 w 2047123"/>
              <a:gd name="connsiteY0" fmla="*/ 7363 h 8595751"/>
              <a:gd name="connsiteX1" fmla="*/ 2047123 w 2047123"/>
              <a:gd name="connsiteY1" fmla="*/ 0 h 8595751"/>
              <a:gd name="connsiteX2" fmla="*/ 2045377 w 2047123"/>
              <a:gd name="connsiteY2" fmla="*/ 8595751 h 8595751"/>
              <a:gd name="connsiteX3" fmla="*/ 4408 w 2047123"/>
              <a:gd name="connsiteY3" fmla="*/ 8581622 h 8595751"/>
              <a:gd name="connsiteX4" fmla="*/ 0 w 2047123"/>
              <a:gd name="connsiteY4" fmla="*/ 7363 h 8595751"/>
              <a:gd name="connsiteX0" fmla="*/ 0 w 2047122"/>
              <a:gd name="connsiteY0" fmla="*/ 0 h 8613602"/>
              <a:gd name="connsiteX1" fmla="*/ 2047122 w 2047122"/>
              <a:gd name="connsiteY1" fmla="*/ 17851 h 8613602"/>
              <a:gd name="connsiteX2" fmla="*/ 2045376 w 2047122"/>
              <a:gd name="connsiteY2" fmla="*/ 8613602 h 8613602"/>
              <a:gd name="connsiteX3" fmla="*/ 4407 w 2047122"/>
              <a:gd name="connsiteY3" fmla="*/ 8599473 h 8613602"/>
              <a:gd name="connsiteX4" fmla="*/ 0 w 2047122"/>
              <a:gd name="connsiteY4" fmla="*/ 0 h 861360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599473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55496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5876 h 8692738"/>
              <a:gd name="connsiteX1" fmla="*/ 2047122 w 2047122"/>
              <a:gd name="connsiteY1" fmla="*/ 0 h 8692738"/>
              <a:gd name="connsiteX2" fmla="*/ 2045376 w 2047122"/>
              <a:gd name="connsiteY2" fmla="*/ 8692738 h 8692738"/>
              <a:gd name="connsiteX3" fmla="*/ 4407 w 2047122"/>
              <a:gd name="connsiteY3" fmla="*/ 8682920 h 8692738"/>
              <a:gd name="connsiteX4" fmla="*/ 0 w 2047122"/>
              <a:gd name="connsiteY4" fmla="*/ 5876 h 869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2" h="8692738">
                <a:moveTo>
                  <a:pt x="0" y="5876"/>
                </a:moveTo>
                <a:lnTo>
                  <a:pt x="2047122" y="0"/>
                </a:lnTo>
                <a:cubicBezTo>
                  <a:pt x="2045238" y="512120"/>
                  <a:pt x="2047260" y="8180618"/>
                  <a:pt x="2045376" y="8692738"/>
                </a:cubicBezTo>
                <a:cubicBezTo>
                  <a:pt x="1380637" y="8334225"/>
                  <a:pt x="643163" y="8312518"/>
                  <a:pt x="4407" y="8682920"/>
                </a:cubicBezTo>
                <a:cubicBezTo>
                  <a:pt x="2252" y="8425639"/>
                  <a:pt x="2155" y="263157"/>
                  <a:pt x="0" y="5876"/>
                </a:cubicBezTo>
                <a:close/>
              </a:path>
            </a:pathLst>
          </a:cu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21569299">
            <a:off x="767787" y="1094335"/>
            <a:ext cx="6172200" cy="1323439"/>
          </a:xfrm>
          <a:prstGeom prst="rect">
            <a:avLst/>
          </a:prstGeom>
          <a:noFill/>
          <a:ln>
            <a:noFill/>
          </a:ln>
        </p:spPr>
        <p:txBody>
          <a:bodyPr wrap="square" rtlCol="0">
            <a:spAutoFit/>
          </a:bodyPr>
          <a:lstStyle/>
          <a:p>
            <a:pPr algn="ctr"/>
            <a:r>
              <a:rPr lang="en-US" sz="8000" b="1" dirty="0">
                <a:ln w="19050">
                  <a:noFill/>
                  <a:round/>
                </a:ln>
                <a:solidFill>
                  <a:schemeClr val="bg1"/>
                </a:solidFill>
                <a:latin typeface="Lobster" panose="02000506000000020003" pitchFamily="2" charset="0"/>
              </a:rPr>
              <a:t>Holiday Title</a:t>
            </a:r>
          </a:p>
        </p:txBody>
      </p:sp>
      <p:sp>
        <p:nvSpPr>
          <p:cNvPr id="16" name="Oval 15"/>
          <p:cNvSpPr/>
          <p:nvPr/>
        </p:nvSpPr>
        <p:spPr>
          <a:xfrm>
            <a:off x="7682860" y="394720"/>
            <a:ext cx="2773680" cy="2773680"/>
          </a:xfrm>
          <a:prstGeom prst="ellipse">
            <a:avLst/>
          </a:prstGeom>
          <a:solidFill>
            <a:schemeClr val="accent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503920" y="1066801"/>
            <a:ext cx="2773680" cy="2773680"/>
          </a:xfrm>
          <a:prstGeom prst="ellipse">
            <a:avLst/>
          </a:prstGeom>
          <a:solidFill>
            <a:schemeClr val="accent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anta"/>
          <p:cNvSpPr>
            <a:spLocks noEditPoints="1"/>
          </p:cNvSpPr>
          <p:nvPr/>
        </p:nvSpPr>
        <p:spPr bwMode="auto">
          <a:xfrm flipH="1">
            <a:off x="8995051" y="1721981"/>
            <a:ext cx="1670538" cy="1820834"/>
          </a:xfrm>
          <a:custGeom>
            <a:avLst/>
            <a:gdLst>
              <a:gd name="T0" fmla="*/ 1232 w 1273"/>
              <a:gd name="T1" fmla="*/ 317 h 1367"/>
              <a:gd name="T2" fmla="*/ 1030 w 1273"/>
              <a:gd name="T3" fmla="*/ 116 h 1367"/>
              <a:gd name="T4" fmla="*/ 263 w 1273"/>
              <a:gd name="T5" fmla="*/ 335 h 1367"/>
              <a:gd name="T6" fmla="*/ 106 w 1273"/>
              <a:gd name="T7" fmla="*/ 479 h 1367"/>
              <a:gd name="T8" fmla="*/ 142 w 1273"/>
              <a:gd name="T9" fmla="*/ 687 h 1367"/>
              <a:gd name="T10" fmla="*/ 1 w 1273"/>
              <a:gd name="T11" fmla="*/ 746 h 1367"/>
              <a:gd name="T12" fmla="*/ 43 w 1273"/>
              <a:gd name="T13" fmla="*/ 877 h 1367"/>
              <a:gd name="T14" fmla="*/ 172 w 1273"/>
              <a:gd name="T15" fmla="*/ 979 h 1367"/>
              <a:gd name="T16" fmla="*/ 398 w 1273"/>
              <a:gd name="T17" fmla="*/ 1228 h 1367"/>
              <a:gd name="T18" fmla="*/ 700 w 1273"/>
              <a:gd name="T19" fmla="*/ 1285 h 1367"/>
              <a:gd name="T20" fmla="*/ 968 w 1273"/>
              <a:gd name="T21" fmla="*/ 1150 h 1367"/>
              <a:gd name="T22" fmla="*/ 1116 w 1273"/>
              <a:gd name="T23" fmla="*/ 865 h 1367"/>
              <a:gd name="T24" fmla="*/ 1156 w 1273"/>
              <a:gd name="T25" fmla="*/ 752 h 1367"/>
              <a:gd name="T26" fmla="*/ 1083 w 1273"/>
              <a:gd name="T27" fmla="*/ 712 h 1367"/>
              <a:gd name="T28" fmla="*/ 994 w 1273"/>
              <a:gd name="T29" fmla="*/ 581 h 1367"/>
              <a:gd name="T30" fmla="*/ 989 w 1273"/>
              <a:gd name="T31" fmla="*/ 200 h 1367"/>
              <a:gd name="T32" fmla="*/ 1070 w 1273"/>
              <a:gd name="T33" fmla="*/ 768 h 1367"/>
              <a:gd name="T34" fmla="*/ 991 w 1273"/>
              <a:gd name="T35" fmla="*/ 829 h 1367"/>
              <a:gd name="T36" fmla="*/ 985 w 1273"/>
              <a:gd name="T37" fmla="*/ 910 h 1367"/>
              <a:gd name="T38" fmla="*/ 868 w 1273"/>
              <a:gd name="T39" fmla="*/ 1239 h 1367"/>
              <a:gd name="T40" fmla="*/ 653 w 1273"/>
              <a:gd name="T41" fmla="*/ 1234 h 1367"/>
              <a:gd name="T42" fmla="*/ 512 w 1273"/>
              <a:gd name="T43" fmla="*/ 1300 h 1367"/>
              <a:gd name="T44" fmla="*/ 414 w 1273"/>
              <a:gd name="T45" fmla="*/ 1163 h 1367"/>
              <a:gd name="T46" fmla="*/ 235 w 1273"/>
              <a:gd name="T47" fmla="*/ 960 h 1367"/>
              <a:gd name="T48" fmla="*/ 174 w 1273"/>
              <a:gd name="T49" fmla="*/ 921 h 1367"/>
              <a:gd name="T50" fmla="*/ 168 w 1273"/>
              <a:gd name="T51" fmla="*/ 840 h 1367"/>
              <a:gd name="T52" fmla="*/ 89 w 1273"/>
              <a:gd name="T53" fmla="*/ 780 h 1367"/>
              <a:gd name="T54" fmla="*/ 580 w 1273"/>
              <a:gd name="T55" fmla="*/ 577 h 1367"/>
              <a:gd name="T56" fmla="*/ 977 w 1273"/>
              <a:gd name="T57" fmla="*/ 718 h 1367"/>
              <a:gd name="T58" fmla="*/ 945 w 1273"/>
              <a:gd name="T59" fmla="*/ 537 h 1367"/>
              <a:gd name="T60" fmla="*/ 185 w 1273"/>
              <a:gd name="T61" fmla="*/ 537 h 1367"/>
              <a:gd name="T62" fmla="*/ 575 w 1273"/>
              <a:gd name="T63" fmla="*/ 370 h 1367"/>
              <a:gd name="T64" fmla="*/ 1071 w 1273"/>
              <a:gd name="T65" fmla="*/ 157 h 1367"/>
              <a:gd name="T66" fmla="*/ 1216 w 1273"/>
              <a:gd name="T67" fmla="*/ 217 h 1367"/>
              <a:gd name="T68" fmla="*/ 1071 w 1273"/>
              <a:gd name="T69" fmla="*/ 276 h 1367"/>
              <a:gd name="T70" fmla="*/ 671 w 1273"/>
              <a:gd name="T71" fmla="*/ 702 h 1367"/>
              <a:gd name="T72" fmla="*/ 391 w 1273"/>
              <a:gd name="T73" fmla="*/ 751 h 1367"/>
              <a:gd name="T74" fmla="*/ 391 w 1273"/>
              <a:gd name="T75" fmla="*/ 751 h 1367"/>
              <a:gd name="T76" fmla="*/ 714 w 1273"/>
              <a:gd name="T77" fmla="*/ 1018 h 1367"/>
              <a:gd name="T78" fmla="*/ 653 w 1273"/>
              <a:gd name="T79" fmla="*/ 996 h 1367"/>
              <a:gd name="T80" fmla="*/ 450 w 1273"/>
              <a:gd name="T81" fmla="*/ 1017 h 1367"/>
              <a:gd name="T82" fmla="*/ 222 w 1273"/>
              <a:gd name="T83" fmla="*/ 832 h 1367"/>
              <a:gd name="T84" fmla="*/ 302 w 1273"/>
              <a:gd name="T85" fmla="*/ 811 h 1367"/>
              <a:gd name="T86" fmla="*/ 574 w 1273"/>
              <a:gd name="T87" fmla="*/ 716 h 1367"/>
              <a:gd name="T88" fmla="*/ 799 w 1273"/>
              <a:gd name="T89" fmla="*/ 813 h 1367"/>
              <a:gd name="T90" fmla="*/ 934 w 1273"/>
              <a:gd name="T91" fmla="*/ 821 h 1367"/>
              <a:gd name="T92" fmla="*/ 622 w 1273"/>
              <a:gd name="T93" fmla="*/ 802 h 1367"/>
              <a:gd name="T94" fmla="*/ 524 w 1273"/>
              <a:gd name="T95" fmla="*/ 910 h 1367"/>
              <a:gd name="T96" fmla="*/ 400 w 1273"/>
              <a:gd name="T97" fmla="*/ 853 h 1367"/>
              <a:gd name="T98" fmla="*/ 609 w 1273"/>
              <a:gd name="T99" fmla="*/ 964 h 1367"/>
              <a:gd name="T100" fmla="*/ 552 w 1273"/>
              <a:gd name="T101" fmla="*/ 965 h 1367"/>
              <a:gd name="T102" fmla="*/ 704 w 1273"/>
              <a:gd name="T103" fmla="*/ 832 h 1367"/>
              <a:gd name="T104" fmla="*/ 604 w 1273"/>
              <a:gd name="T105" fmla="*/ 884 h 1367"/>
              <a:gd name="T106" fmla="*/ 640 w 1273"/>
              <a:gd name="T107" fmla="*/ 913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3" h="1367">
                <a:moveTo>
                  <a:pt x="1030" y="317"/>
                </a:moveTo>
                <a:cubicBezTo>
                  <a:pt x="1030" y="317"/>
                  <a:pt x="1030" y="317"/>
                  <a:pt x="1030" y="317"/>
                </a:cubicBezTo>
                <a:cubicBezTo>
                  <a:pt x="1044" y="331"/>
                  <a:pt x="1082" y="356"/>
                  <a:pt x="1136" y="356"/>
                </a:cubicBezTo>
                <a:cubicBezTo>
                  <a:pt x="1182" y="356"/>
                  <a:pt x="1213" y="337"/>
                  <a:pt x="1232" y="317"/>
                </a:cubicBezTo>
                <a:cubicBezTo>
                  <a:pt x="1257" y="292"/>
                  <a:pt x="1273" y="256"/>
                  <a:pt x="1273" y="217"/>
                </a:cubicBezTo>
                <a:cubicBezTo>
                  <a:pt x="1273" y="177"/>
                  <a:pt x="1257" y="142"/>
                  <a:pt x="1232" y="116"/>
                </a:cubicBezTo>
                <a:cubicBezTo>
                  <a:pt x="1232" y="116"/>
                  <a:pt x="1191" y="74"/>
                  <a:pt x="1131" y="74"/>
                </a:cubicBezTo>
                <a:cubicBezTo>
                  <a:pt x="1092" y="74"/>
                  <a:pt x="1056" y="90"/>
                  <a:pt x="1030" y="116"/>
                </a:cubicBezTo>
                <a:cubicBezTo>
                  <a:pt x="1030" y="116"/>
                  <a:pt x="1030" y="116"/>
                  <a:pt x="1030" y="116"/>
                </a:cubicBezTo>
                <a:cubicBezTo>
                  <a:pt x="1030" y="116"/>
                  <a:pt x="1030" y="116"/>
                  <a:pt x="1030" y="116"/>
                </a:cubicBezTo>
                <a:cubicBezTo>
                  <a:pt x="1026" y="121"/>
                  <a:pt x="1021" y="125"/>
                  <a:pt x="1017" y="131"/>
                </a:cubicBezTo>
                <a:cubicBezTo>
                  <a:pt x="730" y="0"/>
                  <a:pt x="318" y="108"/>
                  <a:pt x="263" y="335"/>
                </a:cubicBezTo>
                <a:cubicBezTo>
                  <a:pt x="262" y="341"/>
                  <a:pt x="262" y="341"/>
                  <a:pt x="262" y="341"/>
                </a:cubicBezTo>
                <a:cubicBezTo>
                  <a:pt x="231" y="341"/>
                  <a:pt x="231" y="341"/>
                  <a:pt x="231" y="341"/>
                </a:cubicBezTo>
                <a:cubicBezTo>
                  <a:pt x="196" y="341"/>
                  <a:pt x="165" y="357"/>
                  <a:pt x="142" y="383"/>
                </a:cubicBezTo>
                <a:cubicBezTo>
                  <a:pt x="120" y="408"/>
                  <a:pt x="106" y="442"/>
                  <a:pt x="106" y="479"/>
                </a:cubicBezTo>
                <a:cubicBezTo>
                  <a:pt x="106" y="516"/>
                  <a:pt x="120" y="550"/>
                  <a:pt x="142" y="575"/>
                </a:cubicBezTo>
                <a:cubicBezTo>
                  <a:pt x="153" y="588"/>
                  <a:pt x="166" y="598"/>
                  <a:pt x="181" y="606"/>
                </a:cubicBezTo>
                <a:cubicBezTo>
                  <a:pt x="182" y="613"/>
                  <a:pt x="181" y="620"/>
                  <a:pt x="180" y="627"/>
                </a:cubicBezTo>
                <a:cubicBezTo>
                  <a:pt x="175" y="649"/>
                  <a:pt x="161" y="670"/>
                  <a:pt x="142" y="687"/>
                </a:cubicBezTo>
                <a:cubicBezTo>
                  <a:pt x="123" y="705"/>
                  <a:pt x="99" y="718"/>
                  <a:pt x="76" y="723"/>
                </a:cubicBezTo>
                <a:cubicBezTo>
                  <a:pt x="62" y="726"/>
                  <a:pt x="48" y="727"/>
                  <a:pt x="36" y="724"/>
                </a:cubicBezTo>
                <a:cubicBezTo>
                  <a:pt x="36" y="724"/>
                  <a:pt x="36" y="724"/>
                  <a:pt x="36" y="724"/>
                </a:cubicBezTo>
                <a:cubicBezTo>
                  <a:pt x="20" y="721"/>
                  <a:pt x="5" y="730"/>
                  <a:pt x="1" y="746"/>
                </a:cubicBezTo>
                <a:cubicBezTo>
                  <a:pt x="0" y="752"/>
                  <a:pt x="1" y="758"/>
                  <a:pt x="3" y="763"/>
                </a:cubicBezTo>
                <a:cubicBezTo>
                  <a:pt x="14" y="798"/>
                  <a:pt x="29" y="824"/>
                  <a:pt x="51" y="841"/>
                </a:cubicBezTo>
                <a:cubicBezTo>
                  <a:pt x="61" y="850"/>
                  <a:pt x="72" y="856"/>
                  <a:pt x="85" y="861"/>
                </a:cubicBezTo>
                <a:cubicBezTo>
                  <a:pt x="71" y="868"/>
                  <a:pt x="55" y="873"/>
                  <a:pt x="43" y="877"/>
                </a:cubicBezTo>
                <a:cubicBezTo>
                  <a:pt x="43" y="877"/>
                  <a:pt x="43" y="877"/>
                  <a:pt x="43" y="877"/>
                </a:cubicBezTo>
                <a:cubicBezTo>
                  <a:pt x="27" y="881"/>
                  <a:pt x="18" y="897"/>
                  <a:pt x="23" y="912"/>
                </a:cubicBezTo>
                <a:cubicBezTo>
                  <a:pt x="25" y="918"/>
                  <a:pt x="28" y="923"/>
                  <a:pt x="33" y="927"/>
                </a:cubicBezTo>
                <a:cubicBezTo>
                  <a:pt x="92" y="981"/>
                  <a:pt x="132" y="981"/>
                  <a:pt x="172" y="979"/>
                </a:cubicBezTo>
                <a:cubicBezTo>
                  <a:pt x="163" y="1040"/>
                  <a:pt x="167" y="1089"/>
                  <a:pt x="181" y="1128"/>
                </a:cubicBezTo>
                <a:cubicBezTo>
                  <a:pt x="192" y="1156"/>
                  <a:pt x="208" y="1178"/>
                  <a:pt x="227" y="1195"/>
                </a:cubicBezTo>
                <a:cubicBezTo>
                  <a:pt x="247" y="1212"/>
                  <a:pt x="270" y="1223"/>
                  <a:pt x="296" y="1230"/>
                </a:cubicBezTo>
                <a:cubicBezTo>
                  <a:pt x="327" y="1237"/>
                  <a:pt x="362" y="1237"/>
                  <a:pt x="398" y="1228"/>
                </a:cubicBezTo>
                <a:cubicBezTo>
                  <a:pt x="408" y="1295"/>
                  <a:pt x="445" y="1335"/>
                  <a:pt x="490" y="1354"/>
                </a:cubicBezTo>
                <a:cubicBezTo>
                  <a:pt x="512" y="1363"/>
                  <a:pt x="536" y="1367"/>
                  <a:pt x="559" y="1366"/>
                </a:cubicBezTo>
                <a:cubicBezTo>
                  <a:pt x="582" y="1366"/>
                  <a:pt x="605" y="1361"/>
                  <a:pt x="626" y="1352"/>
                </a:cubicBezTo>
                <a:cubicBezTo>
                  <a:pt x="658" y="1338"/>
                  <a:pt x="686" y="1315"/>
                  <a:pt x="700" y="1285"/>
                </a:cubicBezTo>
                <a:cubicBezTo>
                  <a:pt x="740" y="1312"/>
                  <a:pt x="781" y="1321"/>
                  <a:pt x="819" y="1317"/>
                </a:cubicBezTo>
                <a:cubicBezTo>
                  <a:pt x="850" y="1314"/>
                  <a:pt x="878" y="1303"/>
                  <a:pt x="901" y="1286"/>
                </a:cubicBezTo>
                <a:cubicBezTo>
                  <a:pt x="925" y="1269"/>
                  <a:pt x="944" y="1247"/>
                  <a:pt x="958" y="1222"/>
                </a:cubicBezTo>
                <a:cubicBezTo>
                  <a:pt x="971" y="1196"/>
                  <a:pt x="969" y="1179"/>
                  <a:pt x="968" y="1150"/>
                </a:cubicBezTo>
                <a:cubicBezTo>
                  <a:pt x="1032" y="1130"/>
                  <a:pt x="1084" y="1030"/>
                  <a:pt x="986" y="968"/>
                </a:cubicBezTo>
                <a:cubicBezTo>
                  <a:pt x="1027" y="970"/>
                  <a:pt x="1067" y="970"/>
                  <a:pt x="1126" y="916"/>
                </a:cubicBezTo>
                <a:cubicBezTo>
                  <a:pt x="1131" y="912"/>
                  <a:pt x="1134" y="907"/>
                  <a:pt x="1136" y="901"/>
                </a:cubicBezTo>
                <a:cubicBezTo>
                  <a:pt x="1140" y="886"/>
                  <a:pt x="1131" y="870"/>
                  <a:pt x="1116" y="865"/>
                </a:cubicBezTo>
                <a:cubicBezTo>
                  <a:pt x="1116" y="865"/>
                  <a:pt x="1116" y="865"/>
                  <a:pt x="1116" y="865"/>
                </a:cubicBezTo>
                <a:cubicBezTo>
                  <a:pt x="1104" y="862"/>
                  <a:pt x="1088" y="857"/>
                  <a:pt x="1074" y="849"/>
                </a:cubicBezTo>
                <a:cubicBezTo>
                  <a:pt x="1086" y="845"/>
                  <a:pt x="1098" y="838"/>
                  <a:pt x="1108" y="830"/>
                </a:cubicBezTo>
                <a:cubicBezTo>
                  <a:pt x="1130" y="812"/>
                  <a:pt x="1145" y="787"/>
                  <a:pt x="1156" y="752"/>
                </a:cubicBezTo>
                <a:cubicBezTo>
                  <a:pt x="1158" y="747"/>
                  <a:pt x="1159" y="741"/>
                  <a:pt x="1158" y="735"/>
                </a:cubicBezTo>
                <a:cubicBezTo>
                  <a:pt x="1154" y="719"/>
                  <a:pt x="1138" y="709"/>
                  <a:pt x="1123" y="713"/>
                </a:cubicBezTo>
                <a:cubicBezTo>
                  <a:pt x="1123" y="713"/>
                  <a:pt x="1123" y="713"/>
                  <a:pt x="1123" y="713"/>
                </a:cubicBezTo>
                <a:cubicBezTo>
                  <a:pt x="1110" y="716"/>
                  <a:pt x="1097" y="715"/>
                  <a:pt x="1083" y="712"/>
                </a:cubicBezTo>
                <a:cubicBezTo>
                  <a:pt x="1059" y="707"/>
                  <a:pt x="1036" y="693"/>
                  <a:pt x="1017" y="676"/>
                </a:cubicBezTo>
                <a:cubicBezTo>
                  <a:pt x="998" y="658"/>
                  <a:pt x="984" y="637"/>
                  <a:pt x="979" y="616"/>
                </a:cubicBezTo>
                <a:cubicBezTo>
                  <a:pt x="978" y="609"/>
                  <a:pt x="975" y="605"/>
                  <a:pt x="975" y="598"/>
                </a:cubicBezTo>
                <a:cubicBezTo>
                  <a:pt x="982" y="593"/>
                  <a:pt x="989" y="587"/>
                  <a:pt x="994" y="581"/>
                </a:cubicBezTo>
                <a:cubicBezTo>
                  <a:pt x="1015" y="555"/>
                  <a:pt x="1044" y="446"/>
                  <a:pt x="1007" y="391"/>
                </a:cubicBezTo>
                <a:cubicBezTo>
                  <a:pt x="990" y="366"/>
                  <a:pt x="942" y="365"/>
                  <a:pt x="930" y="348"/>
                </a:cubicBezTo>
                <a:cubicBezTo>
                  <a:pt x="919" y="332"/>
                  <a:pt x="906" y="275"/>
                  <a:pt x="924" y="245"/>
                </a:cubicBezTo>
                <a:cubicBezTo>
                  <a:pt x="933" y="231"/>
                  <a:pt x="963" y="216"/>
                  <a:pt x="989" y="200"/>
                </a:cubicBezTo>
                <a:cubicBezTo>
                  <a:pt x="989" y="205"/>
                  <a:pt x="988" y="211"/>
                  <a:pt x="988" y="217"/>
                </a:cubicBezTo>
                <a:cubicBezTo>
                  <a:pt x="988" y="256"/>
                  <a:pt x="1004" y="292"/>
                  <a:pt x="1030" y="317"/>
                </a:cubicBezTo>
                <a:close/>
                <a:moveTo>
                  <a:pt x="977" y="718"/>
                </a:moveTo>
                <a:cubicBezTo>
                  <a:pt x="1004" y="742"/>
                  <a:pt x="1037" y="761"/>
                  <a:pt x="1070" y="768"/>
                </a:cubicBezTo>
                <a:cubicBezTo>
                  <a:pt x="1075" y="770"/>
                  <a:pt x="1080" y="770"/>
                  <a:pt x="1084" y="771"/>
                </a:cubicBezTo>
                <a:cubicBezTo>
                  <a:pt x="1081" y="777"/>
                  <a:pt x="1076" y="782"/>
                  <a:pt x="1071" y="785"/>
                </a:cubicBezTo>
                <a:cubicBezTo>
                  <a:pt x="1059" y="795"/>
                  <a:pt x="1042" y="800"/>
                  <a:pt x="1020" y="800"/>
                </a:cubicBezTo>
                <a:cubicBezTo>
                  <a:pt x="1004" y="800"/>
                  <a:pt x="991" y="813"/>
                  <a:pt x="991" y="829"/>
                </a:cubicBezTo>
                <a:cubicBezTo>
                  <a:pt x="991" y="830"/>
                  <a:pt x="991" y="830"/>
                  <a:pt x="991" y="830"/>
                </a:cubicBezTo>
                <a:cubicBezTo>
                  <a:pt x="991" y="854"/>
                  <a:pt x="1006" y="873"/>
                  <a:pt x="1026" y="888"/>
                </a:cubicBezTo>
                <a:cubicBezTo>
                  <a:pt x="1033" y="892"/>
                  <a:pt x="1040" y="897"/>
                  <a:pt x="1048" y="901"/>
                </a:cubicBezTo>
                <a:cubicBezTo>
                  <a:pt x="1024" y="912"/>
                  <a:pt x="1005" y="911"/>
                  <a:pt x="985" y="910"/>
                </a:cubicBezTo>
                <a:cubicBezTo>
                  <a:pt x="941" y="908"/>
                  <a:pt x="903" y="952"/>
                  <a:pt x="937" y="986"/>
                </a:cubicBezTo>
                <a:cubicBezTo>
                  <a:pt x="1016" y="1065"/>
                  <a:pt x="969" y="1097"/>
                  <a:pt x="933" y="1097"/>
                </a:cubicBezTo>
                <a:cubicBezTo>
                  <a:pt x="900" y="1097"/>
                  <a:pt x="894" y="1118"/>
                  <a:pt x="906" y="1147"/>
                </a:cubicBezTo>
                <a:cubicBezTo>
                  <a:pt x="928" y="1199"/>
                  <a:pt x="884" y="1227"/>
                  <a:pt x="868" y="1239"/>
                </a:cubicBezTo>
                <a:cubicBezTo>
                  <a:pt x="852" y="1250"/>
                  <a:pt x="834" y="1258"/>
                  <a:pt x="814" y="1260"/>
                </a:cubicBezTo>
                <a:cubicBezTo>
                  <a:pt x="779" y="1263"/>
                  <a:pt x="741" y="1250"/>
                  <a:pt x="704" y="1213"/>
                </a:cubicBezTo>
                <a:cubicBezTo>
                  <a:pt x="698" y="1207"/>
                  <a:pt x="689" y="1203"/>
                  <a:pt x="680" y="1203"/>
                </a:cubicBezTo>
                <a:cubicBezTo>
                  <a:pt x="664" y="1204"/>
                  <a:pt x="652" y="1218"/>
                  <a:pt x="653" y="1234"/>
                </a:cubicBezTo>
                <a:cubicBezTo>
                  <a:pt x="653" y="1234"/>
                  <a:pt x="653" y="1234"/>
                  <a:pt x="653" y="1234"/>
                </a:cubicBezTo>
                <a:cubicBezTo>
                  <a:pt x="655" y="1263"/>
                  <a:pt x="633" y="1286"/>
                  <a:pt x="603" y="1299"/>
                </a:cubicBezTo>
                <a:cubicBezTo>
                  <a:pt x="589" y="1305"/>
                  <a:pt x="573" y="1308"/>
                  <a:pt x="558" y="1309"/>
                </a:cubicBezTo>
                <a:cubicBezTo>
                  <a:pt x="542" y="1309"/>
                  <a:pt x="527" y="1306"/>
                  <a:pt x="512" y="1300"/>
                </a:cubicBezTo>
                <a:cubicBezTo>
                  <a:pt x="479" y="1287"/>
                  <a:pt x="453" y="1252"/>
                  <a:pt x="453" y="1190"/>
                </a:cubicBezTo>
                <a:cubicBezTo>
                  <a:pt x="453" y="1187"/>
                  <a:pt x="453" y="1183"/>
                  <a:pt x="451" y="1180"/>
                </a:cubicBezTo>
                <a:cubicBezTo>
                  <a:pt x="446" y="1165"/>
                  <a:pt x="429" y="1157"/>
                  <a:pt x="414" y="1163"/>
                </a:cubicBezTo>
                <a:cubicBezTo>
                  <a:pt x="414" y="1163"/>
                  <a:pt x="414" y="1163"/>
                  <a:pt x="414" y="1163"/>
                </a:cubicBezTo>
                <a:cubicBezTo>
                  <a:pt x="377" y="1177"/>
                  <a:pt x="340" y="1181"/>
                  <a:pt x="309" y="1174"/>
                </a:cubicBezTo>
                <a:cubicBezTo>
                  <a:pt x="293" y="1170"/>
                  <a:pt x="278" y="1162"/>
                  <a:pt x="265" y="1151"/>
                </a:cubicBezTo>
                <a:cubicBezTo>
                  <a:pt x="253" y="1140"/>
                  <a:pt x="242" y="1126"/>
                  <a:pt x="235" y="1107"/>
                </a:cubicBezTo>
                <a:cubicBezTo>
                  <a:pt x="222" y="1072"/>
                  <a:pt x="220" y="1023"/>
                  <a:pt x="235" y="960"/>
                </a:cubicBezTo>
                <a:cubicBezTo>
                  <a:pt x="236" y="957"/>
                  <a:pt x="236" y="955"/>
                  <a:pt x="237" y="953"/>
                </a:cubicBezTo>
                <a:cubicBezTo>
                  <a:pt x="238" y="937"/>
                  <a:pt x="226" y="923"/>
                  <a:pt x="210" y="921"/>
                </a:cubicBezTo>
                <a:cubicBezTo>
                  <a:pt x="210" y="921"/>
                  <a:pt x="210" y="921"/>
                  <a:pt x="210" y="921"/>
                </a:cubicBezTo>
                <a:cubicBezTo>
                  <a:pt x="197" y="920"/>
                  <a:pt x="185" y="921"/>
                  <a:pt x="174" y="921"/>
                </a:cubicBezTo>
                <a:cubicBezTo>
                  <a:pt x="154" y="922"/>
                  <a:pt x="135" y="923"/>
                  <a:pt x="111" y="912"/>
                </a:cubicBezTo>
                <a:cubicBezTo>
                  <a:pt x="119" y="908"/>
                  <a:pt x="126" y="904"/>
                  <a:pt x="133" y="899"/>
                </a:cubicBezTo>
                <a:cubicBezTo>
                  <a:pt x="153" y="884"/>
                  <a:pt x="167" y="865"/>
                  <a:pt x="168" y="841"/>
                </a:cubicBezTo>
                <a:cubicBezTo>
                  <a:pt x="168" y="840"/>
                  <a:pt x="168" y="840"/>
                  <a:pt x="168" y="840"/>
                </a:cubicBezTo>
                <a:cubicBezTo>
                  <a:pt x="168" y="824"/>
                  <a:pt x="155" y="811"/>
                  <a:pt x="139" y="811"/>
                </a:cubicBezTo>
                <a:cubicBezTo>
                  <a:pt x="116" y="811"/>
                  <a:pt x="100" y="807"/>
                  <a:pt x="87" y="797"/>
                </a:cubicBezTo>
                <a:cubicBezTo>
                  <a:pt x="83" y="793"/>
                  <a:pt x="78" y="788"/>
                  <a:pt x="74" y="782"/>
                </a:cubicBezTo>
                <a:cubicBezTo>
                  <a:pt x="79" y="782"/>
                  <a:pt x="84" y="781"/>
                  <a:pt x="89" y="780"/>
                </a:cubicBezTo>
                <a:cubicBezTo>
                  <a:pt x="122" y="772"/>
                  <a:pt x="155" y="753"/>
                  <a:pt x="181" y="729"/>
                </a:cubicBezTo>
                <a:cubicBezTo>
                  <a:pt x="208" y="704"/>
                  <a:pt x="228" y="673"/>
                  <a:pt x="236" y="640"/>
                </a:cubicBezTo>
                <a:cubicBezTo>
                  <a:pt x="238" y="632"/>
                  <a:pt x="239" y="625"/>
                  <a:pt x="239" y="617"/>
                </a:cubicBezTo>
                <a:cubicBezTo>
                  <a:pt x="239" y="617"/>
                  <a:pt x="466" y="577"/>
                  <a:pt x="580" y="577"/>
                </a:cubicBezTo>
                <a:cubicBezTo>
                  <a:pt x="694" y="577"/>
                  <a:pt x="899" y="617"/>
                  <a:pt x="899" y="617"/>
                </a:cubicBezTo>
                <a:cubicBezTo>
                  <a:pt x="907" y="617"/>
                  <a:pt x="915" y="617"/>
                  <a:pt x="924" y="615"/>
                </a:cubicBezTo>
                <a:cubicBezTo>
                  <a:pt x="924" y="623"/>
                  <a:pt x="923" y="620"/>
                  <a:pt x="925" y="628"/>
                </a:cubicBezTo>
                <a:cubicBezTo>
                  <a:pt x="933" y="661"/>
                  <a:pt x="951" y="693"/>
                  <a:pt x="977" y="718"/>
                </a:cubicBezTo>
                <a:close/>
                <a:moveTo>
                  <a:pt x="930" y="409"/>
                </a:moveTo>
                <a:cubicBezTo>
                  <a:pt x="937" y="414"/>
                  <a:pt x="943" y="420"/>
                  <a:pt x="949" y="427"/>
                </a:cubicBezTo>
                <a:cubicBezTo>
                  <a:pt x="960" y="441"/>
                  <a:pt x="966" y="459"/>
                  <a:pt x="966" y="479"/>
                </a:cubicBezTo>
                <a:cubicBezTo>
                  <a:pt x="966" y="502"/>
                  <a:pt x="958" y="523"/>
                  <a:pt x="945" y="537"/>
                </a:cubicBezTo>
                <a:cubicBezTo>
                  <a:pt x="933" y="551"/>
                  <a:pt x="917" y="559"/>
                  <a:pt x="899" y="559"/>
                </a:cubicBezTo>
                <a:cubicBezTo>
                  <a:pt x="899" y="559"/>
                  <a:pt x="708" y="515"/>
                  <a:pt x="578" y="515"/>
                </a:cubicBezTo>
                <a:cubicBezTo>
                  <a:pt x="448" y="515"/>
                  <a:pt x="231" y="559"/>
                  <a:pt x="231" y="559"/>
                </a:cubicBezTo>
                <a:cubicBezTo>
                  <a:pt x="214" y="559"/>
                  <a:pt x="197" y="551"/>
                  <a:pt x="185" y="537"/>
                </a:cubicBezTo>
                <a:cubicBezTo>
                  <a:pt x="172" y="523"/>
                  <a:pt x="164" y="502"/>
                  <a:pt x="164" y="479"/>
                </a:cubicBezTo>
                <a:cubicBezTo>
                  <a:pt x="164" y="457"/>
                  <a:pt x="172" y="436"/>
                  <a:pt x="185" y="421"/>
                </a:cubicBezTo>
                <a:cubicBezTo>
                  <a:pt x="197" y="408"/>
                  <a:pt x="214" y="399"/>
                  <a:pt x="231" y="399"/>
                </a:cubicBezTo>
                <a:cubicBezTo>
                  <a:pt x="231" y="399"/>
                  <a:pt x="401" y="370"/>
                  <a:pt x="575" y="370"/>
                </a:cubicBezTo>
                <a:cubicBezTo>
                  <a:pt x="749" y="370"/>
                  <a:pt x="899" y="399"/>
                  <a:pt x="899" y="399"/>
                </a:cubicBezTo>
                <a:cubicBezTo>
                  <a:pt x="910" y="399"/>
                  <a:pt x="921" y="403"/>
                  <a:pt x="930" y="409"/>
                </a:cubicBezTo>
                <a:close/>
                <a:moveTo>
                  <a:pt x="1071" y="157"/>
                </a:moveTo>
                <a:cubicBezTo>
                  <a:pt x="1071" y="157"/>
                  <a:pt x="1071" y="157"/>
                  <a:pt x="1071" y="157"/>
                </a:cubicBezTo>
                <a:cubicBezTo>
                  <a:pt x="1086" y="141"/>
                  <a:pt x="1107" y="132"/>
                  <a:pt x="1131" y="132"/>
                </a:cubicBezTo>
                <a:cubicBezTo>
                  <a:pt x="1154" y="132"/>
                  <a:pt x="1176" y="141"/>
                  <a:pt x="1191" y="157"/>
                </a:cubicBezTo>
                <a:cubicBezTo>
                  <a:pt x="1191" y="157"/>
                  <a:pt x="1191" y="157"/>
                  <a:pt x="1191" y="157"/>
                </a:cubicBezTo>
                <a:cubicBezTo>
                  <a:pt x="1206" y="172"/>
                  <a:pt x="1216" y="193"/>
                  <a:pt x="1216" y="217"/>
                </a:cubicBezTo>
                <a:cubicBezTo>
                  <a:pt x="1216" y="240"/>
                  <a:pt x="1206" y="261"/>
                  <a:pt x="1191" y="276"/>
                </a:cubicBezTo>
                <a:cubicBezTo>
                  <a:pt x="1176" y="292"/>
                  <a:pt x="1154" y="301"/>
                  <a:pt x="1131" y="301"/>
                </a:cubicBezTo>
                <a:cubicBezTo>
                  <a:pt x="1107" y="301"/>
                  <a:pt x="1086" y="292"/>
                  <a:pt x="1071" y="277"/>
                </a:cubicBezTo>
                <a:cubicBezTo>
                  <a:pt x="1071" y="276"/>
                  <a:pt x="1071" y="276"/>
                  <a:pt x="1071" y="276"/>
                </a:cubicBezTo>
                <a:cubicBezTo>
                  <a:pt x="1056" y="261"/>
                  <a:pt x="1046" y="240"/>
                  <a:pt x="1046" y="217"/>
                </a:cubicBezTo>
                <a:cubicBezTo>
                  <a:pt x="1046" y="193"/>
                  <a:pt x="1056" y="172"/>
                  <a:pt x="1071" y="157"/>
                </a:cubicBezTo>
                <a:close/>
                <a:moveTo>
                  <a:pt x="767" y="751"/>
                </a:moveTo>
                <a:cubicBezTo>
                  <a:pt x="767" y="751"/>
                  <a:pt x="717" y="701"/>
                  <a:pt x="671" y="702"/>
                </a:cubicBezTo>
                <a:cubicBezTo>
                  <a:pt x="673" y="683"/>
                  <a:pt x="713" y="648"/>
                  <a:pt x="743" y="652"/>
                </a:cubicBezTo>
                <a:cubicBezTo>
                  <a:pt x="773" y="656"/>
                  <a:pt x="775" y="695"/>
                  <a:pt x="773" y="713"/>
                </a:cubicBezTo>
                <a:cubicBezTo>
                  <a:pt x="771" y="732"/>
                  <a:pt x="770" y="745"/>
                  <a:pt x="767" y="751"/>
                </a:cubicBezTo>
                <a:close/>
                <a:moveTo>
                  <a:pt x="391" y="751"/>
                </a:moveTo>
                <a:cubicBezTo>
                  <a:pt x="391" y="751"/>
                  <a:pt x="425" y="707"/>
                  <a:pt x="487" y="702"/>
                </a:cubicBezTo>
                <a:cubicBezTo>
                  <a:pt x="484" y="683"/>
                  <a:pt x="445" y="648"/>
                  <a:pt x="415" y="652"/>
                </a:cubicBezTo>
                <a:cubicBezTo>
                  <a:pt x="385" y="656"/>
                  <a:pt x="382" y="695"/>
                  <a:pt x="384" y="713"/>
                </a:cubicBezTo>
                <a:cubicBezTo>
                  <a:pt x="386" y="732"/>
                  <a:pt x="388" y="745"/>
                  <a:pt x="391" y="751"/>
                </a:cubicBezTo>
                <a:close/>
                <a:moveTo>
                  <a:pt x="934" y="822"/>
                </a:moveTo>
                <a:cubicBezTo>
                  <a:pt x="934" y="822"/>
                  <a:pt x="934" y="822"/>
                  <a:pt x="934" y="822"/>
                </a:cubicBezTo>
                <a:cubicBezTo>
                  <a:pt x="934" y="836"/>
                  <a:pt x="922" y="890"/>
                  <a:pt x="895" y="940"/>
                </a:cubicBezTo>
                <a:cubicBezTo>
                  <a:pt x="866" y="992"/>
                  <a:pt x="780" y="1032"/>
                  <a:pt x="714" y="1018"/>
                </a:cubicBezTo>
                <a:cubicBezTo>
                  <a:pt x="710" y="1017"/>
                  <a:pt x="710" y="1017"/>
                  <a:pt x="710" y="1017"/>
                </a:cubicBezTo>
                <a:cubicBezTo>
                  <a:pt x="710" y="1017"/>
                  <a:pt x="709" y="1017"/>
                  <a:pt x="708" y="1017"/>
                </a:cubicBezTo>
                <a:cubicBezTo>
                  <a:pt x="708" y="1016"/>
                  <a:pt x="708" y="1016"/>
                  <a:pt x="708" y="1016"/>
                </a:cubicBezTo>
                <a:cubicBezTo>
                  <a:pt x="686" y="1011"/>
                  <a:pt x="668" y="1004"/>
                  <a:pt x="653" y="996"/>
                </a:cubicBezTo>
                <a:cubicBezTo>
                  <a:pt x="635" y="1003"/>
                  <a:pt x="607" y="1006"/>
                  <a:pt x="579" y="1006"/>
                </a:cubicBezTo>
                <a:cubicBezTo>
                  <a:pt x="552" y="1006"/>
                  <a:pt x="525" y="1003"/>
                  <a:pt x="506" y="997"/>
                </a:cubicBezTo>
                <a:cubicBezTo>
                  <a:pt x="491" y="1004"/>
                  <a:pt x="474" y="1010"/>
                  <a:pt x="452" y="1016"/>
                </a:cubicBezTo>
                <a:cubicBezTo>
                  <a:pt x="450" y="1017"/>
                  <a:pt x="450" y="1017"/>
                  <a:pt x="450" y="1017"/>
                </a:cubicBezTo>
                <a:cubicBezTo>
                  <a:pt x="450" y="1016"/>
                  <a:pt x="450" y="1016"/>
                  <a:pt x="450" y="1016"/>
                </a:cubicBezTo>
                <a:cubicBezTo>
                  <a:pt x="448" y="1017"/>
                  <a:pt x="447" y="1017"/>
                  <a:pt x="444" y="1018"/>
                </a:cubicBezTo>
                <a:cubicBezTo>
                  <a:pt x="377" y="1032"/>
                  <a:pt x="301" y="992"/>
                  <a:pt x="269" y="942"/>
                </a:cubicBezTo>
                <a:cubicBezTo>
                  <a:pt x="241" y="899"/>
                  <a:pt x="225" y="850"/>
                  <a:pt x="222" y="832"/>
                </a:cubicBezTo>
                <a:cubicBezTo>
                  <a:pt x="222" y="830"/>
                  <a:pt x="222" y="829"/>
                  <a:pt x="222" y="827"/>
                </a:cubicBezTo>
                <a:cubicBezTo>
                  <a:pt x="222" y="825"/>
                  <a:pt x="222" y="823"/>
                  <a:pt x="222" y="820"/>
                </a:cubicBezTo>
                <a:cubicBezTo>
                  <a:pt x="226" y="804"/>
                  <a:pt x="241" y="794"/>
                  <a:pt x="256" y="797"/>
                </a:cubicBezTo>
                <a:cubicBezTo>
                  <a:pt x="271" y="800"/>
                  <a:pt x="286" y="805"/>
                  <a:pt x="302" y="811"/>
                </a:cubicBezTo>
                <a:cubicBezTo>
                  <a:pt x="330" y="820"/>
                  <a:pt x="346" y="826"/>
                  <a:pt x="359" y="813"/>
                </a:cubicBezTo>
                <a:cubicBezTo>
                  <a:pt x="393" y="778"/>
                  <a:pt x="427" y="768"/>
                  <a:pt x="463" y="775"/>
                </a:cubicBezTo>
                <a:cubicBezTo>
                  <a:pt x="474" y="776"/>
                  <a:pt x="484" y="780"/>
                  <a:pt x="494" y="784"/>
                </a:cubicBezTo>
                <a:cubicBezTo>
                  <a:pt x="502" y="746"/>
                  <a:pt x="535" y="718"/>
                  <a:pt x="574" y="716"/>
                </a:cubicBezTo>
                <a:cubicBezTo>
                  <a:pt x="582" y="716"/>
                  <a:pt x="582" y="716"/>
                  <a:pt x="582" y="716"/>
                </a:cubicBezTo>
                <a:cubicBezTo>
                  <a:pt x="622" y="718"/>
                  <a:pt x="654" y="747"/>
                  <a:pt x="662" y="784"/>
                </a:cubicBezTo>
                <a:cubicBezTo>
                  <a:pt x="673" y="780"/>
                  <a:pt x="684" y="777"/>
                  <a:pt x="695" y="775"/>
                </a:cubicBezTo>
                <a:cubicBezTo>
                  <a:pt x="731" y="768"/>
                  <a:pt x="765" y="778"/>
                  <a:pt x="799" y="813"/>
                </a:cubicBezTo>
                <a:cubicBezTo>
                  <a:pt x="812" y="826"/>
                  <a:pt x="825" y="823"/>
                  <a:pt x="853" y="811"/>
                </a:cubicBezTo>
                <a:cubicBezTo>
                  <a:pt x="868" y="805"/>
                  <a:pt x="883" y="798"/>
                  <a:pt x="897" y="794"/>
                </a:cubicBezTo>
                <a:cubicBezTo>
                  <a:pt x="899" y="794"/>
                  <a:pt x="901" y="793"/>
                  <a:pt x="904" y="793"/>
                </a:cubicBezTo>
                <a:cubicBezTo>
                  <a:pt x="920" y="793"/>
                  <a:pt x="933" y="805"/>
                  <a:pt x="934" y="821"/>
                </a:cubicBezTo>
                <a:lnTo>
                  <a:pt x="934" y="822"/>
                </a:lnTo>
                <a:close/>
                <a:moveTo>
                  <a:pt x="534" y="802"/>
                </a:moveTo>
                <a:cubicBezTo>
                  <a:pt x="534" y="826"/>
                  <a:pt x="554" y="846"/>
                  <a:pt x="578" y="846"/>
                </a:cubicBezTo>
                <a:cubicBezTo>
                  <a:pt x="602" y="846"/>
                  <a:pt x="622" y="826"/>
                  <a:pt x="622" y="802"/>
                </a:cubicBezTo>
                <a:cubicBezTo>
                  <a:pt x="622" y="779"/>
                  <a:pt x="605" y="760"/>
                  <a:pt x="582" y="758"/>
                </a:cubicBezTo>
                <a:cubicBezTo>
                  <a:pt x="574" y="758"/>
                  <a:pt x="574" y="758"/>
                  <a:pt x="574" y="758"/>
                </a:cubicBezTo>
                <a:cubicBezTo>
                  <a:pt x="552" y="760"/>
                  <a:pt x="534" y="779"/>
                  <a:pt x="534" y="802"/>
                </a:cubicBezTo>
                <a:close/>
                <a:moveTo>
                  <a:pt x="524" y="910"/>
                </a:moveTo>
                <a:cubicBezTo>
                  <a:pt x="535" y="898"/>
                  <a:pt x="543" y="888"/>
                  <a:pt x="557" y="885"/>
                </a:cubicBezTo>
                <a:cubicBezTo>
                  <a:pt x="542" y="881"/>
                  <a:pt x="529" y="873"/>
                  <a:pt x="518" y="863"/>
                </a:cubicBezTo>
                <a:cubicBezTo>
                  <a:pt x="494" y="847"/>
                  <a:pt x="473" y="835"/>
                  <a:pt x="454" y="832"/>
                </a:cubicBezTo>
                <a:cubicBezTo>
                  <a:pt x="436" y="829"/>
                  <a:pt x="419" y="834"/>
                  <a:pt x="400" y="853"/>
                </a:cubicBezTo>
                <a:cubicBezTo>
                  <a:pt x="370" y="884"/>
                  <a:pt x="333" y="882"/>
                  <a:pt x="295" y="869"/>
                </a:cubicBezTo>
                <a:cubicBezTo>
                  <a:pt x="300" y="882"/>
                  <a:pt x="308" y="896"/>
                  <a:pt x="317" y="911"/>
                </a:cubicBezTo>
                <a:cubicBezTo>
                  <a:pt x="366" y="986"/>
                  <a:pt x="465" y="979"/>
                  <a:pt x="524" y="910"/>
                </a:cubicBezTo>
                <a:close/>
                <a:moveTo>
                  <a:pt x="609" y="964"/>
                </a:moveTo>
                <a:cubicBezTo>
                  <a:pt x="600" y="956"/>
                  <a:pt x="594" y="948"/>
                  <a:pt x="589" y="942"/>
                </a:cubicBezTo>
                <a:cubicBezTo>
                  <a:pt x="589" y="941"/>
                  <a:pt x="574" y="942"/>
                  <a:pt x="574" y="942"/>
                </a:cubicBezTo>
                <a:cubicBezTo>
                  <a:pt x="573" y="942"/>
                  <a:pt x="571" y="944"/>
                  <a:pt x="568" y="948"/>
                </a:cubicBezTo>
                <a:cubicBezTo>
                  <a:pt x="563" y="953"/>
                  <a:pt x="558" y="959"/>
                  <a:pt x="552" y="965"/>
                </a:cubicBezTo>
                <a:cubicBezTo>
                  <a:pt x="571" y="966"/>
                  <a:pt x="592" y="966"/>
                  <a:pt x="609" y="964"/>
                </a:cubicBezTo>
                <a:close/>
                <a:moveTo>
                  <a:pt x="864" y="869"/>
                </a:moveTo>
                <a:cubicBezTo>
                  <a:pt x="827" y="884"/>
                  <a:pt x="788" y="884"/>
                  <a:pt x="758" y="853"/>
                </a:cubicBezTo>
                <a:cubicBezTo>
                  <a:pt x="739" y="834"/>
                  <a:pt x="722" y="829"/>
                  <a:pt x="704" y="832"/>
                </a:cubicBezTo>
                <a:cubicBezTo>
                  <a:pt x="684" y="835"/>
                  <a:pt x="660" y="849"/>
                  <a:pt x="633" y="868"/>
                </a:cubicBezTo>
                <a:cubicBezTo>
                  <a:pt x="626" y="874"/>
                  <a:pt x="618" y="879"/>
                  <a:pt x="609" y="882"/>
                </a:cubicBezTo>
                <a:cubicBezTo>
                  <a:pt x="608" y="882"/>
                  <a:pt x="608" y="882"/>
                  <a:pt x="608" y="882"/>
                </a:cubicBezTo>
                <a:cubicBezTo>
                  <a:pt x="607" y="883"/>
                  <a:pt x="605" y="883"/>
                  <a:pt x="604" y="884"/>
                </a:cubicBezTo>
                <a:cubicBezTo>
                  <a:pt x="603" y="884"/>
                  <a:pt x="603" y="884"/>
                  <a:pt x="603" y="884"/>
                </a:cubicBezTo>
                <a:cubicBezTo>
                  <a:pt x="619" y="886"/>
                  <a:pt x="627" y="897"/>
                  <a:pt x="638" y="911"/>
                </a:cubicBezTo>
                <a:cubicBezTo>
                  <a:pt x="638" y="911"/>
                  <a:pt x="638" y="911"/>
                  <a:pt x="638" y="911"/>
                </a:cubicBezTo>
                <a:cubicBezTo>
                  <a:pt x="639" y="912"/>
                  <a:pt x="639" y="912"/>
                  <a:pt x="640" y="913"/>
                </a:cubicBezTo>
                <a:cubicBezTo>
                  <a:pt x="694" y="983"/>
                  <a:pt x="780" y="972"/>
                  <a:pt x="837" y="913"/>
                </a:cubicBezTo>
                <a:cubicBezTo>
                  <a:pt x="849" y="901"/>
                  <a:pt x="859" y="882"/>
                  <a:pt x="864" y="869"/>
                </a:cubicBezTo>
                <a:close/>
              </a:path>
            </a:pathLst>
          </a:custGeom>
          <a:solidFill>
            <a:schemeClr val="accent2">
              <a:lumMod val="60000"/>
              <a:lumOff val="40000"/>
              <a:alpha val="24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1" name="Oval 20"/>
          <p:cNvSpPr/>
          <p:nvPr/>
        </p:nvSpPr>
        <p:spPr>
          <a:xfrm>
            <a:off x="9342120" y="394720"/>
            <a:ext cx="2773680" cy="277368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21584867">
            <a:off x="518964" y="3001009"/>
            <a:ext cx="7156817" cy="3231654"/>
          </a:xfrm>
          <a:prstGeom prst="rect">
            <a:avLst/>
          </a:prstGeom>
          <a:noFill/>
          <a:ln>
            <a:noFill/>
          </a:ln>
        </p:spPr>
        <p:txBody>
          <a:bodyPr wrap="square" rtlCol="0">
            <a:spAutoFit/>
          </a:bodyPr>
          <a:lstStyle/>
          <a:p>
            <a:pPr algn="ctr"/>
            <a: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HERE ARE SOME </a:t>
            </a:r>
          </a:p>
          <a:p>
            <a:pPr algn="ctr"/>
            <a: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GOOD PLACES FOR </a:t>
            </a:r>
          </a:p>
          <a:p>
            <a:pPr algn="ctr"/>
            <a: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TEXT TO GO.</a:t>
            </a:r>
            <a:b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br>
            <a:r>
              <a:rPr lang="en-US" sz="4800" dirty="0">
                <a:ln w="19050">
                  <a:noFill/>
                  <a:round/>
                </a:ln>
                <a:solidFill>
                  <a:schemeClr val="accent2"/>
                </a:solidFill>
                <a:latin typeface="Tahoma" panose="020B0604030504040204" pitchFamily="34" charset="0"/>
                <a:ea typeface="Tahoma" panose="020B0604030504040204" pitchFamily="34" charset="0"/>
                <a:cs typeface="Tahoma" panose="020B0604030504040204" pitchFamily="34" charset="0"/>
              </a:rPr>
              <a:t>HAPPY</a:t>
            </a:r>
          </a:p>
          <a:p>
            <a:pPr algn="ctr"/>
            <a:r>
              <a:rPr lang="en-US" sz="4800" dirty="0">
                <a:ln w="19050">
                  <a:noFill/>
                  <a:round/>
                </a:ln>
                <a:solidFill>
                  <a:schemeClr val="accent2"/>
                </a:solidFill>
                <a:latin typeface="Tahoma" panose="020B0604030504040204" pitchFamily="34" charset="0"/>
                <a:ea typeface="Tahoma" panose="020B0604030504040204" pitchFamily="34" charset="0"/>
                <a:cs typeface="Tahoma" panose="020B0604030504040204" pitchFamily="34" charset="0"/>
              </a:rPr>
              <a:t>HOLIDAYS!</a:t>
            </a:r>
          </a:p>
        </p:txBody>
      </p:sp>
      <p:cxnSp>
        <p:nvCxnSpPr>
          <p:cNvPr id="14" name="Straight Connector 13"/>
          <p:cNvCxnSpPr/>
          <p:nvPr/>
        </p:nvCxnSpPr>
        <p:spPr>
          <a:xfrm>
            <a:off x="2501260" y="2916991"/>
            <a:ext cx="3124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535272" y="6324600"/>
            <a:ext cx="3124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deer"/>
          <p:cNvSpPr>
            <a:spLocks noEditPoints="1"/>
          </p:cNvSpPr>
          <p:nvPr/>
        </p:nvSpPr>
        <p:spPr bwMode="auto">
          <a:xfrm>
            <a:off x="6628214" y="1287039"/>
            <a:ext cx="764793" cy="842010"/>
          </a:xfrm>
          <a:custGeom>
            <a:avLst/>
            <a:gdLst>
              <a:gd name="T0" fmla="*/ 97 w 757"/>
              <a:gd name="T1" fmla="*/ 433 h 836"/>
              <a:gd name="T2" fmla="*/ 91 w 757"/>
              <a:gd name="T3" fmla="*/ 508 h 836"/>
              <a:gd name="T4" fmla="*/ 37 w 757"/>
              <a:gd name="T5" fmla="*/ 664 h 836"/>
              <a:gd name="T6" fmla="*/ 44 w 757"/>
              <a:gd name="T7" fmla="*/ 834 h 836"/>
              <a:gd name="T8" fmla="*/ 76 w 757"/>
              <a:gd name="T9" fmla="*/ 669 h 836"/>
              <a:gd name="T10" fmla="*/ 119 w 757"/>
              <a:gd name="T11" fmla="*/ 654 h 836"/>
              <a:gd name="T12" fmla="*/ 119 w 757"/>
              <a:gd name="T13" fmla="*/ 666 h 836"/>
              <a:gd name="T14" fmla="*/ 175 w 757"/>
              <a:gd name="T15" fmla="*/ 833 h 836"/>
              <a:gd name="T16" fmla="*/ 154 w 757"/>
              <a:gd name="T17" fmla="*/ 663 h 836"/>
              <a:gd name="T18" fmla="*/ 424 w 757"/>
              <a:gd name="T19" fmla="*/ 563 h 836"/>
              <a:gd name="T20" fmla="*/ 412 w 757"/>
              <a:gd name="T21" fmla="*/ 692 h 836"/>
              <a:gd name="T22" fmla="*/ 437 w 757"/>
              <a:gd name="T23" fmla="*/ 813 h 836"/>
              <a:gd name="T24" fmla="*/ 490 w 757"/>
              <a:gd name="T25" fmla="*/ 804 h 836"/>
              <a:gd name="T26" fmla="*/ 477 w 757"/>
              <a:gd name="T27" fmla="*/ 563 h 836"/>
              <a:gd name="T28" fmla="*/ 541 w 757"/>
              <a:gd name="T29" fmla="*/ 812 h 836"/>
              <a:gd name="T30" fmla="*/ 594 w 757"/>
              <a:gd name="T31" fmla="*/ 805 h 836"/>
              <a:gd name="T32" fmla="*/ 548 w 757"/>
              <a:gd name="T33" fmla="*/ 557 h 836"/>
              <a:gd name="T34" fmla="*/ 628 w 757"/>
              <a:gd name="T35" fmla="*/ 340 h 836"/>
              <a:gd name="T36" fmla="*/ 604 w 757"/>
              <a:gd name="T37" fmla="*/ 155 h 836"/>
              <a:gd name="T38" fmla="*/ 699 w 757"/>
              <a:gd name="T39" fmla="*/ 100 h 836"/>
              <a:gd name="T40" fmla="*/ 730 w 757"/>
              <a:gd name="T41" fmla="*/ 28 h 836"/>
              <a:gd name="T42" fmla="*/ 681 w 757"/>
              <a:gd name="T43" fmla="*/ 74 h 836"/>
              <a:gd name="T44" fmla="*/ 636 w 757"/>
              <a:gd name="T45" fmla="*/ 16 h 836"/>
              <a:gd name="T46" fmla="*/ 604 w 757"/>
              <a:gd name="T47" fmla="*/ 38 h 836"/>
              <a:gd name="T48" fmla="*/ 519 w 757"/>
              <a:gd name="T49" fmla="*/ 152 h 836"/>
              <a:gd name="T50" fmla="*/ 424 w 757"/>
              <a:gd name="T51" fmla="*/ 23 h 836"/>
              <a:gd name="T52" fmla="*/ 387 w 757"/>
              <a:gd name="T53" fmla="*/ 24 h 836"/>
              <a:gd name="T54" fmla="*/ 314 w 757"/>
              <a:gd name="T55" fmla="*/ 52 h 836"/>
              <a:gd name="T56" fmla="*/ 283 w 757"/>
              <a:gd name="T57" fmla="*/ 72 h 836"/>
              <a:gd name="T58" fmla="*/ 500 w 757"/>
              <a:gd name="T59" fmla="*/ 176 h 836"/>
              <a:gd name="T60" fmla="*/ 137 w 757"/>
              <a:gd name="T61" fmla="*/ 368 h 836"/>
              <a:gd name="T62" fmla="*/ 610 w 757"/>
              <a:gd name="T63" fmla="*/ 249 h 836"/>
              <a:gd name="T64" fmla="*/ 610 w 757"/>
              <a:gd name="T65" fmla="*/ 218 h 836"/>
              <a:gd name="T66" fmla="*/ 610 w 757"/>
              <a:gd name="T67" fmla="*/ 249 h 836"/>
              <a:gd name="T68" fmla="*/ 269 w 757"/>
              <a:gd name="T69" fmla="*/ 454 h 836"/>
              <a:gd name="T70" fmla="*/ 235 w 757"/>
              <a:gd name="T71" fmla="*/ 454 h 836"/>
              <a:gd name="T72" fmla="*/ 365 w 757"/>
              <a:gd name="T73" fmla="*/ 437 h 836"/>
              <a:gd name="T74" fmla="*/ 365 w 757"/>
              <a:gd name="T75" fmla="*/ 470 h 836"/>
              <a:gd name="T76" fmla="*/ 365 w 757"/>
              <a:gd name="T77" fmla="*/ 437 h 836"/>
              <a:gd name="T78" fmla="*/ 326 w 757"/>
              <a:gd name="T79" fmla="*/ 492 h 836"/>
              <a:gd name="T80" fmla="*/ 293 w 757"/>
              <a:gd name="T81" fmla="*/ 492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7" h="836">
                <a:moveTo>
                  <a:pt x="99" y="253"/>
                </a:moveTo>
                <a:cubicBezTo>
                  <a:pt x="0" y="290"/>
                  <a:pt x="19" y="441"/>
                  <a:pt x="97" y="433"/>
                </a:cubicBezTo>
                <a:cubicBezTo>
                  <a:pt x="88" y="434"/>
                  <a:pt x="91" y="451"/>
                  <a:pt x="91" y="461"/>
                </a:cubicBezTo>
                <a:cubicBezTo>
                  <a:pt x="91" y="508"/>
                  <a:pt x="91" y="508"/>
                  <a:pt x="91" y="508"/>
                </a:cubicBezTo>
                <a:cubicBezTo>
                  <a:pt x="91" y="596"/>
                  <a:pt x="82" y="564"/>
                  <a:pt x="40" y="653"/>
                </a:cubicBezTo>
                <a:cubicBezTo>
                  <a:pt x="38" y="652"/>
                  <a:pt x="37" y="663"/>
                  <a:pt x="37" y="664"/>
                </a:cubicBezTo>
                <a:cubicBezTo>
                  <a:pt x="20" y="806"/>
                  <a:pt x="20" y="806"/>
                  <a:pt x="20" y="806"/>
                </a:cubicBezTo>
                <a:cubicBezTo>
                  <a:pt x="18" y="820"/>
                  <a:pt x="29" y="833"/>
                  <a:pt x="44" y="834"/>
                </a:cubicBezTo>
                <a:cubicBezTo>
                  <a:pt x="58" y="836"/>
                  <a:pt x="73" y="825"/>
                  <a:pt x="73" y="811"/>
                </a:cubicBezTo>
                <a:cubicBezTo>
                  <a:pt x="72" y="723"/>
                  <a:pt x="76" y="669"/>
                  <a:pt x="76" y="669"/>
                </a:cubicBezTo>
                <a:cubicBezTo>
                  <a:pt x="101" y="616"/>
                  <a:pt x="142" y="567"/>
                  <a:pt x="151" y="567"/>
                </a:cubicBezTo>
                <a:cubicBezTo>
                  <a:pt x="157" y="567"/>
                  <a:pt x="130" y="626"/>
                  <a:pt x="119" y="654"/>
                </a:cubicBezTo>
                <a:cubicBezTo>
                  <a:pt x="119" y="654"/>
                  <a:pt x="119" y="654"/>
                  <a:pt x="119" y="654"/>
                </a:cubicBezTo>
                <a:cubicBezTo>
                  <a:pt x="118" y="658"/>
                  <a:pt x="118" y="662"/>
                  <a:pt x="119" y="666"/>
                </a:cubicBezTo>
                <a:cubicBezTo>
                  <a:pt x="144" y="811"/>
                  <a:pt x="144" y="811"/>
                  <a:pt x="144" y="811"/>
                </a:cubicBezTo>
                <a:cubicBezTo>
                  <a:pt x="146" y="825"/>
                  <a:pt x="160" y="835"/>
                  <a:pt x="175" y="833"/>
                </a:cubicBezTo>
                <a:cubicBezTo>
                  <a:pt x="189" y="831"/>
                  <a:pt x="203" y="817"/>
                  <a:pt x="198" y="803"/>
                </a:cubicBezTo>
                <a:cubicBezTo>
                  <a:pt x="166" y="700"/>
                  <a:pt x="154" y="663"/>
                  <a:pt x="154" y="663"/>
                </a:cubicBezTo>
                <a:cubicBezTo>
                  <a:pt x="205" y="586"/>
                  <a:pt x="217" y="576"/>
                  <a:pt x="217" y="576"/>
                </a:cubicBezTo>
                <a:cubicBezTo>
                  <a:pt x="217" y="576"/>
                  <a:pt x="339" y="606"/>
                  <a:pt x="424" y="563"/>
                </a:cubicBezTo>
                <a:cubicBezTo>
                  <a:pt x="430" y="560"/>
                  <a:pt x="434" y="573"/>
                  <a:pt x="433" y="576"/>
                </a:cubicBezTo>
                <a:cubicBezTo>
                  <a:pt x="428" y="598"/>
                  <a:pt x="413" y="686"/>
                  <a:pt x="412" y="692"/>
                </a:cubicBezTo>
                <a:cubicBezTo>
                  <a:pt x="412" y="698"/>
                  <a:pt x="412" y="692"/>
                  <a:pt x="412" y="692"/>
                </a:cubicBezTo>
                <a:cubicBezTo>
                  <a:pt x="411" y="696"/>
                  <a:pt x="437" y="813"/>
                  <a:pt x="437" y="813"/>
                </a:cubicBezTo>
                <a:cubicBezTo>
                  <a:pt x="439" y="827"/>
                  <a:pt x="453" y="836"/>
                  <a:pt x="468" y="834"/>
                </a:cubicBezTo>
                <a:cubicBezTo>
                  <a:pt x="482" y="832"/>
                  <a:pt x="495" y="817"/>
                  <a:pt x="490" y="804"/>
                </a:cubicBezTo>
                <a:cubicBezTo>
                  <a:pt x="471" y="746"/>
                  <a:pt x="450" y="692"/>
                  <a:pt x="450" y="692"/>
                </a:cubicBezTo>
                <a:cubicBezTo>
                  <a:pt x="464" y="620"/>
                  <a:pt x="470" y="563"/>
                  <a:pt x="477" y="563"/>
                </a:cubicBezTo>
                <a:cubicBezTo>
                  <a:pt x="484" y="563"/>
                  <a:pt x="502" y="597"/>
                  <a:pt x="517" y="676"/>
                </a:cubicBezTo>
                <a:cubicBezTo>
                  <a:pt x="544" y="811"/>
                  <a:pt x="541" y="812"/>
                  <a:pt x="541" y="812"/>
                </a:cubicBezTo>
                <a:cubicBezTo>
                  <a:pt x="543" y="826"/>
                  <a:pt x="556" y="836"/>
                  <a:pt x="571" y="834"/>
                </a:cubicBezTo>
                <a:cubicBezTo>
                  <a:pt x="586" y="832"/>
                  <a:pt x="596" y="819"/>
                  <a:pt x="594" y="805"/>
                </a:cubicBezTo>
                <a:cubicBezTo>
                  <a:pt x="594" y="805"/>
                  <a:pt x="569" y="740"/>
                  <a:pt x="548" y="671"/>
                </a:cubicBezTo>
                <a:cubicBezTo>
                  <a:pt x="547" y="634"/>
                  <a:pt x="543" y="617"/>
                  <a:pt x="548" y="557"/>
                </a:cubicBezTo>
                <a:cubicBezTo>
                  <a:pt x="574" y="537"/>
                  <a:pt x="603" y="493"/>
                  <a:pt x="592" y="441"/>
                </a:cubicBezTo>
                <a:cubicBezTo>
                  <a:pt x="572" y="344"/>
                  <a:pt x="605" y="333"/>
                  <a:pt x="628" y="340"/>
                </a:cubicBezTo>
                <a:cubicBezTo>
                  <a:pt x="718" y="366"/>
                  <a:pt x="757" y="307"/>
                  <a:pt x="720" y="261"/>
                </a:cubicBezTo>
                <a:cubicBezTo>
                  <a:pt x="696" y="231"/>
                  <a:pt x="642" y="167"/>
                  <a:pt x="604" y="155"/>
                </a:cubicBezTo>
                <a:cubicBezTo>
                  <a:pt x="617" y="120"/>
                  <a:pt x="630" y="103"/>
                  <a:pt x="635" y="100"/>
                </a:cubicBezTo>
                <a:cubicBezTo>
                  <a:pt x="641" y="98"/>
                  <a:pt x="674" y="109"/>
                  <a:pt x="699" y="100"/>
                </a:cubicBezTo>
                <a:cubicBezTo>
                  <a:pt x="722" y="91"/>
                  <a:pt x="735" y="78"/>
                  <a:pt x="742" y="53"/>
                </a:cubicBezTo>
                <a:cubicBezTo>
                  <a:pt x="745" y="41"/>
                  <a:pt x="742" y="33"/>
                  <a:pt x="730" y="28"/>
                </a:cubicBezTo>
                <a:cubicBezTo>
                  <a:pt x="719" y="23"/>
                  <a:pt x="707" y="28"/>
                  <a:pt x="704" y="40"/>
                </a:cubicBezTo>
                <a:cubicBezTo>
                  <a:pt x="699" y="57"/>
                  <a:pt x="693" y="66"/>
                  <a:pt x="681" y="74"/>
                </a:cubicBezTo>
                <a:cubicBezTo>
                  <a:pt x="673" y="80"/>
                  <a:pt x="656" y="79"/>
                  <a:pt x="641" y="79"/>
                </a:cubicBezTo>
                <a:cubicBezTo>
                  <a:pt x="643" y="58"/>
                  <a:pt x="652" y="40"/>
                  <a:pt x="636" y="16"/>
                </a:cubicBezTo>
                <a:cubicBezTo>
                  <a:pt x="629" y="5"/>
                  <a:pt x="617" y="1"/>
                  <a:pt x="607" y="6"/>
                </a:cubicBezTo>
                <a:cubicBezTo>
                  <a:pt x="596" y="11"/>
                  <a:pt x="597" y="27"/>
                  <a:pt x="604" y="38"/>
                </a:cubicBezTo>
                <a:cubicBezTo>
                  <a:pt x="632" y="82"/>
                  <a:pt x="597" y="108"/>
                  <a:pt x="573" y="133"/>
                </a:cubicBezTo>
                <a:cubicBezTo>
                  <a:pt x="561" y="146"/>
                  <a:pt x="541" y="150"/>
                  <a:pt x="519" y="152"/>
                </a:cubicBezTo>
                <a:cubicBezTo>
                  <a:pt x="497" y="155"/>
                  <a:pt x="476" y="140"/>
                  <a:pt x="457" y="122"/>
                </a:cubicBezTo>
                <a:cubicBezTo>
                  <a:pt x="435" y="102"/>
                  <a:pt x="421" y="73"/>
                  <a:pt x="424" y="23"/>
                </a:cubicBezTo>
                <a:cubicBezTo>
                  <a:pt x="425" y="11"/>
                  <a:pt x="419" y="1"/>
                  <a:pt x="406" y="0"/>
                </a:cubicBezTo>
                <a:cubicBezTo>
                  <a:pt x="394" y="0"/>
                  <a:pt x="388" y="12"/>
                  <a:pt x="387" y="24"/>
                </a:cubicBezTo>
                <a:cubicBezTo>
                  <a:pt x="386" y="53"/>
                  <a:pt x="400" y="86"/>
                  <a:pt x="406" y="94"/>
                </a:cubicBezTo>
                <a:cubicBezTo>
                  <a:pt x="384" y="99"/>
                  <a:pt x="329" y="87"/>
                  <a:pt x="314" y="52"/>
                </a:cubicBezTo>
                <a:cubicBezTo>
                  <a:pt x="309" y="41"/>
                  <a:pt x="299" y="34"/>
                  <a:pt x="287" y="38"/>
                </a:cubicBezTo>
                <a:cubicBezTo>
                  <a:pt x="276" y="43"/>
                  <a:pt x="277" y="62"/>
                  <a:pt x="283" y="72"/>
                </a:cubicBezTo>
                <a:cubicBezTo>
                  <a:pt x="316" y="134"/>
                  <a:pt x="389" y="127"/>
                  <a:pt x="413" y="117"/>
                </a:cubicBezTo>
                <a:cubicBezTo>
                  <a:pt x="426" y="128"/>
                  <a:pt x="443" y="154"/>
                  <a:pt x="500" y="176"/>
                </a:cubicBezTo>
                <a:cubicBezTo>
                  <a:pt x="486" y="284"/>
                  <a:pt x="411" y="354"/>
                  <a:pt x="337" y="378"/>
                </a:cubicBezTo>
                <a:cubicBezTo>
                  <a:pt x="258" y="404"/>
                  <a:pt x="173" y="412"/>
                  <a:pt x="137" y="368"/>
                </a:cubicBezTo>
                <a:cubicBezTo>
                  <a:pt x="101" y="324"/>
                  <a:pt x="99" y="253"/>
                  <a:pt x="99" y="253"/>
                </a:cubicBezTo>
                <a:close/>
                <a:moveTo>
                  <a:pt x="610" y="249"/>
                </a:moveTo>
                <a:cubicBezTo>
                  <a:pt x="598" y="249"/>
                  <a:pt x="594" y="240"/>
                  <a:pt x="594" y="233"/>
                </a:cubicBezTo>
                <a:cubicBezTo>
                  <a:pt x="594" y="227"/>
                  <a:pt x="599" y="218"/>
                  <a:pt x="610" y="218"/>
                </a:cubicBezTo>
                <a:cubicBezTo>
                  <a:pt x="620" y="218"/>
                  <a:pt x="626" y="227"/>
                  <a:pt x="626" y="234"/>
                </a:cubicBezTo>
                <a:cubicBezTo>
                  <a:pt x="626" y="240"/>
                  <a:pt x="621" y="249"/>
                  <a:pt x="610" y="249"/>
                </a:cubicBezTo>
                <a:close/>
                <a:moveTo>
                  <a:pt x="252" y="438"/>
                </a:moveTo>
                <a:cubicBezTo>
                  <a:pt x="261" y="438"/>
                  <a:pt x="269" y="445"/>
                  <a:pt x="269" y="454"/>
                </a:cubicBezTo>
                <a:cubicBezTo>
                  <a:pt x="269" y="463"/>
                  <a:pt x="261" y="471"/>
                  <a:pt x="252" y="471"/>
                </a:cubicBezTo>
                <a:cubicBezTo>
                  <a:pt x="242" y="471"/>
                  <a:pt x="235" y="463"/>
                  <a:pt x="235" y="454"/>
                </a:cubicBezTo>
                <a:cubicBezTo>
                  <a:pt x="235" y="445"/>
                  <a:pt x="242" y="438"/>
                  <a:pt x="252" y="438"/>
                </a:cubicBezTo>
                <a:close/>
                <a:moveTo>
                  <a:pt x="365" y="437"/>
                </a:moveTo>
                <a:cubicBezTo>
                  <a:pt x="374" y="437"/>
                  <a:pt x="382" y="444"/>
                  <a:pt x="382" y="453"/>
                </a:cubicBezTo>
                <a:cubicBezTo>
                  <a:pt x="382" y="462"/>
                  <a:pt x="374" y="470"/>
                  <a:pt x="365" y="470"/>
                </a:cubicBezTo>
                <a:cubicBezTo>
                  <a:pt x="356" y="470"/>
                  <a:pt x="348" y="462"/>
                  <a:pt x="348" y="453"/>
                </a:cubicBezTo>
                <a:cubicBezTo>
                  <a:pt x="348" y="444"/>
                  <a:pt x="356" y="437"/>
                  <a:pt x="365" y="437"/>
                </a:cubicBezTo>
                <a:close/>
                <a:moveTo>
                  <a:pt x="309" y="475"/>
                </a:moveTo>
                <a:cubicBezTo>
                  <a:pt x="319" y="475"/>
                  <a:pt x="326" y="483"/>
                  <a:pt x="326" y="492"/>
                </a:cubicBezTo>
                <a:cubicBezTo>
                  <a:pt x="326" y="501"/>
                  <a:pt x="319" y="508"/>
                  <a:pt x="309" y="508"/>
                </a:cubicBezTo>
                <a:cubicBezTo>
                  <a:pt x="300" y="508"/>
                  <a:pt x="293" y="501"/>
                  <a:pt x="293" y="492"/>
                </a:cubicBezTo>
                <a:cubicBezTo>
                  <a:pt x="293" y="483"/>
                  <a:pt x="300" y="475"/>
                  <a:pt x="309" y="47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 name="deer"/>
          <p:cNvSpPr>
            <a:spLocks noEditPoints="1"/>
          </p:cNvSpPr>
          <p:nvPr/>
        </p:nvSpPr>
        <p:spPr bwMode="auto">
          <a:xfrm>
            <a:off x="10151295" y="929068"/>
            <a:ext cx="1301706" cy="1433132"/>
          </a:xfrm>
          <a:custGeom>
            <a:avLst/>
            <a:gdLst>
              <a:gd name="T0" fmla="*/ 97 w 757"/>
              <a:gd name="T1" fmla="*/ 433 h 836"/>
              <a:gd name="T2" fmla="*/ 91 w 757"/>
              <a:gd name="T3" fmla="*/ 508 h 836"/>
              <a:gd name="T4" fmla="*/ 37 w 757"/>
              <a:gd name="T5" fmla="*/ 664 h 836"/>
              <a:gd name="T6" fmla="*/ 44 w 757"/>
              <a:gd name="T7" fmla="*/ 834 h 836"/>
              <a:gd name="T8" fmla="*/ 76 w 757"/>
              <a:gd name="T9" fmla="*/ 669 h 836"/>
              <a:gd name="T10" fmla="*/ 119 w 757"/>
              <a:gd name="T11" fmla="*/ 654 h 836"/>
              <a:gd name="T12" fmla="*/ 119 w 757"/>
              <a:gd name="T13" fmla="*/ 666 h 836"/>
              <a:gd name="T14" fmla="*/ 175 w 757"/>
              <a:gd name="T15" fmla="*/ 833 h 836"/>
              <a:gd name="T16" fmla="*/ 154 w 757"/>
              <a:gd name="T17" fmla="*/ 663 h 836"/>
              <a:gd name="T18" fmla="*/ 424 w 757"/>
              <a:gd name="T19" fmla="*/ 563 h 836"/>
              <a:gd name="T20" fmla="*/ 412 w 757"/>
              <a:gd name="T21" fmla="*/ 692 h 836"/>
              <a:gd name="T22" fmla="*/ 437 w 757"/>
              <a:gd name="T23" fmla="*/ 813 h 836"/>
              <a:gd name="T24" fmla="*/ 490 w 757"/>
              <a:gd name="T25" fmla="*/ 804 h 836"/>
              <a:gd name="T26" fmla="*/ 477 w 757"/>
              <a:gd name="T27" fmla="*/ 563 h 836"/>
              <a:gd name="T28" fmla="*/ 541 w 757"/>
              <a:gd name="T29" fmla="*/ 812 h 836"/>
              <a:gd name="T30" fmla="*/ 594 w 757"/>
              <a:gd name="T31" fmla="*/ 805 h 836"/>
              <a:gd name="T32" fmla="*/ 548 w 757"/>
              <a:gd name="T33" fmla="*/ 557 h 836"/>
              <a:gd name="T34" fmla="*/ 628 w 757"/>
              <a:gd name="T35" fmla="*/ 340 h 836"/>
              <a:gd name="T36" fmla="*/ 604 w 757"/>
              <a:gd name="T37" fmla="*/ 155 h 836"/>
              <a:gd name="T38" fmla="*/ 699 w 757"/>
              <a:gd name="T39" fmla="*/ 100 h 836"/>
              <a:gd name="T40" fmla="*/ 730 w 757"/>
              <a:gd name="T41" fmla="*/ 28 h 836"/>
              <a:gd name="T42" fmla="*/ 681 w 757"/>
              <a:gd name="T43" fmla="*/ 74 h 836"/>
              <a:gd name="T44" fmla="*/ 636 w 757"/>
              <a:gd name="T45" fmla="*/ 16 h 836"/>
              <a:gd name="T46" fmla="*/ 604 w 757"/>
              <a:gd name="T47" fmla="*/ 38 h 836"/>
              <a:gd name="T48" fmla="*/ 519 w 757"/>
              <a:gd name="T49" fmla="*/ 152 h 836"/>
              <a:gd name="T50" fmla="*/ 424 w 757"/>
              <a:gd name="T51" fmla="*/ 23 h 836"/>
              <a:gd name="T52" fmla="*/ 387 w 757"/>
              <a:gd name="T53" fmla="*/ 24 h 836"/>
              <a:gd name="T54" fmla="*/ 314 w 757"/>
              <a:gd name="T55" fmla="*/ 52 h 836"/>
              <a:gd name="T56" fmla="*/ 283 w 757"/>
              <a:gd name="T57" fmla="*/ 72 h 836"/>
              <a:gd name="T58" fmla="*/ 500 w 757"/>
              <a:gd name="T59" fmla="*/ 176 h 836"/>
              <a:gd name="T60" fmla="*/ 137 w 757"/>
              <a:gd name="T61" fmla="*/ 368 h 836"/>
              <a:gd name="T62" fmla="*/ 610 w 757"/>
              <a:gd name="T63" fmla="*/ 249 h 836"/>
              <a:gd name="T64" fmla="*/ 610 w 757"/>
              <a:gd name="T65" fmla="*/ 218 h 836"/>
              <a:gd name="T66" fmla="*/ 610 w 757"/>
              <a:gd name="T67" fmla="*/ 249 h 836"/>
              <a:gd name="T68" fmla="*/ 269 w 757"/>
              <a:gd name="T69" fmla="*/ 454 h 836"/>
              <a:gd name="T70" fmla="*/ 235 w 757"/>
              <a:gd name="T71" fmla="*/ 454 h 836"/>
              <a:gd name="T72" fmla="*/ 365 w 757"/>
              <a:gd name="T73" fmla="*/ 437 h 836"/>
              <a:gd name="T74" fmla="*/ 365 w 757"/>
              <a:gd name="T75" fmla="*/ 470 h 836"/>
              <a:gd name="T76" fmla="*/ 365 w 757"/>
              <a:gd name="T77" fmla="*/ 437 h 836"/>
              <a:gd name="T78" fmla="*/ 326 w 757"/>
              <a:gd name="T79" fmla="*/ 492 h 836"/>
              <a:gd name="T80" fmla="*/ 293 w 757"/>
              <a:gd name="T81" fmla="*/ 492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7" h="836">
                <a:moveTo>
                  <a:pt x="99" y="253"/>
                </a:moveTo>
                <a:cubicBezTo>
                  <a:pt x="0" y="290"/>
                  <a:pt x="19" y="441"/>
                  <a:pt x="97" y="433"/>
                </a:cubicBezTo>
                <a:cubicBezTo>
                  <a:pt x="88" y="434"/>
                  <a:pt x="91" y="451"/>
                  <a:pt x="91" y="461"/>
                </a:cubicBezTo>
                <a:cubicBezTo>
                  <a:pt x="91" y="508"/>
                  <a:pt x="91" y="508"/>
                  <a:pt x="91" y="508"/>
                </a:cubicBezTo>
                <a:cubicBezTo>
                  <a:pt x="91" y="596"/>
                  <a:pt x="82" y="564"/>
                  <a:pt x="40" y="653"/>
                </a:cubicBezTo>
                <a:cubicBezTo>
                  <a:pt x="38" y="652"/>
                  <a:pt x="37" y="663"/>
                  <a:pt x="37" y="664"/>
                </a:cubicBezTo>
                <a:cubicBezTo>
                  <a:pt x="20" y="806"/>
                  <a:pt x="20" y="806"/>
                  <a:pt x="20" y="806"/>
                </a:cubicBezTo>
                <a:cubicBezTo>
                  <a:pt x="18" y="820"/>
                  <a:pt x="29" y="833"/>
                  <a:pt x="44" y="834"/>
                </a:cubicBezTo>
                <a:cubicBezTo>
                  <a:pt x="58" y="836"/>
                  <a:pt x="73" y="825"/>
                  <a:pt x="73" y="811"/>
                </a:cubicBezTo>
                <a:cubicBezTo>
                  <a:pt x="72" y="723"/>
                  <a:pt x="76" y="669"/>
                  <a:pt x="76" y="669"/>
                </a:cubicBezTo>
                <a:cubicBezTo>
                  <a:pt x="101" y="616"/>
                  <a:pt x="142" y="567"/>
                  <a:pt x="151" y="567"/>
                </a:cubicBezTo>
                <a:cubicBezTo>
                  <a:pt x="157" y="567"/>
                  <a:pt x="130" y="626"/>
                  <a:pt x="119" y="654"/>
                </a:cubicBezTo>
                <a:cubicBezTo>
                  <a:pt x="119" y="654"/>
                  <a:pt x="119" y="654"/>
                  <a:pt x="119" y="654"/>
                </a:cubicBezTo>
                <a:cubicBezTo>
                  <a:pt x="118" y="658"/>
                  <a:pt x="118" y="662"/>
                  <a:pt x="119" y="666"/>
                </a:cubicBezTo>
                <a:cubicBezTo>
                  <a:pt x="144" y="811"/>
                  <a:pt x="144" y="811"/>
                  <a:pt x="144" y="811"/>
                </a:cubicBezTo>
                <a:cubicBezTo>
                  <a:pt x="146" y="825"/>
                  <a:pt x="160" y="835"/>
                  <a:pt x="175" y="833"/>
                </a:cubicBezTo>
                <a:cubicBezTo>
                  <a:pt x="189" y="831"/>
                  <a:pt x="203" y="817"/>
                  <a:pt x="198" y="803"/>
                </a:cubicBezTo>
                <a:cubicBezTo>
                  <a:pt x="166" y="700"/>
                  <a:pt x="154" y="663"/>
                  <a:pt x="154" y="663"/>
                </a:cubicBezTo>
                <a:cubicBezTo>
                  <a:pt x="205" y="586"/>
                  <a:pt x="217" y="576"/>
                  <a:pt x="217" y="576"/>
                </a:cubicBezTo>
                <a:cubicBezTo>
                  <a:pt x="217" y="576"/>
                  <a:pt x="339" y="606"/>
                  <a:pt x="424" y="563"/>
                </a:cubicBezTo>
                <a:cubicBezTo>
                  <a:pt x="430" y="560"/>
                  <a:pt x="434" y="573"/>
                  <a:pt x="433" y="576"/>
                </a:cubicBezTo>
                <a:cubicBezTo>
                  <a:pt x="428" y="598"/>
                  <a:pt x="413" y="686"/>
                  <a:pt x="412" y="692"/>
                </a:cubicBezTo>
                <a:cubicBezTo>
                  <a:pt x="412" y="698"/>
                  <a:pt x="412" y="692"/>
                  <a:pt x="412" y="692"/>
                </a:cubicBezTo>
                <a:cubicBezTo>
                  <a:pt x="411" y="696"/>
                  <a:pt x="437" y="813"/>
                  <a:pt x="437" y="813"/>
                </a:cubicBezTo>
                <a:cubicBezTo>
                  <a:pt x="439" y="827"/>
                  <a:pt x="453" y="836"/>
                  <a:pt x="468" y="834"/>
                </a:cubicBezTo>
                <a:cubicBezTo>
                  <a:pt x="482" y="832"/>
                  <a:pt x="495" y="817"/>
                  <a:pt x="490" y="804"/>
                </a:cubicBezTo>
                <a:cubicBezTo>
                  <a:pt x="471" y="746"/>
                  <a:pt x="450" y="692"/>
                  <a:pt x="450" y="692"/>
                </a:cubicBezTo>
                <a:cubicBezTo>
                  <a:pt x="464" y="620"/>
                  <a:pt x="470" y="563"/>
                  <a:pt x="477" y="563"/>
                </a:cubicBezTo>
                <a:cubicBezTo>
                  <a:pt x="484" y="563"/>
                  <a:pt x="502" y="597"/>
                  <a:pt x="517" y="676"/>
                </a:cubicBezTo>
                <a:cubicBezTo>
                  <a:pt x="544" y="811"/>
                  <a:pt x="541" y="812"/>
                  <a:pt x="541" y="812"/>
                </a:cubicBezTo>
                <a:cubicBezTo>
                  <a:pt x="543" y="826"/>
                  <a:pt x="556" y="836"/>
                  <a:pt x="571" y="834"/>
                </a:cubicBezTo>
                <a:cubicBezTo>
                  <a:pt x="586" y="832"/>
                  <a:pt x="596" y="819"/>
                  <a:pt x="594" y="805"/>
                </a:cubicBezTo>
                <a:cubicBezTo>
                  <a:pt x="594" y="805"/>
                  <a:pt x="569" y="740"/>
                  <a:pt x="548" y="671"/>
                </a:cubicBezTo>
                <a:cubicBezTo>
                  <a:pt x="547" y="634"/>
                  <a:pt x="543" y="617"/>
                  <a:pt x="548" y="557"/>
                </a:cubicBezTo>
                <a:cubicBezTo>
                  <a:pt x="574" y="537"/>
                  <a:pt x="603" y="493"/>
                  <a:pt x="592" y="441"/>
                </a:cubicBezTo>
                <a:cubicBezTo>
                  <a:pt x="572" y="344"/>
                  <a:pt x="605" y="333"/>
                  <a:pt x="628" y="340"/>
                </a:cubicBezTo>
                <a:cubicBezTo>
                  <a:pt x="718" y="366"/>
                  <a:pt x="757" y="307"/>
                  <a:pt x="720" y="261"/>
                </a:cubicBezTo>
                <a:cubicBezTo>
                  <a:pt x="696" y="231"/>
                  <a:pt x="642" y="167"/>
                  <a:pt x="604" y="155"/>
                </a:cubicBezTo>
                <a:cubicBezTo>
                  <a:pt x="617" y="120"/>
                  <a:pt x="630" y="103"/>
                  <a:pt x="635" y="100"/>
                </a:cubicBezTo>
                <a:cubicBezTo>
                  <a:pt x="641" y="98"/>
                  <a:pt x="674" y="109"/>
                  <a:pt x="699" y="100"/>
                </a:cubicBezTo>
                <a:cubicBezTo>
                  <a:pt x="722" y="91"/>
                  <a:pt x="735" y="78"/>
                  <a:pt x="742" y="53"/>
                </a:cubicBezTo>
                <a:cubicBezTo>
                  <a:pt x="745" y="41"/>
                  <a:pt x="742" y="33"/>
                  <a:pt x="730" y="28"/>
                </a:cubicBezTo>
                <a:cubicBezTo>
                  <a:pt x="719" y="23"/>
                  <a:pt x="707" y="28"/>
                  <a:pt x="704" y="40"/>
                </a:cubicBezTo>
                <a:cubicBezTo>
                  <a:pt x="699" y="57"/>
                  <a:pt x="693" y="66"/>
                  <a:pt x="681" y="74"/>
                </a:cubicBezTo>
                <a:cubicBezTo>
                  <a:pt x="673" y="80"/>
                  <a:pt x="656" y="79"/>
                  <a:pt x="641" y="79"/>
                </a:cubicBezTo>
                <a:cubicBezTo>
                  <a:pt x="643" y="58"/>
                  <a:pt x="652" y="40"/>
                  <a:pt x="636" y="16"/>
                </a:cubicBezTo>
                <a:cubicBezTo>
                  <a:pt x="629" y="5"/>
                  <a:pt x="617" y="1"/>
                  <a:pt x="607" y="6"/>
                </a:cubicBezTo>
                <a:cubicBezTo>
                  <a:pt x="596" y="11"/>
                  <a:pt x="597" y="27"/>
                  <a:pt x="604" y="38"/>
                </a:cubicBezTo>
                <a:cubicBezTo>
                  <a:pt x="632" y="82"/>
                  <a:pt x="597" y="108"/>
                  <a:pt x="573" y="133"/>
                </a:cubicBezTo>
                <a:cubicBezTo>
                  <a:pt x="561" y="146"/>
                  <a:pt x="541" y="150"/>
                  <a:pt x="519" y="152"/>
                </a:cubicBezTo>
                <a:cubicBezTo>
                  <a:pt x="497" y="155"/>
                  <a:pt x="476" y="140"/>
                  <a:pt x="457" y="122"/>
                </a:cubicBezTo>
                <a:cubicBezTo>
                  <a:pt x="435" y="102"/>
                  <a:pt x="421" y="73"/>
                  <a:pt x="424" y="23"/>
                </a:cubicBezTo>
                <a:cubicBezTo>
                  <a:pt x="425" y="11"/>
                  <a:pt x="419" y="1"/>
                  <a:pt x="406" y="0"/>
                </a:cubicBezTo>
                <a:cubicBezTo>
                  <a:pt x="394" y="0"/>
                  <a:pt x="388" y="12"/>
                  <a:pt x="387" y="24"/>
                </a:cubicBezTo>
                <a:cubicBezTo>
                  <a:pt x="386" y="53"/>
                  <a:pt x="400" y="86"/>
                  <a:pt x="406" y="94"/>
                </a:cubicBezTo>
                <a:cubicBezTo>
                  <a:pt x="384" y="99"/>
                  <a:pt x="329" y="87"/>
                  <a:pt x="314" y="52"/>
                </a:cubicBezTo>
                <a:cubicBezTo>
                  <a:pt x="309" y="41"/>
                  <a:pt x="299" y="34"/>
                  <a:pt x="287" y="38"/>
                </a:cubicBezTo>
                <a:cubicBezTo>
                  <a:pt x="276" y="43"/>
                  <a:pt x="277" y="62"/>
                  <a:pt x="283" y="72"/>
                </a:cubicBezTo>
                <a:cubicBezTo>
                  <a:pt x="316" y="134"/>
                  <a:pt x="389" y="127"/>
                  <a:pt x="413" y="117"/>
                </a:cubicBezTo>
                <a:cubicBezTo>
                  <a:pt x="426" y="128"/>
                  <a:pt x="443" y="154"/>
                  <a:pt x="500" y="176"/>
                </a:cubicBezTo>
                <a:cubicBezTo>
                  <a:pt x="486" y="284"/>
                  <a:pt x="411" y="354"/>
                  <a:pt x="337" y="378"/>
                </a:cubicBezTo>
                <a:cubicBezTo>
                  <a:pt x="258" y="404"/>
                  <a:pt x="173" y="412"/>
                  <a:pt x="137" y="368"/>
                </a:cubicBezTo>
                <a:cubicBezTo>
                  <a:pt x="101" y="324"/>
                  <a:pt x="99" y="253"/>
                  <a:pt x="99" y="253"/>
                </a:cubicBezTo>
                <a:close/>
                <a:moveTo>
                  <a:pt x="610" y="249"/>
                </a:moveTo>
                <a:cubicBezTo>
                  <a:pt x="598" y="249"/>
                  <a:pt x="594" y="240"/>
                  <a:pt x="594" y="233"/>
                </a:cubicBezTo>
                <a:cubicBezTo>
                  <a:pt x="594" y="227"/>
                  <a:pt x="599" y="218"/>
                  <a:pt x="610" y="218"/>
                </a:cubicBezTo>
                <a:cubicBezTo>
                  <a:pt x="620" y="218"/>
                  <a:pt x="626" y="227"/>
                  <a:pt x="626" y="234"/>
                </a:cubicBezTo>
                <a:cubicBezTo>
                  <a:pt x="626" y="240"/>
                  <a:pt x="621" y="249"/>
                  <a:pt x="610" y="249"/>
                </a:cubicBezTo>
                <a:close/>
                <a:moveTo>
                  <a:pt x="252" y="438"/>
                </a:moveTo>
                <a:cubicBezTo>
                  <a:pt x="261" y="438"/>
                  <a:pt x="269" y="445"/>
                  <a:pt x="269" y="454"/>
                </a:cubicBezTo>
                <a:cubicBezTo>
                  <a:pt x="269" y="463"/>
                  <a:pt x="261" y="471"/>
                  <a:pt x="252" y="471"/>
                </a:cubicBezTo>
                <a:cubicBezTo>
                  <a:pt x="242" y="471"/>
                  <a:pt x="235" y="463"/>
                  <a:pt x="235" y="454"/>
                </a:cubicBezTo>
                <a:cubicBezTo>
                  <a:pt x="235" y="445"/>
                  <a:pt x="242" y="438"/>
                  <a:pt x="252" y="438"/>
                </a:cubicBezTo>
                <a:close/>
                <a:moveTo>
                  <a:pt x="365" y="437"/>
                </a:moveTo>
                <a:cubicBezTo>
                  <a:pt x="374" y="437"/>
                  <a:pt x="382" y="444"/>
                  <a:pt x="382" y="453"/>
                </a:cubicBezTo>
                <a:cubicBezTo>
                  <a:pt x="382" y="462"/>
                  <a:pt x="374" y="470"/>
                  <a:pt x="365" y="470"/>
                </a:cubicBezTo>
                <a:cubicBezTo>
                  <a:pt x="356" y="470"/>
                  <a:pt x="348" y="462"/>
                  <a:pt x="348" y="453"/>
                </a:cubicBezTo>
                <a:cubicBezTo>
                  <a:pt x="348" y="444"/>
                  <a:pt x="356" y="437"/>
                  <a:pt x="365" y="437"/>
                </a:cubicBezTo>
                <a:close/>
                <a:moveTo>
                  <a:pt x="309" y="475"/>
                </a:moveTo>
                <a:cubicBezTo>
                  <a:pt x="319" y="475"/>
                  <a:pt x="326" y="483"/>
                  <a:pt x="326" y="492"/>
                </a:cubicBezTo>
                <a:cubicBezTo>
                  <a:pt x="326" y="501"/>
                  <a:pt x="319" y="508"/>
                  <a:pt x="309" y="508"/>
                </a:cubicBezTo>
                <a:cubicBezTo>
                  <a:pt x="300" y="508"/>
                  <a:pt x="293" y="501"/>
                  <a:pt x="293" y="492"/>
                </a:cubicBezTo>
                <a:cubicBezTo>
                  <a:pt x="293" y="483"/>
                  <a:pt x="300" y="475"/>
                  <a:pt x="309" y="475"/>
                </a:cubicBezTo>
                <a:close/>
              </a:path>
            </a:pathLst>
          </a:custGeom>
          <a:solidFill>
            <a:schemeClr val="bg1">
              <a:alpha val="1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 name="snowflake"/>
          <p:cNvSpPr>
            <a:spLocks noEditPoints="1"/>
          </p:cNvSpPr>
          <p:nvPr/>
        </p:nvSpPr>
        <p:spPr bwMode="auto">
          <a:xfrm>
            <a:off x="8189250" y="829641"/>
            <a:ext cx="1732460" cy="1880391"/>
          </a:xfrm>
          <a:custGeom>
            <a:avLst/>
            <a:gdLst>
              <a:gd name="T0" fmla="*/ 1006 w 1038"/>
              <a:gd name="T1" fmla="*/ 282 h 1128"/>
              <a:gd name="T2" fmla="*/ 869 w 1038"/>
              <a:gd name="T3" fmla="*/ 312 h 1128"/>
              <a:gd name="T4" fmla="*/ 831 w 1038"/>
              <a:gd name="T5" fmla="*/ 157 h 1128"/>
              <a:gd name="T6" fmla="*/ 784 w 1038"/>
              <a:gd name="T7" fmla="*/ 362 h 1128"/>
              <a:gd name="T8" fmla="*/ 655 w 1038"/>
              <a:gd name="T9" fmla="*/ 429 h 1128"/>
              <a:gd name="T10" fmla="*/ 562 w 1038"/>
              <a:gd name="T11" fmla="*/ 233 h 1128"/>
              <a:gd name="T12" fmla="*/ 716 w 1038"/>
              <a:gd name="T13" fmla="*/ 89 h 1128"/>
              <a:gd name="T14" fmla="*/ 562 w 1038"/>
              <a:gd name="T15" fmla="*/ 134 h 1128"/>
              <a:gd name="T16" fmla="*/ 519 w 1038"/>
              <a:gd name="T17" fmla="*/ 0 h 1128"/>
              <a:gd name="T18" fmla="*/ 477 w 1038"/>
              <a:gd name="T19" fmla="*/ 134 h 1128"/>
              <a:gd name="T20" fmla="*/ 323 w 1038"/>
              <a:gd name="T21" fmla="*/ 89 h 1128"/>
              <a:gd name="T22" fmla="*/ 477 w 1038"/>
              <a:gd name="T23" fmla="*/ 233 h 1128"/>
              <a:gd name="T24" fmla="*/ 384 w 1038"/>
              <a:gd name="T25" fmla="*/ 429 h 1128"/>
              <a:gd name="T26" fmla="*/ 255 w 1038"/>
              <a:gd name="T27" fmla="*/ 361 h 1128"/>
              <a:gd name="T28" fmla="*/ 208 w 1038"/>
              <a:gd name="T29" fmla="*/ 156 h 1128"/>
              <a:gd name="T30" fmla="*/ 170 w 1038"/>
              <a:gd name="T31" fmla="*/ 312 h 1128"/>
              <a:gd name="T32" fmla="*/ 33 w 1038"/>
              <a:gd name="T33" fmla="*/ 282 h 1128"/>
              <a:gd name="T34" fmla="*/ 127 w 1038"/>
              <a:gd name="T35" fmla="*/ 385 h 1128"/>
              <a:gd name="T36" fmla="*/ 11 w 1038"/>
              <a:gd name="T37" fmla="*/ 496 h 1128"/>
              <a:gd name="T38" fmla="*/ 213 w 1038"/>
              <a:gd name="T39" fmla="*/ 434 h 1128"/>
              <a:gd name="T40" fmla="*/ 328 w 1038"/>
              <a:gd name="T41" fmla="*/ 564 h 1128"/>
              <a:gd name="T42" fmla="*/ 213 w 1038"/>
              <a:gd name="T43" fmla="*/ 693 h 1128"/>
              <a:gd name="T44" fmla="*/ 11 w 1038"/>
              <a:gd name="T45" fmla="*/ 632 h 1128"/>
              <a:gd name="T46" fmla="*/ 127 w 1038"/>
              <a:gd name="T47" fmla="*/ 743 h 1128"/>
              <a:gd name="T48" fmla="*/ 33 w 1038"/>
              <a:gd name="T49" fmla="*/ 846 h 1128"/>
              <a:gd name="T50" fmla="*/ 170 w 1038"/>
              <a:gd name="T51" fmla="*/ 815 h 1128"/>
              <a:gd name="T52" fmla="*/ 208 w 1038"/>
              <a:gd name="T53" fmla="*/ 971 h 1128"/>
              <a:gd name="T54" fmla="*/ 255 w 1038"/>
              <a:gd name="T55" fmla="*/ 766 h 1128"/>
              <a:gd name="T56" fmla="*/ 384 w 1038"/>
              <a:gd name="T57" fmla="*/ 699 h 1128"/>
              <a:gd name="T58" fmla="*/ 477 w 1038"/>
              <a:gd name="T59" fmla="*/ 895 h 1128"/>
              <a:gd name="T60" fmla="*/ 323 w 1038"/>
              <a:gd name="T61" fmla="*/ 1039 h 1128"/>
              <a:gd name="T62" fmla="*/ 477 w 1038"/>
              <a:gd name="T63" fmla="*/ 994 h 1128"/>
              <a:gd name="T64" fmla="*/ 519 w 1038"/>
              <a:gd name="T65" fmla="*/ 1128 h 1128"/>
              <a:gd name="T66" fmla="*/ 562 w 1038"/>
              <a:gd name="T67" fmla="*/ 994 h 1128"/>
              <a:gd name="T68" fmla="*/ 715 w 1038"/>
              <a:gd name="T69" fmla="*/ 1039 h 1128"/>
              <a:gd name="T70" fmla="*/ 562 w 1038"/>
              <a:gd name="T71" fmla="*/ 895 h 1128"/>
              <a:gd name="T72" fmla="*/ 655 w 1038"/>
              <a:gd name="T73" fmla="*/ 699 h 1128"/>
              <a:gd name="T74" fmla="*/ 784 w 1038"/>
              <a:gd name="T75" fmla="*/ 766 h 1128"/>
              <a:gd name="T76" fmla="*/ 831 w 1038"/>
              <a:gd name="T77" fmla="*/ 971 h 1128"/>
              <a:gd name="T78" fmla="*/ 869 w 1038"/>
              <a:gd name="T79" fmla="*/ 815 h 1128"/>
              <a:gd name="T80" fmla="*/ 1006 w 1038"/>
              <a:gd name="T81" fmla="*/ 846 h 1128"/>
              <a:gd name="T82" fmla="*/ 911 w 1038"/>
              <a:gd name="T83" fmla="*/ 743 h 1128"/>
              <a:gd name="T84" fmla="*/ 1027 w 1038"/>
              <a:gd name="T85" fmla="*/ 632 h 1128"/>
              <a:gd name="T86" fmla="*/ 825 w 1038"/>
              <a:gd name="T87" fmla="*/ 693 h 1128"/>
              <a:gd name="T88" fmla="*/ 711 w 1038"/>
              <a:gd name="T89" fmla="*/ 564 h 1128"/>
              <a:gd name="T90" fmla="*/ 825 w 1038"/>
              <a:gd name="T91" fmla="*/ 435 h 1128"/>
              <a:gd name="T92" fmla="*/ 1027 w 1038"/>
              <a:gd name="T93" fmla="*/ 496 h 1128"/>
              <a:gd name="T94" fmla="*/ 911 w 1038"/>
              <a:gd name="T95" fmla="*/ 385 h 1128"/>
              <a:gd name="T96" fmla="*/ 626 w 1038"/>
              <a:gd name="T97" fmla="*/ 564 h 1128"/>
              <a:gd name="T98" fmla="*/ 413 w 1038"/>
              <a:gd name="T99" fmla="*/ 564 h 1128"/>
              <a:gd name="T100" fmla="*/ 626 w 1038"/>
              <a:gd name="T101" fmla="*/ 56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8" h="1128">
                <a:moveTo>
                  <a:pt x="991" y="340"/>
                </a:moveTo>
                <a:cubicBezTo>
                  <a:pt x="1011" y="328"/>
                  <a:pt x="1018" y="302"/>
                  <a:pt x="1006" y="282"/>
                </a:cubicBezTo>
                <a:cubicBezTo>
                  <a:pt x="994" y="262"/>
                  <a:pt x="969" y="255"/>
                  <a:pt x="949" y="267"/>
                </a:cubicBezTo>
                <a:cubicBezTo>
                  <a:pt x="869" y="312"/>
                  <a:pt x="869" y="312"/>
                  <a:pt x="869" y="312"/>
                </a:cubicBezTo>
                <a:cubicBezTo>
                  <a:pt x="872" y="200"/>
                  <a:pt x="872" y="200"/>
                  <a:pt x="872" y="200"/>
                </a:cubicBezTo>
                <a:cubicBezTo>
                  <a:pt x="873" y="177"/>
                  <a:pt x="854" y="157"/>
                  <a:pt x="831" y="157"/>
                </a:cubicBezTo>
                <a:cubicBezTo>
                  <a:pt x="808" y="156"/>
                  <a:pt x="788" y="175"/>
                  <a:pt x="788" y="198"/>
                </a:cubicBezTo>
                <a:cubicBezTo>
                  <a:pt x="784" y="362"/>
                  <a:pt x="784" y="362"/>
                  <a:pt x="784" y="362"/>
                </a:cubicBezTo>
                <a:cubicBezTo>
                  <a:pt x="660" y="434"/>
                  <a:pt x="660" y="434"/>
                  <a:pt x="660" y="434"/>
                </a:cubicBezTo>
                <a:cubicBezTo>
                  <a:pt x="658" y="432"/>
                  <a:pt x="657" y="431"/>
                  <a:pt x="655" y="429"/>
                </a:cubicBezTo>
                <a:cubicBezTo>
                  <a:pt x="630" y="404"/>
                  <a:pt x="598" y="385"/>
                  <a:pt x="562" y="377"/>
                </a:cubicBezTo>
                <a:cubicBezTo>
                  <a:pt x="562" y="233"/>
                  <a:pt x="562" y="233"/>
                  <a:pt x="562" y="233"/>
                </a:cubicBezTo>
                <a:cubicBezTo>
                  <a:pt x="701" y="147"/>
                  <a:pt x="701" y="147"/>
                  <a:pt x="701" y="147"/>
                </a:cubicBezTo>
                <a:cubicBezTo>
                  <a:pt x="721" y="135"/>
                  <a:pt x="728" y="109"/>
                  <a:pt x="716" y="89"/>
                </a:cubicBezTo>
                <a:cubicBezTo>
                  <a:pt x="703" y="69"/>
                  <a:pt x="677" y="63"/>
                  <a:pt x="658" y="75"/>
                </a:cubicBezTo>
                <a:cubicBezTo>
                  <a:pt x="562" y="134"/>
                  <a:pt x="562" y="134"/>
                  <a:pt x="562" y="134"/>
                </a:cubicBezTo>
                <a:cubicBezTo>
                  <a:pt x="562" y="42"/>
                  <a:pt x="562" y="42"/>
                  <a:pt x="562" y="42"/>
                </a:cubicBezTo>
                <a:cubicBezTo>
                  <a:pt x="562" y="19"/>
                  <a:pt x="543" y="0"/>
                  <a:pt x="519" y="0"/>
                </a:cubicBezTo>
                <a:cubicBezTo>
                  <a:pt x="496" y="0"/>
                  <a:pt x="477" y="19"/>
                  <a:pt x="477" y="42"/>
                </a:cubicBezTo>
                <a:cubicBezTo>
                  <a:pt x="477" y="134"/>
                  <a:pt x="477" y="134"/>
                  <a:pt x="477" y="134"/>
                </a:cubicBezTo>
                <a:cubicBezTo>
                  <a:pt x="381" y="75"/>
                  <a:pt x="381" y="75"/>
                  <a:pt x="381" y="75"/>
                </a:cubicBezTo>
                <a:cubicBezTo>
                  <a:pt x="362" y="63"/>
                  <a:pt x="336" y="69"/>
                  <a:pt x="323" y="89"/>
                </a:cubicBezTo>
                <a:cubicBezTo>
                  <a:pt x="311" y="109"/>
                  <a:pt x="318" y="135"/>
                  <a:pt x="337" y="147"/>
                </a:cubicBezTo>
                <a:cubicBezTo>
                  <a:pt x="477" y="233"/>
                  <a:pt x="477" y="233"/>
                  <a:pt x="477" y="233"/>
                </a:cubicBezTo>
                <a:cubicBezTo>
                  <a:pt x="477" y="377"/>
                  <a:pt x="477" y="377"/>
                  <a:pt x="477" y="377"/>
                </a:cubicBezTo>
                <a:cubicBezTo>
                  <a:pt x="442" y="385"/>
                  <a:pt x="410" y="403"/>
                  <a:pt x="384" y="429"/>
                </a:cubicBezTo>
                <a:cubicBezTo>
                  <a:pt x="382" y="431"/>
                  <a:pt x="381" y="432"/>
                  <a:pt x="379" y="434"/>
                </a:cubicBezTo>
                <a:cubicBezTo>
                  <a:pt x="255" y="361"/>
                  <a:pt x="255" y="361"/>
                  <a:pt x="255" y="361"/>
                </a:cubicBezTo>
                <a:cubicBezTo>
                  <a:pt x="251" y="197"/>
                  <a:pt x="251" y="197"/>
                  <a:pt x="251" y="197"/>
                </a:cubicBezTo>
                <a:cubicBezTo>
                  <a:pt x="250" y="174"/>
                  <a:pt x="231" y="156"/>
                  <a:pt x="208" y="156"/>
                </a:cubicBezTo>
                <a:cubicBezTo>
                  <a:pt x="184" y="157"/>
                  <a:pt x="166" y="176"/>
                  <a:pt x="167" y="199"/>
                </a:cubicBezTo>
                <a:cubicBezTo>
                  <a:pt x="170" y="312"/>
                  <a:pt x="170" y="312"/>
                  <a:pt x="170" y="312"/>
                </a:cubicBezTo>
                <a:cubicBezTo>
                  <a:pt x="90" y="266"/>
                  <a:pt x="90" y="266"/>
                  <a:pt x="90" y="266"/>
                </a:cubicBezTo>
                <a:cubicBezTo>
                  <a:pt x="70" y="255"/>
                  <a:pt x="44" y="262"/>
                  <a:pt x="33" y="282"/>
                </a:cubicBezTo>
                <a:cubicBezTo>
                  <a:pt x="21" y="302"/>
                  <a:pt x="28" y="328"/>
                  <a:pt x="48" y="339"/>
                </a:cubicBezTo>
                <a:cubicBezTo>
                  <a:pt x="127" y="385"/>
                  <a:pt x="127" y="385"/>
                  <a:pt x="127" y="385"/>
                </a:cubicBezTo>
                <a:cubicBezTo>
                  <a:pt x="28" y="439"/>
                  <a:pt x="28" y="439"/>
                  <a:pt x="28" y="439"/>
                </a:cubicBezTo>
                <a:cubicBezTo>
                  <a:pt x="8" y="450"/>
                  <a:pt x="0" y="475"/>
                  <a:pt x="11" y="496"/>
                </a:cubicBezTo>
                <a:cubicBezTo>
                  <a:pt x="23" y="516"/>
                  <a:pt x="48" y="524"/>
                  <a:pt x="69" y="513"/>
                </a:cubicBezTo>
                <a:cubicBezTo>
                  <a:pt x="213" y="434"/>
                  <a:pt x="213" y="434"/>
                  <a:pt x="213" y="434"/>
                </a:cubicBezTo>
                <a:cubicBezTo>
                  <a:pt x="337" y="507"/>
                  <a:pt x="337" y="507"/>
                  <a:pt x="337" y="507"/>
                </a:cubicBezTo>
                <a:cubicBezTo>
                  <a:pt x="331" y="525"/>
                  <a:pt x="328" y="544"/>
                  <a:pt x="328" y="564"/>
                </a:cubicBezTo>
                <a:cubicBezTo>
                  <a:pt x="328" y="584"/>
                  <a:pt x="331" y="603"/>
                  <a:pt x="337" y="621"/>
                </a:cubicBezTo>
                <a:cubicBezTo>
                  <a:pt x="213" y="693"/>
                  <a:pt x="213" y="693"/>
                  <a:pt x="213" y="693"/>
                </a:cubicBezTo>
                <a:cubicBezTo>
                  <a:pt x="69" y="615"/>
                  <a:pt x="69" y="615"/>
                  <a:pt x="69" y="615"/>
                </a:cubicBezTo>
                <a:cubicBezTo>
                  <a:pt x="48" y="603"/>
                  <a:pt x="23" y="611"/>
                  <a:pt x="11" y="632"/>
                </a:cubicBezTo>
                <a:cubicBezTo>
                  <a:pt x="0" y="652"/>
                  <a:pt x="8" y="678"/>
                  <a:pt x="28" y="689"/>
                </a:cubicBezTo>
                <a:cubicBezTo>
                  <a:pt x="127" y="743"/>
                  <a:pt x="127" y="743"/>
                  <a:pt x="127" y="743"/>
                </a:cubicBezTo>
                <a:cubicBezTo>
                  <a:pt x="48" y="788"/>
                  <a:pt x="48" y="788"/>
                  <a:pt x="48" y="788"/>
                </a:cubicBezTo>
                <a:cubicBezTo>
                  <a:pt x="28" y="800"/>
                  <a:pt x="21" y="826"/>
                  <a:pt x="33" y="846"/>
                </a:cubicBezTo>
                <a:cubicBezTo>
                  <a:pt x="44" y="866"/>
                  <a:pt x="70" y="873"/>
                  <a:pt x="90" y="861"/>
                </a:cubicBezTo>
                <a:cubicBezTo>
                  <a:pt x="170" y="815"/>
                  <a:pt x="170" y="815"/>
                  <a:pt x="170" y="815"/>
                </a:cubicBezTo>
                <a:cubicBezTo>
                  <a:pt x="167" y="928"/>
                  <a:pt x="167" y="928"/>
                  <a:pt x="167" y="928"/>
                </a:cubicBezTo>
                <a:cubicBezTo>
                  <a:pt x="166" y="951"/>
                  <a:pt x="184" y="970"/>
                  <a:pt x="208" y="971"/>
                </a:cubicBezTo>
                <a:cubicBezTo>
                  <a:pt x="231" y="972"/>
                  <a:pt x="250" y="953"/>
                  <a:pt x="251" y="930"/>
                </a:cubicBezTo>
                <a:cubicBezTo>
                  <a:pt x="255" y="766"/>
                  <a:pt x="255" y="766"/>
                  <a:pt x="255" y="766"/>
                </a:cubicBezTo>
                <a:cubicBezTo>
                  <a:pt x="379" y="694"/>
                  <a:pt x="379" y="694"/>
                  <a:pt x="379" y="694"/>
                </a:cubicBezTo>
                <a:cubicBezTo>
                  <a:pt x="381" y="696"/>
                  <a:pt x="382" y="698"/>
                  <a:pt x="384" y="699"/>
                </a:cubicBezTo>
                <a:cubicBezTo>
                  <a:pt x="409" y="724"/>
                  <a:pt x="441" y="743"/>
                  <a:pt x="477" y="751"/>
                </a:cubicBezTo>
                <a:cubicBezTo>
                  <a:pt x="477" y="895"/>
                  <a:pt x="477" y="895"/>
                  <a:pt x="477" y="895"/>
                </a:cubicBezTo>
                <a:cubicBezTo>
                  <a:pt x="337" y="981"/>
                  <a:pt x="337" y="981"/>
                  <a:pt x="337" y="981"/>
                </a:cubicBezTo>
                <a:cubicBezTo>
                  <a:pt x="318" y="993"/>
                  <a:pt x="311" y="1019"/>
                  <a:pt x="323" y="1039"/>
                </a:cubicBezTo>
                <a:cubicBezTo>
                  <a:pt x="336" y="1059"/>
                  <a:pt x="361" y="1065"/>
                  <a:pt x="381" y="1053"/>
                </a:cubicBezTo>
                <a:cubicBezTo>
                  <a:pt x="477" y="994"/>
                  <a:pt x="477" y="994"/>
                  <a:pt x="477" y="994"/>
                </a:cubicBezTo>
                <a:cubicBezTo>
                  <a:pt x="477" y="1086"/>
                  <a:pt x="477" y="1086"/>
                  <a:pt x="477" y="1086"/>
                </a:cubicBezTo>
                <a:cubicBezTo>
                  <a:pt x="477" y="1109"/>
                  <a:pt x="496" y="1128"/>
                  <a:pt x="519" y="1128"/>
                </a:cubicBezTo>
                <a:cubicBezTo>
                  <a:pt x="543" y="1128"/>
                  <a:pt x="562" y="1109"/>
                  <a:pt x="562" y="1086"/>
                </a:cubicBezTo>
                <a:cubicBezTo>
                  <a:pt x="562" y="994"/>
                  <a:pt x="562" y="994"/>
                  <a:pt x="562" y="994"/>
                </a:cubicBezTo>
                <a:cubicBezTo>
                  <a:pt x="658" y="1053"/>
                  <a:pt x="658" y="1053"/>
                  <a:pt x="658" y="1053"/>
                </a:cubicBezTo>
                <a:cubicBezTo>
                  <a:pt x="677" y="1065"/>
                  <a:pt x="703" y="1059"/>
                  <a:pt x="715" y="1039"/>
                </a:cubicBezTo>
                <a:cubicBezTo>
                  <a:pt x="728" y="1019"/>
                  <a:pt x="721" y="993"/>
                  <a:pt x="701" y="981"/>
                </a:cubicBezTo>
                <a:cubicBezTo>
                  <a:pt x="562" y="895"/>
                  <a:pt x="562" y="895"/>
                  <a:pt x="562" y="895"/>
                </a:cubicBezTo>
                <a:cubicBezTo>
                  <a:pt x="562" y="751"/>
                  <a:pt x="562" y="751"/>
                  <a:pt x="562" y="751"/>
                </a:cubicBezTo>
                <a:cubicBezTo>
                  <a:pt x="598" y="743"/>
                  <a:pt x="630" y="724"/>
                  <a:pt x="655" y="699"/>
                </a:cubicBezTo>
                <a:cubicBezTo>
                  <a:pt x="657" y="698"/>
                  <a:pt x="658" y="696"/>
                  <a:pt x="660" y="694"/>
                </a:cubicBezTo>
                <a:cubicBezTo>
                  <a:pt x="784" y="766"/>
                  <a:pt x="784" y="766"/>
                  <a:pt x="784" y="766"/>
                </a:cubicBezTo>
                <a:cubicBezTo>
                  <a:pt x="788" y="930"/>
                  <a:pt x="788" y="930"/>
                  <a:pt x="788" y="930"/>
                </a:cubicBezTo>
                <a:cubicBezTo>
                  <a:pt x="788" y="953"/>
                  <a:pt x="808" y="972"/>
                  <a:pt x="831" y="971"/>
                </a:cubicBezTo>
                <a:cubicBezTo>
                  <a:pt x="854" y="971"/>
                  <a:pt x="873" y="951"/>
                  <a:pt x="872" y="928"/>
                </a:cubicBezTo>
                <a:cubicBezTo>
                  <a:pt x="869" y="815"/>
                  <a:pt x="869" y="815"/>
                  <a:pt x="869" y="815"/>
                </a:cubicBezTo>
                <a:cubicBezTo>
                  <a:pt x="949" y="861"/>
                  <a:pt x="949" y="861"/>
                  <a:pt x="949" y="861"/>
                </a:cubicBezTo>
                <a:cubicBezTo>
                  <a:pt x="969" y="873"/>
                  <a:pt x="994" y="866"/>
                  <a:pt x="1006" y="846"/>
                </a:cubicBezTo>
                <a:cubicBezTo>
                  <a:pt x="1018" y="826"/>
                  <a:pt x="1011" y="800"/>
                  <a:pt x="991" y="788"/>
                </a:cubicBezTo>
                <a:cubicBezTo>
                  <a:pt x="911" y="743"/>
                  <a:pt x="911" y="743"/>
                  <a:pt x="911" y="743"/>
                </a:cubicBezTo>
                <a:cubicBezTo>
                  <a:pt x="1010" y="689"/>
                  <a:pt x="1010" y="689"/>
                  <a:pt x="1010" y="689"/>
                </a:cubicBezTo>
                <a:cubicBezTo>
                  <a:pt x="1031" y="678"/>
                  <a:pt x="1038" y="652"/>
                  <a:pt x="1027" y="632"/>
                </a:cubicBezTo>
                <a:cubicBezTo>
                  <a:pt x="1016" y="611"/>
                  <a:pt x="990" y="603"/>
                  <a:pt x="970" y="615"/>
                </a:cubicBezTo>
                <a:cubicBezTo>
                  <a:pt x="825" y="693"/>
                  <a:pt x="825" y="693"/>
                  <a:pt x="825" y="693"/>
                </a:cubicBezTo>
                <a:cubicBezTo>
                  <a:pt x="702" y="621"/>
                  <a:pt x="702" y="621"/>
                  <a:pt x="702" y="621"/>
                </a:cubicBezTo>
                <a:cubicBezTo>
                  <a:pt x="708" y="603"/>
                  <a:pt x="711" y="584"/>
                  <a:pt x="711" y="564"/>
                </a:cubicBezTo>
                <a:cubicBezTo>
                  <a:pt x="711" y="544"/>
                  <a:pt x="708" y="525"/>
                  <a:pt x="702" y="507"/>
                </a:cubicBezTo>
                <a:cubicBezTo>
                  <a:pt x="825" y="435"/>
                  <a:pt x="825" y="435"/>
                  <a:pt x="825" y="435"/>
                </a:cubicBezTo>
                <a:cubicBezTo>
                  <a:pt x="970" y="513"/>
                  <a:pt x="970" y="513"/>
                  <a:pt x="970" y="513"/>
                </a:cubicBezTo>
                <a:cubicBezTo>
                  <a:pt x="990" y="524"/>
                  <a:pt x="1016" y="517"/>
                  <a:pt x="1027" y="496"/>
                </a:cubicBezTo>
                <a:cubicBezTo>
                  <a:pt x="1038" y="476"/>
                  <a:pt x="1031" y="450"/>
                  <a:pt x="1010" y="439"/>
                </a:cubicBezTo>
                <a:cubicBezTo>
                  <a:pt x="911" y="385"/>
                  <a:pt x="911" y="385"/>
                  <a:pt x="911" y="385"/>
                </a:cubicBezTo>
                <a:cubicBezTo>
                  <a:pt x="991" y="340"/>
                  <a:pt x="991" y="340"/>
                  <a:pt x="991" y="340"/>
                </a:cubicBezTo>
                <a:close/>
                <a:moveTo>
                  <a:pt x="626" y="564"/>
                </a:moveTo>
                <a:cubicBezTo>
                  <a:pt x="626" y="635"/>
                  <a:pt x="571" y="671"/>
                  <a:pt x="519" y="671"/>
                </a:cubicBezTo>
                <a:cubicBezTo>
                  <a:pt x="468" y="671"/>
                  <a:pt x="413" y="625"/>
                  <a:pt x="413" y="564"/>
                </a:cubicBezTo>
                <a:cubicBezTo>
                  <a:pt x="413" y="503"/>
                  <a:pt x="467" y="457"/>
                  <a:pt x="519" y="457"/>
                </a:cubicBezTo>
                <a:cubicBezTo>
                  <a:pt x="572" y="457"/>
                  <a:pt x="626" y="493"/>
                  <a:pt x="626" y="564"/>
                </a:cubicBezTo>
                <a:close/>
              </a:path>
            </a:pathLst>
          </a:custGeom>
          <a:solidFill>
            <a:schemeClr val="bg1">
              <a:alpha val="7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90276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Oval 13"/>
          <p:cNvSpPr/>
          <p:nvPr/>
        </p:nvSpPr>
        <p:spPr>
          <a:xfrm>
            <a:off x="1896642" y="486382"/>
            <a:ext cx="2626720" cy="26267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llout Text" hidden="1"/>
          <p:cNvSpPr/>
          <p:nvPr/>
        </p:nvSpPr>
        <p:spPr>
          <a:xfrm>
            <a:off x="1828800" y="4447798"/>
            <a:ext cx="3352800" cy="2105402"/>
          </a:xfrm>
          <a:prstGeom prst="wedgeRectCallout">
            <a:avLst>
              <a:gd name="adj1" fmla="val -71012"/>
              <a:gd name="adj2" fmla="val -58531"/>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dirty="0">
                <a:solidFill>
                  <a:schemeClr val="bg1"/>
                </a:solidFill>
              </a:rPr>
              <a:t>ADD YOUR OWN IMAGES, OR SOME FROM OUR WEBSITE. REPLACE ANY OF THESE IMAGES BY RIGHT CLICKING ON TOP OF THE IMAGE THEN CHOOSING “CHANGE PICTURE” . MOVE THEM, DELETE THEM, KEEP THEM. :)</a:t>
            </a:r>
            <a:endParaRPr lang="en-US" sz="1600" dirty="0">
              <a:solidFill>
                <a:schemeClr val="bg1"/>
              </a:solidFill>
            </a:endParaRPr>
          </a:p>
        </p:txBody>
      </p:sp>
      <p:sp>
        <p:nvSpPr>
          <p:cNvPr id="9" name="TextBox 8" hidden="1"/>
          <p:cNvSpPr txBox="1"/>
          <p:nvPr/>
        </p:nvSpPr>
        <p:spPr>
          <a:xfrm>
            <a:off x="4649735" y="6237729"/>
            <a:ext cx="3429020" cy="630942"/>
          </a:xfrm>
          <a:prstGeom prst="rect">
            <a:avLst/>
          </a:prstGeom>
          <a:noFill/>
          <a:effectLst/>
        </p:spPr>
        <p:txBody>
          <a:bodyPr wrap="square" rtlCol="0">
            <a:spAutoFit/>
          </a:bodyPr>
          <a:lstStyle/>
          <a:p>
            <a:pPr algn="ctr"/>
            <a:r>
              <a:rPr lang="en-US" sz="2400" dirty="0">
                <a:solidFill>
                  <a:schemeClr val="bg1"/>
                </a:solidFill>
                <a:effectLst/>
                <a:latin typeface="Boulder" pitchFamily="2" charset="0"/>
              </a:rPr>
              <a:t>(ANIMATED SLIDE)</a:t>
            </a:r>
            <a:br>
              <a:rPr lang="en-US" sz="1100" dirty="0">
                <a:effectLst/>
                <a:latin typeface="Boulder" pitchFamily="2" charset="0"/>
              </a:rPr>
            </a:br>
            <a:endParaRPr lang="en-US" sz="1100" dirty="0">
              <a:effectLst/>
              <a:latin typeface="Boulder" pitchFamily="2" charset="0"/>
            </a:endParaRPr>
          </a:p>
        </p:txBody>
      </p:sp>
      <p:sp>
        <p:nvSpPr>
          <p:cNvPr id="12" name="Rectangle 2"/>
          <p:cNvSpPr/>
          <p:nvPr/>
        </p:nvSpPr>
        <p:spPr>
          <a:xfrm rot="16200000" flipV="1">
            <a:off x="7491602" y="-2146132"/>
            <a:ext cx="1592490" cy="7876900"/>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63864"/>
              <a:gd name="connsiteY0" fmla="*/ 247642 h 1019485"/>
              <a:gd name="connsiteX1" fmla="*/ 2063864 w 2063864"/>
              <a:gd name="connsiteY1" fmla="*/ 0 h 1019485"/>
              <a:gd name="connsiteX2" fmla="*/ 2063864 w 2063864"/>
              <a:gd name="connsiteY2" fmla="*/ 1019485 h 1019485"/>
              <a:gd name="connsiteX3" fmla="*/ 6464 w 2063864"/>
              <a:gd name="connsiteY3" fmla="*/ 1019485 h 1019485"/>
              <a:gd name="connsiteX4" fmla="*/ 0 w 2063864"/>
              <a:gd name="connsiteY4" fmla="*/ 247642 h 1019485"/>
              <a:gd name="connsiteX0" fmla="*/ 0 w 2069517"/>
              <a:gd name="connsiteY0" fmla="*/ 764516 h 1536359"/>
              <a:gd name="connsiteX1" fmla="*/ 2069517 w 2069517"/>
              <a:gd name="connsiteY1" fmla="*/ 0 h 1536359"/>
              <a:gd name="connsiteX2" fmla="*/ 2063864 w 2069517"/>
              <a:gd name="connsiteY2" fmla="*/ 1536359 h 1536359"/>
              <a:gd name="connsiteX3" fmla="*/ 6464 w 2069517"/>
              <a:gd name="connsiteY3" fmla="*/ 1536359 h 1536359"/>
              <a:gd name="connsiteX4" fmla="*/ 0 w 2069517"/>
              <a:gd name="connsiteY4" fmla="*/ 764516 h 1536359"/>
              <a:gd name="connsiteX0" fmla="*/ 0 w 2064096"/>
              <a:gd name="connsiteY0" fmla="*/ 800502 h 1572345"/>
              <a:gd name="connsiteX1" fmla="*/ 2057390 w 2064096"/>
              <a:gd name="connsiteY1" fmla="*/ 0 h 1572345"/>
              <a:gd name="connsiteX2" fmla="*/ 2063864 w 2064096"/>
              <a:gd name="connsiteY2" fmla="*/ 1572345 h 1572345"/>
              <a:gd name="connsiteX3" fmla="*/ 6464 w 2064096"/>
              <a:gd name="connsiteY3" fmla="*/ 1572345 h 1572345"/>
              <a:gd name="connsiteX4" fmla="*/ 0 w 2064096"/>
              <a:gd name="connsiteY4" fmla="*/ 800502 h 1572345"/>
              <a:gd name="connsiteX0" fmla="*/ 14192 w 2057809"/>
              <a:gd name="connsiteY0" fmla="*/ 816806 h 1572345"/>
              <a:gd name="connsiteX1" fmla="*/ 2051103 w 2057809"/>
              <a:gd name="connsiteY1" fmla="*/ 0 h 1572345"/>
              <a:gd name="connsiteX2" fmla="*/ 2057577 w 2057809"/>
              <a:gd name="connsiteY2" fmla="*/ 1572345 h 1572345"/>
              <a:gd name="connsiteX3" fmla="*/ 177 w 2057809"/>
              <a:gd name="connsiteY3" fmla="*/ 1572345 h 1572345"/>
              <a:gd name="connsiteX4" fmla="*/ 14192 w 2057809"/>
              <a:gd name="connsiteY4" fmla="*/ 816806 h 1572345"/>
              <a:gd name="connsiteX0" fmla="*/ 1352 w 2058173"/>
              <a:gd name="connsiteY0" fmla="*/ 822094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822094 h 1572345"/>
              <a:gd name="connsiteX0" fmla="*/ 1352 w 2058173"/>
              <a:gd name="connsiteY0" fmla="*/ 687396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687396 h 1572345"/>
              <a:gd name="connsiteX0" fmla="*/ 0 w 2081534"/>
              <a:gd name="connsiteY0" fmla="*/ 687396 h 1572345"/>
              <a:gd name="connsiteX1" fmla="*/ 2074828 w 2081534"/>
              <a:gd name="connsiteY1" fmla="*/ 0 h 1572345"/>
              <a:gd name="connsiteX2" fmla="*/ 2081302 w 2081534"/>
              <a:gd name="connsiteY2" fmla="*/ 1572345 h 1572345"/>
              <a:gd name="connsiteX3" fmla="*/ 23902 w 2081534"/>
              <a:gd name="connsiteY3" fmla="*/ 1572345 h 1572345"/>
              <a:gd name="connsiteX4" fmla="*/ 0 w 2081534"/>
              <a:gd name="connsiteY4" fmla="*/ 687396 h 1572345"/>
              <a:gd name="connsiteX0" fmla="*/ 0 w 2070450"/>
              <a:gd name="connsiteY0" fmla="*/ 645108 h 1572345"/>
              <a:gd name="connsiteX1" fmla="*/ 2063744 w 2070450"/>
              <a:gd name="connsiteY1" fmla="*/ 0 h 1572345"/>
              <a:gd name="connsiteX2" fmla="*/ 2070218 w 2070450"/>
              <a:gd name="connsiteY2" fmla="*/ 1572345 h 1572345"/>
              <a:gd name="connsiteX3" fmla="*/ 12818 w 2070450"/>
              <a:gd name="connsiteY3" fmla="*/ 1572345 h 1572345"/>
              <a:gd name="connsiteX4" fmla="*/ 0 w 2070450"/>
              <a:gd name="connsiteY4" fmla="*/ 645108 h 1572345"/>
              <a:gd name="connsiteX0" fmla="*/ 15063 w 2057802"/>
              <a:gd name="connsiteY0" fmla="*/ 645107 h 1572345"/>
              <a:gd name="connsiteX1" fmla="*/ 2051096 w 2057802"/>
              <a:gd name="connsiteY1" fmla="*/ 0 h 1572345"/>
              <a:gd name="connsiteX2" fmla="*/ 2057570 w 2057802"/>
              <a:gd name="connsiteY2" fmla="*/ 1572345 h 1572345"/>
              <a:gd name="connsiteX3" fmla="*/ 170 w 2057802"/>
              <a:gd name="connsiteY3" fmla="*/ 1572345 h 1572345"/>
              <a:gd name="connsiteX4" fmla="*/ 15063 w 2057802"/>
              <a:gd name="connsiteY4" fmla="*/ 645107 h 1572345"/>
              <a:gd name="connsiteX0" fmla="*/ 4177 w 2057999"/>
              <a:gd name="connsiteY0" fmla="*/ 645107 h 1572345"/>
              <a:gd name="connsiteX1" fmla="*/ 2051293 w 2057999"/>
              <a:gd name="connsiteY1" fmla="*/ 0 h 1572345"/>
              <a:gd name="connsiteX2" fmla="*/ 2057767 w 2057999"/>
              <a:gd name="connsiteY2" fmla="*/ 1572345 h 1572345"/>
              <a:gd name="connsiteX3" fmla="*/ 367 w 2057999"/>
              <a:gd name="connsiteY3" fmla="*/ 1572345 h 1572345"/>
              <a:gd name="connsiteX4" fmla="*/ 4177 w 2057999"/>
              <a:gd name="connsiteY4" fmla="*/ 645107 h 1572345"/>
              <a:gd name="connsiteX0" fmla="*/ 4177 w 2057999"/>
              <a:gd name="connsiteY0" fmla="*/ 10802 h 938040"/>
              <a:gd name="connsiteX1" fmla="*/ 2051293 w 2057999"/>
              <a:gd name="connsiteY1" fmla="*/ 0 h 938040"/>
              <a:gd name="connsiteX2" fmla="*/ 2057767 w 2057999"/>
              <a:gd name="connsiteY2" fmla="*/ 938040 h 938040"/>
              <a:gd name="connsiteX3" fmla="*/ 367 w 2057999"/>
              <a:gd name="connsiteY3" fmla="*/ 938040 h 938040"/>
              <a:gd name="connsiteX4" fmla="*/ 4177 w 2057999"/>
              <a:gd name="connsiteY4" fmla="*/ 10802 h 938040"/>
              <a:gd name="connsiteX0" fmla="*/ 4177 w 2057999"/>
              <a:gd name="connsiteY0" fmla="*/ 0 h 927238"/>
              <a:gd name="connsiteX1" fmla="*/ 2051296 w 2057999"/>
              <a:gd name="connsiteY1" fmla="*/ 1283 h 927238"/>
              <a:gd name="connsiteX2" fmla="*/ 2057767 w 2057999"/>
              <a:gd name="connsiteY2" fmla="*/ 927238 h 927238"/>
              <a:gd name="connsiteX3" fmla="*/ 367 w 2057999"/>
              <a:gd name="connsiteY3" fmla="*/ 927238 h 927238"/>
              <a:gd name="connsiteX4" fmla="*/ 4177 w 2057999"/>
              <a:gd name="connsiteY4" fmla="*/ 0 h 927238"/>
              <a:gd name="connsiteX0" fmla="*/ 4177 w 2058003"/>
              <a:gd name="connsiteY0" fmla="*/ 0 h 959038"/>
              <a:gd name="connsiteX1" fmla="*/ 2051296 w 2058003"/>
              <a:gd name="connsiteY1" fmla="*/ 1283 h 959038"/>
              <a:gd name="connsiteX2" fmla="*/ 2057771 w 2058003"/>
              <a:gd name="connsiteY2" fmla="*/ 959038 h 959038"/>
              <a:gd name="connsiteX3" fmla="*/ 367 w 2058003"/>
              <a:gd name="connsiteY3" fmla="*/ 927238 h 959038"/>
              <a:gd name="connsiteX4" fmla="*/ 4177 w 2058003"/>
              <a:gd name="connsiteY4" fmla="*/ 0 h 959038"/>
              <a:gd name="connsiteX0" fmla="*/ 0 w 2053826"/>
              <a:gd name="connsiteY0" fmla="*/ 0 h 959038"/>
              <a:gd name="connsiteX1" fmla="*/ 2047119 w 2053826"/>
              <a:gd name="connsiteY1" fmla="*/ 1283 h 959038"/>
              <a:gd name="connsiteX2" fmla="*/ 2053594 w 2053826"/>
              <a:gd name="connsiteY2" fmla="*/ 959038 h 959038"/>
              <a:gd name="connsiteX3" fmla="*/ 4409 w 2053826"/>
              <a:gd name="connsiteY3" fmla="*/ 951968 h 959038"/>
              <a:gd name="connsiteX4" fmla="*/ 0 w 2053826"/>
              <a:gd name="connsiteY4" fmla="*/ 0 h 959038"/>
              <a:gd name="connsiteX0" fmla="*/ 4177 w 2058003"/>
              <a:gd name="connsiteY0" fmla="*/ 0 h 962570"/>
              <a:gd name="connsiteX1" fmla="*/ 2051296 w 2058003"/>
              <a:gd name="connsiteY1" fmla="*/ 1283 h 962570"/>
              <a:gd name="connsiteX2" fmla="*/ 2057771 w 2058003"/>
              <a:gd name="connsiteY2" fmla="*/ 959038 h 962570"/>
              <a:gd name="connsiteX3" fmla="*/ 367 w 2058003"/>
              <a:gd name="connsiteY3" fmla="*/ 962570 h 962570"/>
              <a:gd name="connsiteX4" fmla="*/ 4177 w 2058003"/>
              <a:gd name="connsiteY4" fmla="*/ 0 h 962570"/>
              <a:gd name="connsiteX0" fmla="*/ 4178 w 2058004"/>
              <a:gd name="connsiteY0" fmla="*/ 0 h 962570"/>
              <a:gd name="connsiteX1" fmla="*/ 2051297 w 2058004"/>
              <a:gd name="connsiteY1" fmla="*/ 1283 h 962570"/>
              <a:gd name="connsiteX2" fmla="*/ 2057772 w 2058004"/>
              <a:gd name="connsiteY2" fmla="*/ 959038 h 962570"/>
              <a:gd name="connsiteX3" fmla="*/ 367 w 2058004"/>
              <a:gd name="connsiteY3" fmla="*/ 962570 h 962570"/>
              <a:gd name="connsiteX4" fmla="*/ 4178 w 2058004"/>
              <a:gd name="connsiteY4" fmla="*/ 0 h 962570"/>
              <a:gd name="connsiteX0" fmla="*/ 0 w 2053826"/>
              <a:gd name="connsiteY0" fmla="*/ 0 h 959038"/>
              <a:gd name="connsiteX1" fmla="*/ 2047119 w 2053826"/>
              <a:gd name="connsiteY1" fmla="*/ 1283 h 959038"/>
              <a:gd name="connsiteX2" fmla="*/ 2053594 w 2053826"/>
              <a:gd name="connsiteY2" fmla="*/ 959038 h 959038"/>
              <a:gd name="connsiteX3" fmla="*/ 16739 w 2053826"/>
              <a:gd name="connsiteY3" fmla="*/ 955506 h 959038"/>
              <a:gd name="connsiteX4" fmla="*/ 0 w 2053826"/>
              <a:gd name="connsiteY4" fmla="*/ 0 h 959038"/>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30"/>
              <a:gd name="connsiteY0" fmla="*/ 0 h 976705"/>
              <a:gd name="connsiteX1" fmla="*/ 2047119 w 2053830"/>
              <a:gd name="connsiteY1" fmla="*/ 1283 h 976705"/>
              <a:gd name="connsiteX2" fmla="*/ 2053598 w 2053830"/>
              <a:gd name="connsiteY2" fmla="*/ 976705 h 976705"/>
              <a:gd name="connsiteX3" fmla="*/ 4410 w 2053830"/>
              <a:gd name="connsiteY3" fmla="*/ 962576 h 976705"/>
              <a:gd name="connsiteX4" fmla="*/ 0 w 2053830"/>
              <a:gd name="connsiteY4" fmla="*/ 0 h 976705"/>
              <a:gd name="connsiteX0" fmla="*/ 0 w 2047118"/>
              <a:gd name="connsiteY0" fmla="*/ 0 h 976705"/>
              <a:gd name="connsiteX1" fmla="*/ 2047119 w 2047118"/>
              <a:gd name="connsiteY1" fmla="*/ 1283 h 976705"/>
              <a:gd name="connsiteX2" fmla="*/ 2045379 w 2047118"/>
              <a:gd name="connsiteY2" fmla="*/ 976705 h 976705"/>
              <a:gd name="connsiteX3" fmla="*/ 4410 w 2047118"/>
              <a:gd name="connsiteY3" fmla="*/ 962576 h 976705"/>
              <a:gd name="connsiteX4" fmla="*/ 0 w 2047118"/>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5441"/>
              <a:gd name="connsiteY0" fmla="*/ 7568619 h 8545324"/>
              <a:gd name="connsiteX1" fmla="*/ 2008580 w 2045441"/>
              <a:gd name="connsiteY1" fmla="*/ 0 h 8545324"/>
              <a:gd name="connsiteX2" fmla="*/ 2045379 w 2045441"/>
              <a:gd name="connsiteY2" fmla="*/ 8545324 h 8545324"/>
              <a:gd name="connsiteX3" fmla="*/ 4410 w 2045441"/>
              <a:gd name="connsiteY3" fmla="*/ 8531195 h 8545324"/>
              <a:gd name="connsiteX4" fmla="*/ 0 w 2045441"/>
              <a:gd name="connsiteY4" fmla="*/ 7568619 h 8545324"/>
              <a:gd name="connsiteX0" fmla="*/ 0 w 2047122"/>
              <a:gd name="connsiteY0" fmla="*/ 7568622 h 8545327"/>
              <a:gd name="connsiteX1" fmla="*/ 2047122 w 2047122"/>
              <a:gd name="connsiteY1" fmla="*/ 0 h 8545327"/>
              <a:gd name="connsiteX2" fmla="*/ 2045379 w 2047122"/>
              <a:gd name="connsiteY2" fmla="*/ 8545327 h 8545327"/>
              <a:gd name="connsiteX3" fmla="*/ 4410 w 2047122"/>
              <a:gd name="connsiteY3" fmla="*/ 8531198 h 8545327"/>
              <a:gd name="connsiteX4" fmla="*/ 0 w 2047122"/>
              <a:gd name="connsiteY4" fmla="*/ 7568622 h 8545327"/>
              <a:gd name="connsiteX0" fmla="*/ 0 w 2085662"/>
              <a:gd name="connsiteY0" fmla="*/ 0 h 8596300"/>
              <a:gd name="connsiteX1" fmla="*/ 2085662 w 2085662"/>
              <a:gd name="connsiteY1" fmla="*/ 50973 h 8596300"/>
              <a:gd name="connsiteX2" fmla="*/ 2083919 w 2085662"/>
              <a:gd name="connsiteY2" fmla="*/ 8596300 h 8596300"/>
              <a:gd name="connsiteX3" fmla="*/ 42950 w 2085662"/>
              <a:gd name="connsiteY3" fmla="*/ 8582171 h 8596300"/>
              <a:gd name="connsiteX4" fmla="*/ 0 w 2085662"/>
              <a:gd name="connsiteY4" fmla="*/ 0 h 8596300"/>
              <a:gd name="connsiteX0" fmla="*/ 0 w 2143470"/>
              <a:gd name="connsiteY0" fmla="*/ 0 h 8563171"/>
              <a:gd name="connsiteX1" fmla="*/ 2143470 w 2143470"/>
              <a:gd name="connsiteY1" fmla="*/ 17844 h 8563171"/>
              <a:gd name="connsiteX2" fmla="*/ 2141727 w 2143470"/>
              <a:gd name="connsiteY2" fmla="*/ 8563171 h 8563171"/>
              <a:gd name="connsiteX3" fmla="*/ 100758 w 2143470"/>
              <a:gd name="connsiteY3" fmla="*/ 8549042 h 8563171"/>
              <a:gd name="connsiteX4" fmla="*/ 0 w 2143470"/>
              <a:gd name="connsiteY4" fmla="*/ 0 h 8563171"/>
              <a:gd name="connsiteX0" fmla="*/ 0 w 2104931"/>
              <a:gd name="connsiteY0" fmla="*/ 0 h 8563174"/>
              <a:gd name="connsiteX1" fmla="*/ 2104931 w 2104931"/>
              <a:gd name="connsiteY1" fmla="*/ 17847 h 8563174"/>
              <a:gd name="connsiteX2" fmla="*/ 2103188 w 2104931"/>
              <a:gd name="connsiteY2" fmla="*/ 8563174 h 8563174"/>
              <a:gd name="connsiteX3" fmla="*/ 62219 w 2104931"/>
              <a:gd name="connsiteY3" fmla="*/ 8549045 h 8563174"/>
              <a:gd name="connsiteX4" fmla="*/ 0 w 2104931"/>
              <a:gd name="connsiteY4" fmla="*/ 0 h 8563174"/>
              <a:gd name="connsiteX0" fmla="*/ 0 w 2047121"/>
              <a:gd name="connsiteY0" fmla="*/ 0 h 8563174"/>
              <a:gd name="connsiteX1" fmla="*/ 2047121 w 2047121"/>
              <a:gd name="connsiteY1" fmla="*/ 17847 h 8563174"/>
              <a:gd name="connsiteX2" fmla="*/ 2045378 w 2047121"/>
              <a:gd name="connsiteY2" fmla="*/ 8563174 h 8563174"/>
              <a:gd name="connsiteX3" fmla="*/ 4409 w 2047121"/>
              <a:gd name="connsiteY3" fmla="*/ 8549045 h 8563174"/>
              <a:gd name="connsiteX4" fmla="*/ 0 w 2047121"/>
              <a:gd name="connsiteY4" fmla="*/ 0 h 8563174"/>
              <a:gd name="connsiteX0" fmla="*/ 0 w 2047124"/>
              <a:gd name="connsiteY0" fmla="*/ 32578 h 8595752"/>
              <a:gd name="connsiteX1" fmla="*/ 2047124 w 2047124"/>
              <a:gd name="connsiteY1" fmla="*/ 1 h 8595752"/>
              <a:gd name="connsiteX2" fmla="*/ 2045378 w 2047124"/>
              <a:gd name="connsiteY2" fmla="*/ 8595752 h 8595752"/>
              <a:gd name="connsiteX3" fmla="*/ 4409 w 2047124"/>
              <a:gd name="connsiteY3" fmla="*/ 8581623 h 8595752"/>
              <a:gd name="connsiteX4" fmla="*/ 0 w 2047124"/>
              <a:gd name="connsiteY4" fmla="*/ 32578 h 8595752"/>
              <a:gd name="connsiteX0" fmla="*/ 0 w 2047123"/>
              <a:gd name="connsiteY0" fmla="*/ 7363 h 8595751"/>
              <a:gd name="connsiteX1" fmla="*/ 2047123 w 2047123"/>
              <a:gd name="connsiteY1" fmla="*/ 0 h 8595751"/>
              <a:gd name="connsiteX2" fmla="*/ 2045377 w 2047123"/>
              <a:gd name="connsiteY2" fmla="*/ 8595751 h 8595751"/>
              <a:gd name="connsiteX3" fmla="*/ 4408 w 2047123"/>
              <a:gd name="connsiteY3" fmla="*/ 8581622 h 8595751"/>
              <a:gd name="connsiteX4" fmla="*/ 0 w 2047123"/>
              <a:gd name="connsiteY4" fmla="*/ 7363 h 8595751"/>
              <a:gd name="connsiteX0" fmla="*/ 0 w 2047122"/>
              <a:gd name="connsiteY0" fmla="*/ 0 h 8613602"/>
              <a:gd name="connsiteX1" fmla="*/ 2047122 w 2047122"/>
              <a:gd name="connsiteY1" fmla="*/ 17851 h 8613602"/>
              <a:gd name="connsiteX2" fmla="*/ 2045376 w 2047122"/>
              <a:gd name="connsiteY2" fmla="*/ 8613602 h 8613602"/>
              <a:gd name="connsiteX3" fmla="*/ 4407 w 2047122"/>
              <a:gd name="connsiteY3" fmla="*/ 8599473 h 8613602"/>
              <a:gd name="connsiteX4" fmla="*/ 0 w 2047122"/>
              <a:gd name="connsiteY4" fmla="*/ 0 h 861360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599473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55496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2" h="8686862">
                <a:moveTo>
                  <a:pt x="0" y="0"/>
                </a:moveTo>
                <a:lnTo>
                  <a:pt x="2047122" y="17851"/>
                </a:lnTo>
                <a:cubicBezTo>
                  <a:pt x="2045238" y="529971"/>
                  <a:pt x="2047260" y="8174742"/>
                  <a:pt x="2045376" y="8686862"/>
                </a:cubicBezTo>
                <a:cubicBezTo>
                  <a:pt x="1380637" y="8328349"/>
                  <a:pt x="643163" y="8306642"/>
                  <a:pt x="4407" y="8677044"/>
                </a:cubicBezTo>
                <a:cubicBezTo>
                  <a:pt x="2252" y="8419763"/>
                  <a:pt x="2155" y="257281"/>
                  <a:pt x="0"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485911" y="2039787"/>
            <a:ext cx="3467448" cy="430887"/>
          </a:xfrm>
          <a:prstGeom prst="rect">
            <a:avLst/>
          </a:prstGeom>
          <a:noFill/>
          <a:ln>
            <a:noFill/>
          </a:ln>
        </p:spPr>
        <p:txBody>
          <a:bodyPr wrap="square" rtlCol="0">
            <a:spAutoFit/>
          </a:bodyPr>
          <a:lstStyle/>
          <a:p>
            <a:pPr algn="ctr"/>
            <a:r>
              <a:rPr lang="en-US" sz="2200" b="1" dirty="0">
                <a:ln w="12700">
                  <a:solidFill>
                    <a:schemeClr val="bg1"/>
                  </a:solidFill>
                  <a:round/>
                </a:ln>
                <a:solidFill>
                  <a:srgbClr val="1C1C1C"/>
                </a:solidFill>
                <a:latin typeface="Tahoma" panose="020B0604030504040204" pitchFamily="34" charset="0"/>
                <a:ea typeface="Tahoma" panose="020B0604030504040204" pitchFamily="34" charset="0"/>
                <a:cs typeface="Tahoma" panose="020B0604030504040204" pitchFamily="34" charset="0"/>
              </a:rPr>
              <a:t>More goes here.</a:t>
            </a:r>
          </a:p>
        </p:txBody>
      </p:sp>
      <p:sp>
        <p:nvSpPr>
          <p:cNvPr id="11" name="TextBox 10"/>
          <p:cNvSpPr txBox="1"/>
          <p:nvPr/>
        </p:nvSpPr>
        <p:spPr>
          <a:xfrm rot="21584867">
            <a:off x="1458927" y="1092709"/>
            <a:ext cx="3521417" cy="1015663"/>
          </a:xfrm>
          <a:prstGeom prst="rect">
            <a:avLst/>
          </a:prstGeom>
          <a:noFill/>
          <a:ln>
            <a:noFill/>
          </a:ln>
        </p:spPr>
        <p:txBody>
          <a:bodyPr wrap="square" rtlCol="0">
            <a:spAutoFit/>
          </a:bodyPr>
          <a:lstStyle/>
          <a:p>
            <a:pPr algn="ctr"/>
            <a:r>
              <a:rPr lang="en-US" sz="30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Your Words</a:t>
            </a:r>
          </a:p>
          <a:p>
            <a:pPr algn="ctr"/>
            <a:r>
              <a:rPr lang="en-US" sz="30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Here</a:t>
            </a:r>
          </a:p>
        </p:txBody>
      </p:sp>
      <p:sp>
        <p:nvSpPr>
          <p:cNvPr id="18" name="TextBox 17"/>
          <p:cNvSpPr txBox="1"/>
          <p:nvPr/>
        </p:nvSpPr>
        <p:spPr>
          <a:xfrm rot="21569299">
            <a:off x="4730187" y="1094334"/>
            <a:ext cx="6172200" cy="1323439"/>
          </a:xfrm>
          <a:prstGeom prst="rect">
            <a:avLst/>
          </a:prstGeom>
          <a:noFill/>
          <a:ln>
            <a:noFill/>
          </a:ln>
        </p:spPr>
        <p:txBody>
          <a:bodyPr wrap="square" rtlCol="0">
            <a:spAutoFit/>
          </a:bodyPr>
          <a:lstStyle/>
          <a:p>
            <a:pPr algn="ctr"/>
            <a:r>
              <a:rPr lang="en-US" sz="8000" b="1" dirty="0">
                <a:ln w="19050">
                  <a:noFill/>
                  <a:round/>
                </a:ln>
                <a:solidFill>
                  <a:schemeClr val="accent2"/>
                </a:solidFill>
                <a:latin typeface="Lobster" panose="02000506000000020003" pitchFamily="2" charset="0"/>
              </a:rPr>
              <a:t>Holiday Title</a:t>
            </a:r>
          </a:p>
        </p:txBody>
      </p:sp>
      <p:sp>
        <p:nvSpPr>
          <p:cNvPr id="13" name="TextBox 12"/>
          <p:cNvSpPr txBox="1"/>
          <p:nvPr/>
        </p:nvSpPr>
        <p:spPr>
          <a:xfrm rot="21584867">
            <a:off x="4494704" y="3001009"/>
            <a:ext cx="7156817" cy="3231654"/>
          </a:xfrm>
          <a:prstGeom prst="rect">
            <a:avLst/>
          </a:prstGeom>
          <a:noFill/>
          <a:ln>
            <a:noFill/>
          </a:ln>
        </p:spPr>
        <p:txBody>
          <a:bodyPr wrap="square" rtlCol="0">
            <a:spAutoFit/>
          </a:bodyPr>
          <a:lstStyle/>
          <a:p>
            <a:pPr algn="ctr"/>
            <a:r>
              <a:rPr lang="en-US" sz="3600"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HERE ARE SOME </a:t>
            </a:r>
          </a:p>
          <a:p>
            <a:pPr algn="ctr"/>
            <a:r>
              <a:rPr lang="en-US" sz="3600"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GOOD PLACES FOR </a:t>
            </a:r>
          </a:p>
          <a:p>
            <a:pPr algn="ctr"/>
            <a:r>
              <a:rPr lang="en-US" sz="3600"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TEXT TO GO.</a:t>
            </a:r>
            <a:b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br>
            <a:r>
              <a:rPr lang="en-US" sz="48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HAPPY</a:t>
            </a:r>
          </a:p>
          <a:p>
            <a:pPr algn="ctr"/>
            <a:r>
              <a:rPr lang="en-US" sz="48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HOLIDAYS!</a:t>
            </a:r>
          </a:p>
        </p:txBody>
      </p:sp>
      <p:cxnSp>
        <p:nvCxnSpPr>
          <p:cNvPr id="19" name="Straight Connector 18"/>
          <p:cNvCxnSpPr/>
          <p:nvPr/>
        </p:nvCxnSpPr>
        <p:spPr>
          <a:xfrm>
            <a:off x="6477000" y="2916991"/>
            <a:ext cx="3124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511012" y="6324600"/>
            <a:ext cx="3124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
          <p:cNvSpPr/>
          <p:nvPr/>
        </p:nvSpPr>
        <p:spPr>
          <a:xfrm rot="5400000" flipV="1">
            <a:off x="248037" y="739896"/>
            <a:ext cx="1588035" cy="2095637"/>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63864"/>
              <a:gd name="connsiteY0" fmla="*/ 247642 h 1019485"/>
              <a:gd name="connsiteX1" fmla="*/ 2063864 w 2063864"/>
              <a:gd name="connsiteY1" fmla="*/ 0 h 1019485"/>
              <a:gd name="connsiteX2" fmla="*/ 2063864 w 2063864"/>
              <a:gd name="connsiteY2" fmla="*/ 1019485 h 1019485"/>
              <a:gd name="connsiteX3" fmla="*/ 6464 w 2063864"/>
              <a:gd name="connsiteY3" fmla="*/ 1019485 h 1019485"/>
              <a:gd name="connsiteX4" fmla="*/ 0 w 2063864"/>
              <a:gd name="connsiteY4" fmla="*/ 247642 h 1019485"/>
              <a:gd name="connsiteX0" fmla="*/ 0 w 2069517"/>
              <a:gd name="connsiteY0" fmla="*/ 764516 h 1536359"/>
              <a:gd name="connsiteX1" fmla="*/ 2069517 w 2069517"/>
              <a:gd name="connsiteY1" fmla="*/ 0 h 1536359"/>
              <a:gd name="connsiteX2" fmla="*/ 2063864 w 2069517"/>
              <a:gd name="connsiteY2" fmla="*/ 1536359 h 1536359"/>
              <a:gd name="connsiteX3" fmla="*/ 6464 w 2069517"/>
              <a:gd name="connsiteY3" fmla="*/ 1536359 h 1536359"/>
              <a:gd name="connsiteX4" fmla="*/ 0 w 2069517"/>
              <a:gd name="connsiteY4" fmla="*/ 764516 h 1536359"/>
              <a:gd name="connsiteX0" fmla="*/ 0 w 2064096"/>
              <a:gd name="connsiteY0" fmla="*/ 800502 h 1572345"/>
              <a:gd name="connsiteX1" fmla="*/ 2057390 w 2064096"/>
              <a:gd name="connsiteY1" fmla="*/ 0 h 1572345"/>
              <a:gd name="connsiteX2" fmla="*/ 2063864 w 2064096"/>
              <a:gd name="connsiteY2" fmla="*/ 1572345 h 1572345"/>
              <a:gd name="connsiteX3" fmla="*/ 6464 w 2064096"/>
              <a:gd name="connsiteY3" fmla="*/ 1572345 h 1572345"/>
              <a:gd name="connsiteX4" fmla="*/ 0 w 2064096"/>
              <a:gd name="connsiteY4" fmla="*/ 800502 h 1572345"/>
              <a:gd name="connsiteX0" fmla="*/ 14192 w 2057809"/>
              <a:gd name="connsiteY0" fmla="*/ 816806 h 1572345"/>
              <a:gd name="connsiteX1" fmla="*/ 2051103 w 2057809"/>
              <a:gd name="connsiteY1" fmla="*/ 0 h 1572345"/>
              <a:gd name="connsiteX2" fmla="*/ 2057577 w 2057809"/>
              <a:gd name="connsiteY2" fmla="*/ 1572345 h 1572345"/>
              <a:gd name="connsiteX3" fmla="*/ 177 w 2057809"/>
              <a:gd name="connsiteY3" fmla="*/ 1572345 h 1572345"/>
              <a:gd name="connsiteX4" fmla="*/ 14192 w 2057809"/>
              <a:gd name="connsiteY4" fmla="*/ 816806 h 1572345"/>
              <a:gd name="connsiteX0" fmla="*/ 1352 w 2058173"/>
              <a:gd name="connsiteY0" fmla="*/ 822094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822094 h 1572345"/>
              <a:gd name="connsiteX0" fmla="*/ 1352 w 2058173"/>
              <a:gd name="connsiteY0" fmla="*/ 687396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687396 h 1572345"/>
              <a:gd name="connsiteX0" fmla="*/ 0 w 2081534"/>
              <a:gd name="connsiteY0" fmla="*/ 687396 h 1572345"/>
              <a:gd name="connsiteX1" fmla="*/ 2074828 w 2081534"/>
              <a:gd name="connsiteY1" fmla="*/ 0 h 1572345"/>
              <a:gd name="connsiteX2" fmla="*/ 2081302 w 2081534"/>
              <a:gd name="connsiteY2" fmla="*/ 1572345 h 1572345"/>
              <a:gd name="connsiteX3" fmla="*/ 23902 w 2081534"/>
              <a:gd name="connsiteY3" fmla="*/ 1572345 h 1572345"/>
              <a:gd name="connsiteX4" fmla="*/ 0 w 2081534"/>
              <a:gd name="connsiteY4" fmla="*/ 687396 h 1572345"/>
              <a:gd name="connsiteX0" fmla="*/ 0 w 2070450"/>
              <a:gd name="connsiteY0" fmla="*/ 645108 h 1572345"/>
              <a:gd name="connsiteX1" fmla="*/ 2063744 w 2070450"/>
              <a:gd name="connsiteY1" fmla="*/ 0 h 1572345"/>
              <a:gd name="connsiteX2" fmla="*/ 2070218 w 2070450"/>
              <a:gd name="connsiteY2" fmla="*/ 1572345 h 1572345"/>
              <a:gd name="connsiteX3" fmla="*/ 12818 w 2070450"/>
              <a:gd name="connsiteY3" fmla="*/ 1572345 h 1572345"/>
              <a:gd name="connsiteX4" fmla="*/ 0 w 2070450"/>
              <a:gd name="connsiteY4" fmla="*/ 645108 h 1572345"/>
              <a:gd name="connsiteX0" fmla="*/ 15063 w 2057802"/>
              <a:gd name="connsiteY0" fmla="*/ 645107 h 1572345"/>
              <a:gd name="connsiteX1" fmla="*/ 2051096 w 2057802"/>
              <a:gd name="connsiteY1" fmla="*/ 0 h 1572345"/>
              <a:gd name="connsiteX2" fmla="*/ 2057570 w 2057802"/>
              <a:gd name="connsiteY2" fmla="*/ 1572345 h 1572345"/>
              <a:gd name="connsiteX3" fmla="*/ 170 w 2057802"/>
              <a:gd name="connsiteY3" fmla="*/ 1572345 h 1572345"/>
              <a:gd name="connsiteX4" fmla="*/ 15063 w 2057802"/>
              <a:gd name="connsiteY4" fmla="*/ 645107 h 1572345"/>
              <a:gd name="connsiteX0" fmla="*/ 4177 w 2057999"/>
              <a:gd name="connsiteY0" fmla="*/ 645107 h 1572345"/>
              <a:gd name="connsiteX1" fmla="*/ 2051293 w 2057999"/>
              <a:gd name="connsiteY1" fmla="*/ 0 h 1572345"/>
              <a:gd name="connsiteX2" fmla="*/ 2057767 w 2057999"/>
              <a:gd name="connsiteY2" fmla="*/ 1572345 h 1572345"/>
              <a:gd name="connsiteX3" fmla="*/ 367 w 2057999"/>
              <a:gd name="connsiteY3" fmla="*/ 1572345 h 1572345"/>
              <a:gd name="connsiteX4" fmla="*/ 4177 w 2057999"/>
              <a:gd name="connsiteY4" fmla="*/ 645107 h 1572345"/>
              <a:gd name="connsiteX0" fmla="*/ 4177 w 2057999"/>
              <a:gd name="connsiteY0" fmla="*/ 10802 h 938040"/>
              <a:gd name="connsiteX1" fmla="*/ 2051293 w 2057999"/>
              <a:gd name="connsiteY1" fmla="*/ 0 h 938040"/>
              <a:gd name="connsiteX2" fmla="*/ 2057767 w 2057999"/>
              <a:gd name="connsiteY2" fmla="*/ 938040 h 938040"/>
              <a:gd name="connsiteX3" fmla="*/ 367 w 2057999"/>
              <a:gd name="connsiteY3" fmla="*/ 938040 h 938040"/>
              <a:gd name="connsiteX4" fmla="*/ 4177 w 2057999"/>
              <a:gd name="connsiteY4" fmla="*/ 10802 h 938040"/>
              <a:gd name="connsiteX0" fmla="*/ 4177 w 2057999"/>
              <a:gd name="connsiteY0" fmla="*/ 0 h 927238"/>
              <a:gd name="connsiteX1" fmla="*/ 2051296 w 2057999"/>
              <a:gd name="connsiteY1" fmla="*/ 1283 h 927238"/>
              <a:gd name="connsiteX2" fmla="*/ 2057767 w 2057999"/>
              <a:gd name="connsiteY2" fmla="*/ 927238 h 927238"/>
              <a:gd name="connsiteX3" fmla="*/ 367 w 2057999"/>
              <a:gd name="connsiteY3" fmla="*/ 927238 h 927238"/>
              <a:gd name="connsiteX4" fmla="*/ 4177 w 2057999"/>
              <a:gd name="connsiteY4" fmla="*/ 0 h 927238"/>
              <a:gd name="connsiteX0" fmla="*/ 4177 w 2058003"/>
              <a:gd name="connsiteY0" fmla="*/ 0 h 959038"/>
              <a:gd name="connsiteX1" fmla="*/ 2051296 w 2058003"/>
              <a:gd name="connsiteY1" fmla="*/ 1283 h 959038"/>
              <a:gd name="connsiteX2" fmla="*/ 2057771 w 2058003"/>
              <a:gd name="connsiteY2" fmla="*/ 959038 h 959038"/>
              <a:gd name="connsiteX3" fmla="*/ 367 w 2058003"/>
              <a:gd name="connsiteY3" fmla="*/ 927238 h 959038"/>
              <a:gd name="connsiteX4" fmla="*/ 4177 w 2058003"/>
              <a:gd name="connsiteY4" fmla="*/ 0 h 959038"/>
              <a:gd name="connsiteX0" fmla="*/ 0 w 2053826"/>
              <a:gd name="connsiteY0" fmla="*/ 0 h 959038"/>
              <a:gd name="connsiteX1" fmla="*/ 2047119 w 2053826"/>
              <a:gd name="connsiteY1" fmla="*/ 1283 h 959038"/>
              <a:gd name="connsiteX2" fmla="*/ 2053594 w 2053826"/>
              <a:gd name="connsiteY2" fmla="*/ 959038 h 959038"/>
              <a:gd name="connsiteX3" fmla="*/ 4409 w 2053826"/>
              <a:gd name="connsiteY3" fmla="*/ 951968 h 959038"/>
              <a:gd name="connsiteX4" fmla="*/ 0 w 2053826"/>
              <a:gd name="connsiteY4" fmla="*/ 0 h 959038"/>
              <a:gd name="connsiteX0" fmla="*/ 4177 w 2058003"/>
              <a:gd name="connsiteY0" fmla="*/ 0 h 962570"/>
              <a:gd name="connsiteX1" fmla="*/ 2051296 w 2058003"/>
              <a:gd name="connsiteY1" fmla="*/ 1283 h 962570"/>
              <a:gd name="connsiteX2" fmla="*/ 2057771 w 2058003"/>
              <a:gd name="connsiteY2" fmla="*/ 959038 h 962570"/>
              <a:gd name="connsiteX3" fmla="*/ 367 w 2058003"/>
              <a:gd name="connsiteY3" fmla="*/ 962570 h 962570"/>
              <a:gd name="connsiteX4" fmla="*/ 4177 w 2058003"/>
              <a:gd name="connsiteY4" fmla="*/ 0 h 962570"/>
              <a:gd name="connsiteX0" fmla="*/ 4178 w 2058004"/>
              <a:gd name="connsiteY0" fmla="*/ 0 h 962570"/>
              <a:gd name="connsiteX1" fmla="*/ 2051297 w 2058004"/>
              <a:gd name="connsiteY1" fmla="*/ 1283 h 962570"/>
              <a:gd name="connsiteX2" fmla="*/ 2057772 w 2058004"/>
              <a:gd name="connsiteY2" fmla="*/ 959038 h 962570"/>
              <a:gd name="connsiteX3" fmla="*/ 367 w 2058004"/>
              <a:gd name="connsiteY3" fmla="*/ 962570 h 962570"/>
              <a:gd name="connsiteX4" fmla="*/ 4178 w 2058004"/>
              <a:gd name="connsiteY4" fmla="*/ 0 h 962570"/>
              <a:gd name="connsiteX0" fmla="*/ 0 w 2053826"/>
              <a:gd name="connsiteY0" fmla="*/ 0 h 959038"/>
              <a:gd name="connsiteX1" fmla="*/ 2047119 w 2053826"/>
              <a:gd name="connsiteY1" fmla="*/ 1283 h 959038"/>
              <a:gd name="connsiteX2" fmla="*/ 2053594 w 2053826"/>
              <a:gd name="connsiteY2" fmla="*/ 959038 h 959038"/>
              <a:gd name="connsiteX3" fmla="*/ 16739 w 2053826"/>
              <a:gd name="connsiteY3" fmla="*/ 955506 h 959038"/>
              <a:gd name="connsiteX4" fmla="*/ 0 w 2053826"/>
              <a:gd name="connsiteY4" fmla="*/ 0 h 959038"/>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30"/>
              <a:gd name="connsiteY0" fmla="*/ 0 h 976705"/>
              <a:gd name="connsiteX1" fmla="*/ 2047119 w 2053830"/>
              <a:gd name="connsiteY1" fmla="*/ 1283 h 976705"/>
              <a:gd name="connsiteX2" fmla="*/ 2053598 w 2053830"/>
              <a:gd name="connsiteY2" fmla="*/ 976705 h 976705"/>
              <a:gd name="connsiteX3" fmla="*/ 4410 w 2053830"/>
              <a:gd name="connsiteY3" fmla="*/ 962576 h 976705"/>
              <a:gd name="connsiteX4" fmla="*/ 0 w 2053830"/>
              <a:gd name="connsiteY4" fmla="*/ 0 h 976705"/>
              <a:gd name="connsiteX0" fmla="*/ 0 w 2047118"/>
              <a:gd name="connsiteY0" fmla="*/ 0 h 976705"/>
              <a:gd name="connsiteX1" fmla="*/ 2047119 w 2047118"/>
              <a:gd name="connsiteY1" fmla="*/ 1283 h 976705"/>
              <a:gd name="connsiteX2" fmla="*/ 2045379 w 2047118"/>
              <a:gd name="connsiteY2" fmla="*/ 976705 h 976705"/>
              <a:gd name="connsiteX3" fmla="*/ 4410 w 2047118"/>
              <a:gd name="connsiteY3" fmla="*/ 962576 h 976705"/>
              <a:gd name="connsiteX4" fmla="*/ 0 w 2047118"/>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5441"/>
              <a:gd name="connsiteY0" fmla="*/ 7568619 h 8545324"/>
              <a:gd name="connsiteX1" fmla="*/ 2008580 w 2045441"/>
              <a:gd name="connsiteY1" fmla="*/ 0 h 8545324"/>
              <a:gd name="connsiteX2" fmla="*/ 2045379 w 2045441"/>
              <a:gd name="connsiteY2" fmla="*/ 8545324 h 8545324"/>
              <a:gd name="connsiteX3" fmla="*/ 4410 w 2045441"/>
              <a:gd name="connsiteY3" fmla="*/ 8531195 h 8545324"/>
              <a:gd name="connsiteX4" fmla="*/ 0 w 2045441"/>
              <a:gd name="connsiteY4" fmla="*/ 7568619 h 8545324"/>
              <a:gd name="connsiteX0" fmla="*/ 0 w 2047122"/>
              <a:gd name="connsiteY0" fmla="*/ 7568622 h 8545327"/>
              <a:gd name="connsiteX1" fmla="*/ 2047122 w 2047122"/>
              <a:gd name="connsiteY1" fmla="*/ 0 h 8545327"/>
              <a:gd name="connsiteX2" fmla="*/ 2045379 w 2047122"/>
              <a:gd name="connsiteY2" fmla="*/ 8545327 h 8545327"/>
              <a:gd name="connsiteX3" fmla="*/ 4410 w 2047122"/>
              <a:gd name="connsiteY3" fmla="*/ 8531198 h 8545327"/>
              <a:gd name="connsiteX4" fmla="*/ 0 w 2047122"/>
              <a:gd name="connsiteY4" fmla="*/ 7568622 h 8545327"/>
              <a:gd name="connsiteX0" fmla="*/ 0 w 2085662"/>
              <a:gd name="connsiteY0" fmla="*/ 0 h 8596300"/>
              <a:gd name="connsiteX1" fmla="*/ 2085662 w 2085662"/>
              <a:gd name="connsiteY1" fmla="*/ 50973 h 8596300"/>
              <a:gd name="connsiteX2" fmla="*/ 2083919 w 2085662"/>
              <a:gd name="connsiteY2" fmla="*/ 8596300 h 8596300"/>
              <a:gd name="connsiteX3" fmla="*/ 42950 w 2085662"/>
              <a:gd name="connsiteY3" fmla="*/ 8582171 h 8596300"/>
              <a:gd name="connsiteX4" fmla="*/ 0 w 2085662"/>
              <a:gd name="connsiteY4" fmla="*/ 0 h 8596300"/>
              <a:gd name="connsiteX0" fmla="*/ 0 w 2143470"/>
              <a:gd name="connsiteY0" fmla="*/ 0 h 8563171"/>
              <a:gd name="connsiteX1" fmla="*/ 2143470 w 2143470"/>
              <a:gd name="connsiteY1" fmla="*/ 17844 h 8563171"/>
              <a:gd name="connsiteX2" fmla="*/ 2141727 w 2143470"/>
              <a:gd name="connsiteY2" fmla="*/ 8563171 h 8563171"/>
              <a:gd name="connsiteX3" fmla="*/ 100758 w 2143470"/>
              <a:gd name="connsiteY3" fmla="*/ 8549042 h 8563171"/>
              <a:gd name="connsiteX4" fmla="*/ 0 w 2143470"/>
              <a:gd name="connsiteY4" fmla="*/ 0 h 8563171"/>
              <a:gd name="connsiteX0" fmla="*/ 0 w 2104931"/>
              <a:gd name="connsiteY0" fmla="*/ 0 h 8563174"/>
              <a:gd name="connsiteX1" fmla="*/ 2104931 w 2104931"/>
              <a:gd name="connsiteY1" fmla="*/ 17847 h 8563174"/>
              <a:gd name="connsiteX2" fmla="*/ 2103188 w 2104931"/>
              <a:gd name="connsiteY2" fmla="*/ 8563174 h 8563174"/>
              <a:gd name="connsiteX3" fmla="*/ 62219 w 2104931"/>
              <a:gd name="connsiteY3" fmla="*/ 8549045 h 8563174"/>
              <a:gd name="connsiteX4" fmla="*/ 0 w 2104931"/>
              <a:gd name="connsiteY4" fmla="*/ 0 h 8563174"/>
              <a:gd name="connsiteX0" fmla="*/ 0 w 2047121"/>
              <a:gd name="connsiteY0" fmla="*/ 0 h 8563174"/>
              <a:gd name="connsiteX1" fmla="*/ 2047121 w 2047121"/>
              <a:gd name="connsiteY1" fmla="*/ 17847 h 8563174"/>
              <a:gd name="connsiteX2" fmla="*/ 2045378 w 2047121"/>
              <a:gd name="connsiteY2" fmla="*/ 8563174 h 8563174"/>
              <a:gd name="connsiteX3" fmla="*/ 4409 w 2047121"/>
              <a:gd name="connsiteY3" fmla="*/ 8549045 h 8563174"/>
              <a:gd name="connsiteX4" fmla="*/ 0 w 2047121"/>
              <a:gd name="connsiteY4" fmla="*/ 0 h 8563174"/>
              <a:gd name="connsiteX0" fmla="*/ 0 w 2047124"/>
              <a:gd name="connsiteY0" fmla="*/ 32578 h 8595752"/>
              <a:gd name="connsiteX1" fmla="*/ 2047124 w 2047124"/>
              <a:gd name="connsiteY1" fmla="*/ 1 h 8595752"/>
              <a:gd name="connsiteX2" fmla="*/ 2045378 w 2047124"/>
              <a:gd name="connsiteY2" fmla="*/ 8595752 h 8595752"/>
              <a:gd name="connsiteX3" fmla="*/ 4409 w 2047124"/>
              <a:gd name="connsiteY3" fmla="*/ 8581623 h 8595752"/>
              <a:gd name="connsiteX4" fmla="*/ 0 w 2047124"/>
              <a:gd name="connsiteY4" fmla="*/ 32578 h 8595752"/>
              <a:gd name="connsiteX0" fmla="*/ 0 w 2047123"/>
              <a:gd name="connsiteY0" fmla="*/ 7363 h 8595751"/>
              <a:gd name="connsiteX1" fmla="*/ 2047123 w 2047123"/>
              <a:gd name="connsiteY1" fmla="*/ 0 h 8595751"/>
              <a:gd name="connsiteX2" fmla="*/ 2045377 w 2047123"/>
              <a:gd name="connsiteY2" fmla="*/ 8595751 h 8595751"/>
              <a:gd name="connsiteX3" fmla="*/ 4408 w 2047123"/>
              <a:gd name="connsiteY3" fmla="*/ 8581622 h 8595751"/>
              <a:gd name="connsiteX4" fmla="*/ 0 w 2047123"/>
              <a:gd name="connsiteY4" fmla="*/ 7363 h 8595751"/>
              <a:gd name="connsiteX0" fmla="*/ 0 w 2047122"/>
              <a:gd name="connsiteY0" fmla="*/ 0 h 8613602"/>
              <a:gd name="connsiteX1" fmla="*/ 2047122 w 2047122"/>
              <a:gd name="connsiteY1" fmla="*/ 17851 h 8613602"/>
              <a:gd name="connsiteX2" fmla="*/ 2045376 w 2047122"/>
              <a:gd name="connsiteY2" fmla="*/ 8613602 h 8613602"/>
              <a:gd name="connsiteX3" fmla="*/ 4407 w 2047122"/>
              <a:gd name="connsiteY3" fmla="*/ 8599473 h 8613602"/>
              <a:gd name="connsiteX4" fmla="*/ 0 w 2047122"/>
              <a:gd name="connsiteY4" fmla="*/ 0 h 8613602"/>
              <a:gd name="connsiteX0" fmla="*/ 148998 w 2196120"/>
              <a:gd name="connsiteY0" fmla="*/ 0 h 8613602"/>
              <a:gd name="connsiteX1" fmla="*/ 2196120 w 2196120"/>
              <a:gd name="connsiteY1" fmla="*/ 17851 h 8613602"/>
              <a:gd name="connsiteX2" fmla="*/ 2194374 w 2196120"/>
              <a:gd name="connsiteY2" fmla="*/ 8613602 h 8613602"/>
              <a:gd name="connsiteX3" fmla="*/ 153405 w 2196120"/>
              <a:gd name="connsiteY3" fmla="*/ 8599473 h 8613602"/>
              <a:gd name="connsiteX4" fmla="*/ 176980 w 2196120"/>
              <a:gd name="connsiteY4" fmla="*/ 6359938 h 8613602"/>
              <a:gd name="connsiteX5" fmla="*/ 148998 w 2196120"/>
              <a:gd name="connsiteY5" fmla="*/ 0 h 8613602"/>
              <a:gd name="connsiteX0" fmla="*/ 148998 w 2346469"/>
              <a:gd name="connsiteY0" fmla="*/ 0 h 8613602"/>
              <a:gd name="connsiteX1" fmla="*/ 2196120 w 2346469"/>
              <a:gd name="connsiteY1" fmla="*/ 17851 h 8613602"/>
              <a:gd name="connsiteX2" fmla="*/ 2192037 w 2346469"/>
              <a:gd name="connsiteY2" fmla="*/ 6359938 h 8613602"/>
              <a:gd name="connsiteX3" fmla="*/ 2194374 w 2346469"/>
              <a:gd name="connsiteY3" fmla="*/ 8613602 h 8613602"/>
              <a:gd name="connsiteX4" fmla="*/ 153405 w 2346469"/>
              <a:gd name="connsiteY4" fmla="*/ 8599473 h 8613602"/>
              <a:gd name="connsiteX5" fmla="*/ 176980 w 2346469"/>
              <a:gd name="connsiteY5" fmla="*/ 6359938 h 8613602"/>
              <a:gd name="connsiteX6" fmla="*/ 148998 w 2346469"/>
              <a:gd name="connsiteY6" fmla="*/ 0 h 8613602"/>
              <a:gd name="connsiteX0" fmla="*/ 271230 w 2438966"/>
              <a:gd name="connsiteY0" fmla="*/ 6342087 h 8595751"/>
              <a:gd name="connsiteX1" fmla="*/ 2290370 w 2438966"/>
              <a:gd name="connsiteY1" fmla="*/ 0 h 8595751"/>
              <a:gd name="connsiteX2" fmla="*/ 2286287 w 2438966"/>
              <a:gd name="connsiteY2" fmla="*/ 6342087 h 8595751"/>
              <a:gd name="connsiteX3" fmla="*/ 2288624 w 2438966"/>
              <a:gd name="connsiteY3" fmla="*/ 8595751 h 8595751"/>
              <a:gd name="connsiteX4" fmla="*/ 247655 w 2438966"/>
              <a:gd name="connsiteY4" fmla="*/ 8581622 h 8595751"/>
              <a:gd name="connsiteX5" fmla="*/ 271230 w 2438966"/>
              <a:gd name="connsiteY5" fmla="*/ 6342087 h 8595751"/>
              <a:gd name="connsiteX0" fmla="*/ 271230 w 2438966"/>
              <a:gd name="connsiteY0" fmla="*/ 280826 h 2534490"/>
              <a:gd name="connsiteX1" fmla="*/ 2286287 w 2438966"/>
              <a:gd name="connsiteY1" fmla="*/ 280826 h 2534490"/>
              <a:gd name="connsiteX2" fmla="*/ 2288624 w 2438966"/>
              <a:gd name="connsiteY2" fmla="*/ 2534490 h 2534490"/>
              <a:gd name="connsiteX3" fmla="*/ 247655 w 2438966"/>
              <a:gd name="connsiteY3" fmla="*/ 2520361 h 2534490"/>
              <a:gd name="connsiteX4" fmla="*/ 271230 w 2438966"/>
              <a:gd name="connsiteY4" fmla="*/ 280826 h 2534490"/>
              <a:gd name="connsiteX0" fmla="*/ 158755 w 2326491"/>
              <a:gd name="connsiteY0" fmla="*/ 280826 h 2534490"/>
              <a:gd name="connsiteX1" fmla="*/ 2173812 w 2326491"/>
              <a:gd name="connsiteY1" fmla="*/ 280826 h 2534490"/>
              <a:gd name="connsiteX2" fmla="*/ 2176149 w 2326491"/>
              <a:gd name="connsiteY2" fmla="*/ 2534490 h 2534490"/>
              <a:gd name="connsiteX3" fmla="*/ 135180 w 2326491"/>
              <a:gd name="connsiteY3" fmla="*/ 2520361 h 2534490"/>
              <a:gd name="connsiteX4" fmla="*/ 158755 w 2326491"/>
              <a:gd name="connsiteY4" fmla="*/ 280826 h 2534490"/>
              <a:gd name="connsiteX0" fmla="*/ 158755 w 2176148"/>
              <a:gd name="connsiteY0" fmla="*/ 280826 h 2534490"/>
              <a:gd name="connsiteX1" fmla="*/ 2173812 w 2176148"/>
              <a:gd name="connsiteY1" fmla="*/ 280826 h 2534490"/>
              <a:gd name="connsiteX2" fmla="*/ 2176149 w 2176148"/>
              <a:gd name="connsiteY2" fmla="*/ 2534490 h 2534490"/>
              <a:gd name="connsiteX3" fmla="*/ 135180 w 2176148"/>
              <a:gd name="connsiteY3" fmla="*/ 2520361 h 2534490"/>
              <a:gd name="connsiteX4" fmla="*/ 158755 w 2176148"/>
              <a:gd name="connsiteY4" fmla="*/ 280826 h 2534490"/>
              <a:gd name="connsiteX0" fmla="*/ 158755 w 2176149"/>
              <a:gd name="connsiteY0" fmla="*/ 266402 h 2520066"/>
              <a:gd name="connsiteX1" fmla="*/ 2173812 w 2176149"/>
              <a:gd name="connsiteY1" fmla="*/ 296062 h 2520066"/>
              <a:gd name="connsiteX2" fmla="*/ 2176149 w 2176149"/>
              <a:gd name="connsiteY2" fmla="*/ 2520066 h 2520066"/>
              <a:gd name="connsiteX3" fmla="*/ 135180 w 2176149"/>
              <a:gd name="connsiteY3" fmla="*/ 2505937 h 2520066"/>
              <a:gd name="connsiteX4" fmla="*/ 158755 w 2176149"/>
              <a:gd name="connsiteY4" fmla="*/ 266402 h 2520066"/>
              <a:gd name="connsiteX0" fmla="*/ 158755 w 2176149"/>
              <a:gd name="connsiteY0" fmla="*/ 159542 h 2413206"/>
              <a:gd name="connsiteX1" fmla="*/ 2173812 w 2176149"/>
              <a:gd name="connsiteY1" fmla="*/ 189202 h 2413206"/>
              <a:gd name="connsiteX2" fmla="*/ 2176149 w 2176149"/>
              <a:gd name="connsiteY2" fmla="*/ 2413206 h 2413206"/>
              <a:gd name="connsiteX3" fmla="*/ 135180 w 2176149"/>
              <a:gd name="connsiteY3" fmla="*/ 2399077 h 2413206"/>
              <a:gd name="connsiteX4" fmla="*/ 158755 w 2176149"/>
              <a:gd name="connsiteY4" fmla="*/ 159542 h 2413206"/>
              <a:gd name="connsiteX0" fmla="*/ 158755 w 2176149"/>
              <a:gd name="connsiteY0" fmla="*/ 162 h 2253826"/>
              <a:gd name="connsiteX1" fmla="*/ 2173812 w 2176149"/>
              <a:gd name="connsiteY1" fmla="*/ 29822 h 2253826"/>
              <a:gd name="connsiteX2" fmla="*/ 2176149 w 2176149"/>
              <a:gd name="connsiteY2" fmla="*/ 2253826 h 2253826"/>
              <a:gd name="connsiteX3" fmla="*/ 135180 w 2176149"/>
              <a:gd name="connsiteY3" fmla="*/ 2239697 h 2253826"/>
              <a:gd name="connsiteX4" fmla="*/ 158755 w 2176149"/>
              <a:gd name="connsiteY4" fmla="*/ 162 h 2253826"/>
              <a:gd name="connsiteX0" fmla="*/ 158755 w 2176149"/>
              <a:gd name="connsiteY0" fmla="*/ 0 h 2238831"/>
              <a:gd name="connsiteX1" fmla="*/ 2173812 w 2176149"/>
              <a:gd name="connsiteY1" fmla="*/ 14827 h 2238831"/>
              <a:gd name="connsiteX2" fmla="*/ 2176149 w 2176149"/>
              <a:gd name="connsiteY2" fmla="*/ 2238831 h 2238831"/>
              <a:gd name="connsiteX3" fmla="*/ 135180 w 2176149"/>
              <a:gd name="connsiteY3" fmla="*/ 2224702 h 2238831"/>
              <a:gd name="connsiteX4" fmla="*/ 158755 w 2176149"/>
              <a:gd name="connsiteY4" fmla="*/ 0 h 2238831"/>
              <a:gd name="connsiteX0" fmla="*/ 24844 w 2042238"/>
              <a:gd name="connsiteY0" fmla="*/ 0 h 2238831"/>
              <a:gd name="connsiteX1" fmla="*/ 2039901 w 2042238"/>
              <a:gd name="connsiteY1" fmla="*/ 14827 h 2238831"/>
              <a:gd name="connsiteX2" fmla="*/ 2042238 w 2042238"/>
              <a:gd name="connsiteY2" fmla="*/ 2238831 h 2238831"/>
              <a:gd name="connsiteX3" fmla="*/ 1269 w 2042238"/>
              <a:gd name="connsiteY3" fmla="*/ 2224702 h 2238831"/>
              <a:gd name="connsiteX4" fmla="*/ 24844 w 2042238"/>
              <a:gd name="connsiteY4" fmla="*/ 0 h 2238831"/>
              <a:gd name="connsiteX0" fmla="*/ 9580 w 2052902"/>
              <a:gd name="connsiteY0" fmla="*/ 0 h 2253661"/>
              <a:gd name="connsiteX1" fmla="*/ 2050565 w 2052902"/>
              <a:gd name="connsiteY1" fmla="*/ 29657 h 2253661"/>
              <a:gd name="connsiteX2" fmla="*/ 2052902 w 2052902"/>
              <a:gd name="connsiteY2" fmla="*/ 2253661 h 2253661"/>
              <a:gd name="connsiteX3" fmla="*/ 11933 w 2052902"/>
              <a:gd name="connsiteY3" fmla="*/ 2239532 h 2253661"/>
              <a:gd name="connsiteX4" fmla="*/ 9580 w 2052902"/>
              <a:gd name="connsiteY4" fmla="*/ 0 h 2253661"/>
              <a:gd name="connsiteX0" fmla="*/ 41399 w 2041507"/>
              <a:gd name="connsiteY0" fmla="*/ 0 h 2238832"/>
              <a:gd name="connsiteX1" fmla="*/ 2039170 w 2041507"/>
              <a:gd name="connsiteY1" fmla="*/ 14828 h 2238832"/>
              <a:gd name="connsiteX2" fmla="*/ 2041507 w 2041507"/>
              <a:gd name="connsiteY2" fmla="*/ 2238832 h 2238832"/>
              <a:gd name="connsiteX3" fmla="*/ 538 w 2041507"/>
              <a:gd name="connsiteY3" fmla="*/ 2224703 h 2238832"/>
              <a:gd name="connsiteX4" fmla="*/ 41399 w 2041507"/>
              <a:gd name="connsiteY4" fmla="*/ 0 h 2238832"/>
              <a:gd name="connsiteX0" fmla="*/ 24844 w 2042237"/>
              <a:gd name="connsiteY0" fmla="*/ 0 h 2238833"/>
              <a:gd name="connsiteX1" fmla="*/ 2039900 w 2042237"/>
              <a:gd name="connsiteY1" fmla="*/ 14829 h 2238833"/>
              <a:gd name="connsiteX2" fmla="*/ 2042237 w 2042237"/>
              <a:gd name="connsiteY2" fmla="*/ 2238833 h 2238833"/>
              <a:gd name="connsiteX3" fmla="*/ 1268 w 2042237"/>
              <a:gd name="connsiteY3" fmla="*/ 2224704 h 2238833"/>
              <a:gd name="connsiteX4" fmla="*/ 24844 w 2042237"/>
              <a:gd name="connsiteY4" fmla="*/ 0 h 2238833"/>
              <a:gd name="connsiteX0" fmla="*/ 24845 w 2042237"/>
              <a:gd name="connsiteY0" fmla="*/ 1 h 2224004"/>
              <a:gd name="connsiteX1" fmla="*/ 2039900 w 2042237"/>
              <a:gd name="connsiteY1" fmla="*/ 0 h 2224004"/>
              <a:gd name="connsiteX2" fmla="*/ 2042237 w 2042237"/>
              <a:gd name="connsiteY2" fmla="*/ 2224004 h 2224004"/>
              <a:gd name="connsiteX3" fmla="*/ 1268 w 2042237"/>
              <a:gd name="connsiteY3" fmla="*/ 2209875 h 2224004"/>
              <a:gd name="connsiteX4" fmla="*/ 24845 w 2042237"/>
              <a:gd name="connsiteY4" fmla="*/ 1 h 2224004"/>
              <a:gd name="connsiteX0" fmla="*/ 24845 w 2042237"/>
              <a:gd name="connsiteY0" fmla="*/ 1 h 2224004"/>
              <a:gd name="connsiteX1" fmla="*/ 2039900 w 2042237"/>
              <a:gd name="connsiteY1" fmla="*/ 0 h 2224004"/>
              <a:gd name="connsiteX2" fmla="*/ 2042237 w 2042237"/>
              <a:gd name="connsiteY2" fmla="*/ 2224004 h 2224004"/>
              <a:gd name="connsiteX3" fmla="*/ 1268 w 2042237"/>
              <a:gd name="connsiteY3" fmla="*/ 2209875 h 2224004"/>
              <a:gd name="connsiteX4" fmla="*/ 24845 w 2042237"/>
              <a:gd name="connsiteY4" fmla="*/ 1 h 2224004"/>
              <a:gd name="connsiteX0" fmla="*/ 24125 w 2041517"/>
              <a:gd name="connsiteY0" fmla="*/ 1 h 2224004"/>
              <a:gd name="connsiteX1" fmla="*/ 2039180 w 2041517"/>
              <a:gd name="connsiteY1" fmla="*/ 0 h 2224004"/>
              <a:gd name="connsiteX2" fmla="*/ 2041517 w 2041517"/>
              <a:gd name="connsiteY2" fmla="*/ 2224004 h 2224004"/>
              <a:gd name="connsiteX3" fmla="*/ 548 w 2041517"/>
              <a:gd name="connsiteY3" fmla="*/ 2209875 h 2224004"/>
              <a:gd name="connsiteX4" fmla="*/ 24125 w 2041517"/>
              <a:gd name="connsiteY4" fmla="*/ 1 h 2224004"/>
              <a:gd name="connsiteX0" fmla="*/ 7703 w 2042381"/>
              <a:gd name="connsiteY0" fmla="*/ 1 h 2224004"/>
              <a:gd name="connsiteX1" fmla="*/ 2040044 w 2042381"/>
              <a:gd name="connsiteY1" fmla="*/ 0 h 2224004"/>
              <a:gd name="connsiteX2" fmla="*/ 2042381 w 2042381"/>
              <a:gd name="connsiteY2" fmla="*/ 2224004 h 2224004"/>
              <a:gd name="connsiteX3" fmla="*/ 1412 w 2042381"/>
              <a:gd name="connsiteY3" fmla="*/ 2209875 h 2224004"/>
              <a:gd name="connsiteX4" fmla="*/ 7703 w 2042381"/>
              <a:gd name="connsiteY4" fmla="*/ 1 h 2224004"/>
              <a:gd name="connsiteX0" fmla="*/ 7703 w 2042381"/>
              <a:gd name="connsiteY0" fmla="*/ 1 h 2224004"/>
              <a:gd name="connsiteX1" fmla="*/ 2040044 w 2042381"/>
              <a:gd name="connsiteY1" fmla="*/ 0 h 2224004"/>
              <a:gd name="connsiteX2" fmla="*/ 2042381 w 2042381"/>
              <a:gd name="connsiteY2" fmla="*/ 2224004 h 2224004"/>
              <a:gd name="connsiteX3" fmla="*/ 1412 w 2042381"/>
              <a:gd name="connsiteY3" fmla="*/ 2209875 h 2224004"/>
              <a:gd name="connsiteX4" fmla="*/ 7703 w 2042381"/>
              <a:gd name="connsiteY4" fmla="*/ 1 h 2224004"/>
              <a:gd name="connsiteX0" fmla="*/ 7703 w 2042381"/>
              <a:gd name="connsiteY0" fmla="*/ 1 h 2224004"/>
              <a:gd name="connsiteX1" fmla="*/ 2040044 w 2042381"/>
              <a:gd name="connsiteY1" fmla="*/ 0 h 2224004"/>
              <a:gd name="connsiteX2" fmla="*/ 2042381 w 2042381"/>
              <a:gd name="connsiteY2" fmla="*/ 2224004 h 2224004"/>
              <a:gd name="connsiteX3" fmla="*/ 1412 w 2042381"/>
              <a:gd name="connsiteY3" fmla="*/ 2209875 h 2224004"/>
              <a:gd name="connsiteX4" fmla="*/ 7703 w 2042381"/>
              <a:gd name="connsiteY4" fmla="*/ 1 h 2224004"/>
              <a:gd name="connsiteX0" fmla="*/ 6292 w 2040970"/>
              <a:gd name="connsiteY0" fmla="*/ 1 h 2224004"/>
              <a:gd name="connsiteX1" fmla="*/ 2038633 w 2040970"/>
              <a:gd name="connsiteY1" fmla="*/ 0 h 2224004"/>
              <a:gd name="connsiteX2" fmla="*/ 2040970 w 2040970"/>
              <a:gd name="connsiteY2" fmla="*/ 2224004 h 2224004"/>
              <a:gd name="connsiteX3" fmla="*/ 1 w 2040970"/>
              <a:gd name="connsiteY3" fmla="*/ 2209875 h 2224004"/>
              <a:gd name="connsiteX4" fmla="*/ 6292 w 2040970"/>
              <a:gd name="connsiteY4" fmla="*/ 1 h 2224004"/>
              <a:gd name="connsiteX0" fmla="*/ 7703 w 2042381"/>
              <a:gd name="connsiteY0" fmla="*/ 1 h 2224004"/>
              <a:gd name="connsiteX1" fmla="*/ 2040044 w 2042381"/>
              <a:gd name="connsiteY1" fmla="*/ 0 h 2224004"/>
              <a:gd name="connsiteX2" fmla="*/ 2042381 w 2042381"/>
              <a:gd name="connsiteY2" fmla="*/ 2224004 h 2224004"/>
              <a:gd name="connsiteX3" fmla="*/ 1412 w 2042381"/>
              <a:gd name="connsiteY3" fmla="*/ 2209875 h 2224004"/>
              <a:gd name="connsiteX4" fmla="*/ 7703 w 2042381"/>
              <a:gd name="connsiteY4" fmla="*/ 1 h 2224004"/>
              <a:gd name="connsiteX0" fmla="*/ 6292 w 2040970"/>
              <a:gd name="connsiteY0" fmla="*/ 1 h 2224004"/>
              <a:gd name="connsiteX1" fmla="*/ 2038633 w 2040970"/>
              <a:gd name="connsiteY1" fmla="*/ 0 h 2224004"/>
              <a:gd name="connsiteX2" fmla="*/ 2040970 w 2040970"/>
              <a:gd name="connsiteY2" fmla="*/ 2224004 h 2224004"/>
              <a:gd name="connsiteX3" fmla="*/ 1 w 2040970"/>
              <a:gd name="connsiteY3" fmla="*/ 2209875 h 2224004"/>
              <a:gd name="connsiteX4" fmla="*/ 6292 w 2040970"/>
              <a:gd name="connsiteY4" fmla="*/ 1 h 2224004"/>
              <a:gd name="connsiteX0" fmla="*/ 11291 w 2045969"/>
              <a:gd name="connsiteY0" fmla="*/ 1 h 2224004"/>
              <a:gd name="connsiteX1" fmla="*/ 2043632 w 2045969"/>
              <a:gd name="connsiteY1" fmla="*/ 0 h 2224004"/>
              <a:gd name="connsiteX2" fmla="*/ 2045969 w 2045969"/>
              <a:gd name="connsiteY2" fmla="*/ 2224004 h 2224004"/>
              <a:gd name="connsiteX3" fmla="*/ 5000 w 2045969"/>
              <a:gd name="connsiteY3" fmla="*/ 2209875 h 2224004"/>
              <a:gd name="connsiteX4" fmla="*/ 11291 w 2045969"/>
              <a:gd name="connsiteY4" fmla="*/ 1 h 2224004"/>
              <a:gd name="connsiteX0" fmla="*/ 11291 w 2045969"/>
              <a:gd name="connsiteY0" fmla="*/ 1 h 2224004"/>
              <a:gd name="connsiteX1" fmla="*/ 2043632 w 2045969"/>
              <a:gd name="connsiteY1" fmla="*/ 0 h 2224004"/>
              <a:gd name="connsiteX2" fmla="*/ 2045969 w 2045969"/>
              <a:gd name="connsiteY2" fmla="*/ 2224004 h 2224004"/>
              <a:gd name="connsiteX3" fmla="*/ 5000 w 2045969"/>
              <a:gd name="connsiteY3" fmla="*/ 2209875 h 2224004"/>
              <a:gd name="connsiteX4" fmla="*/ 11291 w 2045969"/>
              <a:gd name="connsiteY4" fmla="*/ 1 h 2224004"/>
              <a:gd name="connsiteX0" fmla="*/ 6290 w 2040968"/>
              <a:gd name="connsiteY0" fmla="*/ 1 h 2224004"/>
              <a:gd name="connsiteX1" fmla="*/ 2038631 w 2040968"/>
              <a:gd name="connsiteY1" fmla="*/ 0 h 2224004"/>
              <a:gd name="connsiteX2" fmla="*/ 2040968 w 2040968"/>
              <a:gd name="connsiteY2" fmla="*/ 2224004 h 2224004"/>
              <a:gd name="connsiteX3" fmla="*/ -1 w 2040968"/>
              <a:gd name="connsiteY3" fmla="*/ 2209875 h 2224004"/>
              <a:gd name="connsiteX4" fmla="*/ 6290 w 2040968"/>
              <a:gd name="connsiteY4" fmla="*/ 1 h 2224004"/>
              <a:gd name="connsiteX0" fmla="*/ 6723 w 2041401"/>
              <a:gd name="connsiteY0" fmla="*/ 1 h 2224004"/>
              <a:gd name="connsiteX1" fmla="*/ 2039064 w 2041401"/>
              <a:gd name="connsiteY1" fmla="*/ 0 h 2224004"/>
              <a:gd name="connsiteX2" fmla="*/ 2041401 w 2041401"/>
              <a:gd name="connsiteY2" fmla="*/ 2224004 h 2224004"/>
              <a:gd name="connsiteX3" fmla="*/ 432 w 2041401"/>
              <a:gd name="connsiteY3" fmla="*/ 2209875 h 2224004"/>
              <a:gd name="connsiteX4" fmla="*/ 6723 w 2041401"/>
              <a:gd name="connsiteY4" fmla="*/ 1 h 2224004"/>
              <a:gd name="connsiteX0" fmla="*/ 6723 w 2041401"/>
              <a:gd name="connsiteY0" fmla="*/ 1 h 2291755"/>
              <a:gd name="connsiteX1" fmla="*/ 2039064 w 2041401"/>
              <a:gd name="connsiteY1" fmla="*/ 0 h 2291755"/>
              <a:gd name="connsiteX2" fmla="*/ 2041401 w 2041401"/>
              <a:gd name="connsiteY2" fmla="*/ 2224004 h 2291755"/>
              <a:gd name="connsiteX3" fmla="*/ 432 w 2041401"/>
              <a:gd name="connsiteY3" fmla="*/ 2291755 h 2291755"/>
              <a:gd name="connsiteX4" fmla="*/ 6723 w 2041401"/>
              <a:gd name="connsiteY4" fmla="*/ 1 h 2291755"/>
              <a:gd name="connsiteX0" fmla="*/ 6723 w 2041401"/>
              <a:gd name="connsiteY0" fmla="*/ 1 h 2301575"/>
              <a:gd name="connsiteX1" fmla="*/ 2039064 w 2041401"/>
              <a:gd name="connsiteY1" fmla="*/ 0 h 2301575"/>
              <a:gd name="connsiteX2" fmla="*/ 2041401 w 2041401"/>
              <a:gd name="connsiteY2" fmla="*/ 2301575 h 2301575"/>
              <a:gd name="connsiteX3" fmla="*/ 432 w 2041401"/>
              <a:gd name="connsiteY3" fmla="*/ 2291755 h 2301575"/>
              <a:gd name="connsiteX4" fmla="*/ 6723 w 2041401"/>
              <a:gd name="connsiteY4" fmla="*/ 1 h 2301575"/>
              <a:gd name="connsiteX0" fmla="*/ 6723 w 2041401"/>
              <a:gd name="connsiteY0" fmla="*/ 1 h 2292956"/>
              <a:gd name="connsiteX1" fmla="*/ 2039064 w 2041401"/>
              <a:gd name="connsiteY1" fmla="*/ 0 h 2292956"/>
              <a:gd name="connsiteX2" fmla="*/ 2041401 w 2041401"/>
              <a:gd name="connsiteY2" fmla="*/ 2292956 h 2292956"/>
              <a:gd name="connsiteX3" fmla="*/ 432 w 2041401"/>
              <a:gd name="connsiteY3" fmla="*/ 2291755 h 2292956"/>
              <a:gd name="connsiteX4" fmla="*/ 6723 w 2041401"/>
              <a:gd name="connsiteY4" fmla="*/ 1 h 2292956"/>
              <a:gd name="connsiteX0" fmla="*/ 6723 w 2041401"/>
              <a:gd name="connsiteY0" fmla="*/ 1 h 2292956"/>
              <a:gd name="connsiteX1" fmla="*/ 2039064 w 2041401"/>
              <a:gd name="connsiteY1" fmla="*/ 0 h 2292956"/>
              <a:gd name="connsiteX2" fmla="*/ 2041401 w 2041401"/>
              <a:gd name="connsiteY2" fmla="*/ 2292956 h 2292956"/>
              <a:gd name="connsiteX3" fmla="*/ 432 w 2041401"/>
              <a:gd name="connsiteY3" fmla="*/ 2291755 h 2292956"/>
              <a:gd name="connsiteX4" fmla="*/ 6723 w 2041401"/>
              <a:gd name="connsiteY4" fmla="*/ 1 h 2292956"/>
              <a:gd name="connsiteX0" fmla="*/ 6723 w 2041401"/>
              <a:gd name="connsiteY0" fmla="*/ 1 h 2292956"/>
              <a:gd name="connsiteX1" fmla="*/ 2039064 w 2041401"/>
              <a:gd name="connsiteY1" fmla="*/ 0 h 2292956"/>
              <a:gd name="connsiteX2" fmla="*/ 2041401 w 2041401"/>
              <a:gd name="connsiteY2" fmla="*/ 2292956 h 2292956"/>
              <a:gd name="connsiteX3" fmla="*/ 432 w 2041401"/>
              <a:gd name="connsiteY3" fmla="*/ 2291755 h 2292956"/>
              <a:gd name="connsiteX4" fmla="*/ 6723 w 2041401"/>
              <a:gd name="connsiteY4" fmla="*/ 1 h 2292956"/>
              <a:gd name="connsiteX0" fmla="*/ 6723 w 2041401"/>
              <a:gd name="connsiteY0" fmla="*/ 1 h 2292956"/>
              <a:gd name="connsiteX1" fmla="*/ 2039064 w 2041401"/>
              <a:gd name="connsiteY1" fmla="*/ 0 h 2292956"/>
              <a:gd name="connsiteX2" fmla="*/ 2041401 w 2041401"/>
              <a:gd name="connsiteY2" fmla="*/ 2292956 h 2292956"/>
              <a:gd name="connsiteX3" fmla="*/ 432 w 2041401"/>
              <a:gd name="connsiteY3" fmla="*/ 2291755 h 2292956"/>
              <a:gd name="connsiteX4" fmla="*/ 6723 w 2041401"/>
              <a:gd name="connsiteY4" fmla="*/ 1 h 2292956"/>
              <a:gd name="connsiteX0" fmla="*/ 6720 w 2041398"/>
              <a:gd name="connsiteY0" fmla="*/ 1 h 2300376"/>
              <a:gd name="connsiteX1" fmla="*/ 2039061 w 2041398"/>
              <a:gd name="connsiteY1" fmla="*/ 0 h 2300376"/>
              <a:gd name="connsiteX2" fmla="*/ 2041398 w 2041398"/>
              <a:gd name="connsiteY2" fmla="*/ 2292956 h 2300376"/>
              <a:gd name="connsiteX3" fmla="*/ 432 w 2041398"/>
              <a:gd name="connsiteY3" fmla="*/ 2300376 h 2300376"/>
              <a:gd name="connsiteX4" fmla="*/ 6720 w 2041398"/>
              <a:gd name="connsiteY4" fmla="*/ 1 h 2300376"/>
              <a:gd name="connsiteX0" fmla="*/ 6720 w 2041398"/>
              <a:gd name="connsiteY0" fmla="*/ 1 h 2300376"/>
              <a:gd name="connsiteX1" fmla="*/ 2039061 w 2041398"/>
              <a:gd name="connsiteY1" fmla="*/ 0 h 2300376"/>
              <a:gd name="connsiteX2" fmla="*/ 2041398 w 2041398"/>
              <a:gd name="connsiteY2" fmla="*/ 2292956 h 2300376"/>
              <a:gd name="connsiteX3" fmla="*/ 432 w 2041398"/>
              <a:gd name="connsiteY3" fmla="*/ 2300376 h 2300376"/>
              <a:gd name="connsiteX4" fmla="*/ 6720 w 2041398"/>
              <a:gd name="connsiteY4" fmla="*/ 1 h 2300376"/>
              <a:gd name="connsiteX0" fmla="*/ 6720 w 2041398"/>
              <a:gd name="connsiteY0" fmla="*/ 1 h 2300376"/>
              <a:gd name="connsiteX1" fmla="*/ 2039061 w 2041398"/>
              <a:gd name="connsiteY1" fmla="*/ 0 h 2300376"/>
              <a:gd name="connsiteX2" fmla="*/ 2041398 w 2041398"/>
              <a:gd name="connsiteY2" fmla="*/ 2292956 h 2300376"/>
              <a:gd name="connsiteX3" fmla="*/ 432 w 2041398"/>
              <a:gd name="connsiteY3" fmla="*/ 2300376 h 2300376"/>
              <a:gd name="connsiteX4" fmla="*/ 6720 w 2041398"/>
              <a:gd name="connsiteY4" fmla="*/ 1 h 2300376"/>
              <a:gd name="connsiteX0" fmla="*/ 6717 w 2041395"/>
              <a:gd name="connsiteY0" fmla="*/ 1 h 2321927"/>
              <a:gd name="connsiteX1" fmla="*/ 2039058 w 2041395"/>
              <a:gd name="connsiteY1" fmla="*/ 0 h 2321927"/>
              <a:gd name="connsiteX2" fmla="*/ 2041395 w 2041395"/>
              <a:gd name="connsiteY2" fmla="*/ 2292956 h 2321927"/>
              <a:gd name="connsiteX3" fmla="*/ 432 w 2041395"/>
              <a:gd name="connsiteY3" fmla="*/ 2321927 h 2321927"/>
              <a:gd name="connsiteX4" fmla="*/ 6717 w 2041395"/>
              <a:gd name="connsiteY4" fmla="*/ 1 h 2321927"/>
              <a:gd name="connsiteX0" fmla="*/ 6717 w 2041395"/>
              <a:gd name="connsiteY0" fmla="*/ 1 h 2321927"/>
              <a:gd name="connsiteX1" fmla="*/ 2039058 w 2041395"/>
              <a:gd name="connsiteY1" fmla="*/ 0 h 2321927"/>
              <a:gd name="connsiteX2" fmla="*/ 2041395 w 2041395"/>
              <a:gd name="connsiteY2" fmla="*/ 2292956 h 2321927"/>
              <a:gd name="connsiteX3" fmla="*/ 432 w 2041395"/>
              <a:gd name="connsiteY3" fmla="*/ 2321927 h 2321927"/>
              <a:gd name="connsiteX4" fmla="*/ 6717 w 2041395"/>
              <a:gd name="connsiteY4" fmla="*/ 1 h 2321927"/>
              <a:gd name="connsiteX0" fmla="*/ 6714 w 2041392"/>
              <a:gd name="connsiteY0" fmla="*/ 1 h 2311125"/>
              <a:gd name="connsiteX1" fmla="*/ 2039055 w 2041392"/>
              <a:gd name="connsiteY1" fmla="*/ 0 h 2311125"/>
              <a:gd name="connsiteX2" fmla="*/ 2041392 w 2041392"/>
              <a:gd name="connsiteY2" fmla="*/ 2292956 h 2311125"/>
              <a:gd name="connsiteX3" fmla="*/ 432 w 2041392"/>
              <a:gd name="connsiteY3" fmla="*/ 2311125 h 2311125"/>
              <a:gd name="connsiteX4" fmla="*/ 6714 w 2041392"/>
              <a:gd name="connsiteY4" fmla="*/ 1 h 231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392" h="2311125">
                <a:moveTo>
                  <a:pt x="6714" y="1"/>
                </a:moveTo>
                <a:lnTo>
                  <a:pt x="2039055" y="0"/>
                </a:lnTo>
                <a:cubicBezTo>
                  <a:pt x="2038764" y="1432625"/>
                  <a:pt x="2035445" y="1571199"/>
                  <a:pt x="2041392" y="2292956"/>
                </a:cubicBezTo>
                <a:cubicBezTo>
                  <a:pt x="1391730" y="1904282"/>
                  <a:pt x="574031" y="1934303"/>
                  <a:pt x="432" y="2311125"/>
                </a:cubicBezTo>
                <a:cubicBezTo>
                  <a:pt x="-1475" y="1351047"/>
                  <a:pt x="3341" y="1059526"/>
                  <a:pt x="6714" y="1"/>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present"/>
          <p:cNvGrpSpPr>
            <a:grpSpLocks noChangeAspect="1"/>
          </p:cNvGrpSpPr>
          <p:nvPr/>
        </p:nvGrpSpPr>
        <p:grpSpPr bwMode="auto">
          <a:xfrm>
            <a:off x="2719920" y="143162"/>
            <a:ext cx="992684" cy="917022"/>
            <a:chOff x="3115" y="2846"/>
            <a:chExt cx="656" cy="606"/>
          </a:xfrm>
        </p:grpSpPr>
        <p:sp>
          <p:nvSpPr>
            <p:cNvPr id="24" name="Freeform 5"/>
            <p:cNvSpPr>
              <a:spLocks/>
            </p:cNvSpPr>
            <p:nvPr/>
          </p:nvSpPr>
          <p:spPr bwMode="auto">
            <a:xfrm>
              <a:off x="3130" y="3150"/>
              <a:ext cx="302" cy="302"/>
            </a:xfrm>
            <a:custGeom>
              <a:avLst/>
              <a:gdLst>
                <a:gd name="T0" fmla="*/ 307 w 447"/>
                <a:gd name="T1" fmla="*/ 142 h 446"/>
                <a:gd name="T2" fmla="*/ 225 w 447"/>
                <a:gd name="T3" fmla="*/ 149 h 446"/>
                <a:gd name="T4" fmla="*/ 316 w 447"/>
                <a:gd name="T5" fmla="*/ 0 h 446"/>
                <a:gd name="T6" fmla="*/ 46 w 447"/>
                <a:gd name="T7" fmla="*/ 0 h 446"/>
                <a:gd name="T8" fmla="*/ 0 w 447"/>
                <a:gd name="T9" fmla="*/ 50 h 446"/>
                <a:gd name="T10" fmla="*/ 0 w 447"/>
                <a:gd name="T11" fmla="*/ 393 h 446"/>
                <a:gd name="T12" fmla="*/ 50 w 447"/>
                <a:gd name="T13" fmla="*/ 446 h 446"/>
                <a:gd name="T14" fmla="*/ 395 w 447"/>
                <a:gd name="T15" fmla="*/ 446 h 446"/>
                <a:gd name="T16" fmla="*/ 447 w 447"/>
                <a:gd name="T17" fmla="*/ 397 h 446"/>
                <a:gd name="T18" fmla="*/ 447 w 447"/>
                <a:gd name="T19" fmla="*/ 1 h 446"/>
                <a:gd name="T20" fmla="*/ 343 w 447"/>
                <a:gd name="T21" fmla="*/ 219 h 446"/>
                <a:gd name="T22" fmla="*/ 307 w 447"/>
                <a:gd name="T23" fmla="*/ 14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7" h="446">
                  <a:moveTo>
                    <a:pt x="307" y="142"/>
                  </a:moveTo>
                  <a:cubicBezTo>
                    <a:pt x="225" y="149"/>
                    <a:pt x="225" y="149"/>
                    <a:pt x="225" y="149"/>
                  </a:cubicBezTo>
                  <a:cubicBezTo>
                    <a:pt x="316" y="0"/>
                    <a:pt x="316" y="0"/>
                    <a:pt x="316" y="0"/>
                  </a:cubicBezTo>
                  <a:cubicBezTo>
                    <a:pt x="316" y="0"/>
                    <a:pt x="75" y="0"/>
                    <a:pt x="46" y="0"/>
                  </a:cubicBezTo>
                  <a:cubicBezTo>
                    <a:pt x="16" y="0"/>
                    <a:pt x="0" y="17"/>
                    <a:pt x="0" y="50"/>
                  </a:cubicBezTo>
                  <a:cubicBezTo>
                    <a:pt x="0" y="83"/>
                    <a:pt x="0" y="366"/>
                    <a:pt x="0" y="393"/>
                  </a:cubicBezTo>
                  <a:cubicBezTo>
                    <a:pt x="0" y="426"/>
                    <a:pt x="16" y="446"/>
                    <a:pt x="50" y="446"/>
                  </a:cubicBezTo>
                  <a:cubicBezTo>
                    <a:pt x="83" y="446"/>
                    <a:pt x="358" y="446"/>
                    <a:pt x="395" y="446"/>
                  </a:cubicBezTo>
                  <a:cubicBezTo>
                    <a:pt x="432" y="446"/>
                    <a:pt x="447" y="427"/>
                    <a:pt x="447" y="397"/>
                  </a:cubicBezTo>
                  <a:cubicBezTo>
                    <a:pt x="447" y="366"/>
                    <a:pt x="447" y="1"/>
                    <a:pt x="447" y="1"/>
                  </a:cubicBezTo>
                  <a:cubicBezTo>
                    <a:pt x="343" y="219"/>
                    <a:pt x="343" y="219"/>
                    <a:pt x="343" y="219"/>
                  </a:cubicBezTo>
                  <a:lnTo>
                    <a:pt x="307" y="14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
            <p:cNvSpPr>
              <a:spLocks/>
            </p:cNvSpPr>
            <p:nvPr/>
          </p:nvSpPr>
          <p:spPr bwMode="auto">
            <a:xfrm>
              <a:off x="3455" y="3150"/>
              <a:ext cx="301" cy="302"/>
            </a:xfrm>
            <a:custGeom>
              <a:avLst/>
              <a:gdLst>
                <a:gd name="T0" fmla="*/ 254 w 445"/>
                <a:gd name="T1" fmla="*/ 202 h 446"/>
                <a:gd name="T2" fmla="*/ 172 w 445"/>
                <a:gd name="T3" fmla="*/ 197 h 446"/>
                <a:gd name="T4" fmla="*/ 137 w 445"/>
                <a:gd name="T5" fmla="*/ 275 h 446"/>
                <a:gd name="T6" fmla="*/ 0 w 445"/>
                <a:gd name="T7" fmla="*/ 1 h 446"/>
                <a:gd name="T8" fmla="*/ 0 w 445"/>
                <a:gd name="T9" fmla="*/ 397 h 446"/>
                <a:gd name="T10" fmla="*/ 51 w 445"/>
                <a:gd name="T11" fmla="*/ 446 h 446"/>
                <a:gd name="T12" fmla="*/ 395 w 445"/>
                <a:gd name="T13" fmla="*/ 446 h 446"/>
                <a:gd name="T14" fmla="*/ 445 w 445"/>
                <a:gd name="T15" fmla="*/ 395 h 446"/>
                <a:gd name="T16" fmla="*/ 445 w 445"/>
                <a:gd name="T17" fmla="*/ 45 h 446"/>
                <a:gd name="T18" fmla="*/ 401 w 445"/>
                <a:gd name="T19" fmla="*/ 0 h 446"/>
                <a:gd name="T20" fmla="*/ 128 w 445"/>
                <a:gd name="T21" fmla="*/ 0 h 446"/>
                <a:gd name="T22" fmla="*/ 254 w 445"/>
                <a:gd name="T23" fmla="*/ 20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446">
                  <a:moveTo>
                    <a:pt x="254" y="202"/>
                  </a:moveTo>
                  <a:cubicBezTo>
                    <a:pt x="172" y="197"/>
                    <a:pt x="172" y="197"/>
                    <a:pt x="172" y="197"/>
                  </a:cubicBezTo>
                  <a:cubicBezTo>
                    <a:pt x="137" y="275"/>
                    <a:pt x="137" y="275"/>
                    <a:pt x="137" y="275"/>
                  </a:cubicBezTo>
                  <a:cubicBezTo>
                    <a:pt x="0" y="1"/>
                    <a:pt x="0" y="1"/>
                    <a:pt x="0" y="1"/>
                  </a:cubicBezTo>
                  <a:cubicBezTo>
                    <a:pt x="0" y="1"/>
                    <a:pt x="0" y="368"/>
                    <a:pt x="0" y="397"/>
                  </a:cubicBezTo>
                  <a:cubicBezTo>
                    <a:pt x="0" y="425"/>
                    <a:pt x="11" y="446"/>
                    <a:pt x="51" y="446"/>
                  </a:cubicBezTo>
                  <a:cubicBezTo>
                    <a:pt x="97" y="446"/>
                    <a:pt x="368" y="446"/>
                    <a:pt x="395" y="446"/>
                  </a:cubicBezTo>
                  <a:cubicBezTo>
                    <a:pt x="430" y="446"/>
                    <a:pt x="445" y="435"/>
                    <a:pt x="445" y="395"/>
                  </a:cubicBezTo>
                  <a:cubicBezTo>
                    <a:pt x="445" y="293"/>
                    <a:pt x="445" y="69"/>
                    <a:pt x="445" y="45"/>
                  </a:cubicBezTo>
                  <a:cubicBezTo>
                    <a:pt x="445" y="13"/>
                    <a:pt x="430" y="0"/>
                    <a:pt x="401" y="0"/>
                  </a:cubicBezTo>
                  <a:cubicBezTo>
                    <a:pt x="371" y="0"/>
                    <a:pt x="128" y="0"/>
                    <a:pt x="128" y="0"/>
                  </a:cubicBezTo>
                  <a:lnTo>
                    <a:pt x="254" y="20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
            <p:cNvSpPr>
              <a:spLocks noEditPoints="1"/>
            </p:cNvSpPr>
            <p:nvPr/>
          </p:nvSpPr>
          <p:spPr bwMode="auto">
            <a:xfrm>
              <a:off x="3250" y="2846"/>
              <a:ext cx="385" cy="213"/>
            </a:xfrm>
            <a:custGeom>
              <a:avLst/>
              <a:gdLst>
                <a:gd name="T0" fmla="*/ 285 w 568"/>
                <a:gd name="T1" fmla="*/ 263 h 314"/>
                <a:gd name="T2" fmla="*/ 106 w 568"/>
                <a:gd name="T3" fmla="*/ 262 h 314"/>
                <a:gd name="T4" fmla="*/ 281 w 568"/>
                <a:gd name="T5" fmla="*/ 314 h 314"/>
                <a:gd name="T6" fmla="*/ 462 w 568"/>
                <a:gd name="T7" fmla="*/ 260 h 314"/>
                <a:gd name="T8" fmla="*/ 285 w 568"/>
                <a:gd name="T9" fmla="*/ 263 h 314"/>
                <a:gd name="T10" fmla="*/ 138 w 568"/>
                <a:gd name="T11" fmla="*/ 230 h 314"/>
                <a:gd name="T12" fmla="*/ 141 w 568"/>
                <a:gd name="T13" fmla="*/ 175 h 314"/>
                <a:gd name="T14" fmla="*/ 258 w 568"/>
                <a:gd name="T15" fmla="*/ 279 h 314"/>
                <a:gd name="T16" fmla="*/ 138 w 568"/>
                <a:gd name="T17" fmla="*/ 230 h 314"/>
                <a:gd name="T18" fmla="*/ 426 w 568"/>
                <a:gd name="T19" fmla="*/ 239 h 314"/>
                <a:gd name="T20" fmla="*/ 311 w 568"/>
                <a:gd name="T21" fmla="*/ 279 h 314"/>
                <a:gd name="T22" fmla="*/ 430 w 568"/>
                <a:gd name="T23" fmla="*/ 174 h 314"/>
                <a:gd name="T24" fmla="*/ 426 w 568"/>
                <a:gd name="T25" fmla="*/ 23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8" h="314">
                  <a:moveTo>
                    <a:pt x="285" y="263"/>
                  </a:moveTo>
                  <a:cubicBezTo>
                    <a:pt x="137" y="2"/>
                    <a:pt x="0" y="190"/>
                    <a:pt x="106" y="262"/>
                  </a:cubicBezTo>
                  <a:cubicBezTo>
                    <a:pt x="177" y="311"/>
                    <a:pt x="253" y="314"/>
                    <a:pt x="281" y="314"/>
                  </a:cubicBezTo>
                  <a:cubicBezTo>
                    <a:pt x="363" y="314"/>
                    <a:pt x="436" y="277"/>
                    <a:pt x="462" y="260"/>
                  </a:cubicBezTo>
                  <a:cubicBezTo>
                    <a:pt x="568" y="192"/>
                    <a:pt x="434" y="0"/>
                    <a:pt x="285" y="263"/>
                  </a:cubicBezTo>
                  <a:close/>
                  <a:moveTo>
                    <a:pt x="138" y="230"/>
                  </a:moveTo>
                  <a:cubicBezTo>
                    <a:pt x="104" y="209"/>
                    <a:pt x="112" y="177"/>
                    <a:pt x="141" y="175"/>
                  </a:cubicBezTo>
                  <a:cubicBezTo>
                    <a:pt x="169" y="173"/>
                    <a:pt x="213" y="197"/>
                    <a:pt x="258" y="279"/>
                  </a:cubicBezTo>
                  <a:cubicBezTo>
                    <a:pt x="200" y="264"/>
                    <a:pt x="189" y="264"/>
                    <a:pt x="138" y="230"/>
                  </a:cubicBezTo>
                  <a:close/>
                  <a:moveTo>
                    <a:pt x="426" y="239"/>
                  </a:moveTo>
                  <a:cubicBezTo>
                    <a:pt x="388" y="263"/>
                    <a:pt x="354" y="268"/>
                    <a:pt x="311" y="279"/>
                  </a:cubicBezTo>
                  <a:cubicBezTo>
                    <a:pt x="360" y="191"/>
                    <a:pt x="404" y="168"/>
                    <a:pt x="430" y="174"/>
                  </a:cubicBezTo>
                  <a:cubicBezTo>
                    <a:pt x="456" y="179"/>
                    <a:pt x="462" y="216"/>
                    <a:pt x="426" y="239"/>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
            <p:cNvSpPr>
              <a:spLocks/>
            </p:cNvSpPr>
            <p:nvPr/>
          </p:nvSpPr>
          <p:spPr bwMode="auto">
            <a:xfrm>
              <a:off x="3115" y="3058"/>
              <a:ext cx="656" cy="69"/>
            </a:xfrm>
            <a:custGeom>
              <a:avLst/>
              <a:gdLst>
                <a:gd name="T0" fmla="*/ 928 w 968"/>
                <a:gd name="T1" fmla="*/ 102 h 102"/>
                <a:gd name="T2" fmla="*/ 39 w 968"/>
                <a:gd name="T3" fmla="*/ 102 h 102"/>
                <a:gd name="T4" fmla="*/ 0 w 968"/>
                <a:gd name="T5" fmla="*/ 66 h 102"/>
                <a:gd name="T6" fmla="*/ 0 w 968"/>
                <a:gd name="T7" fmla="*/ 33 h 102"/>
                <a:gd name="T8" fmla="*/ 37 w 968"/>
                <a:gd name="T9" fmla="*/ 0 h 102"/>
                <a:gd name="T10" fmla="*/ 931 w 968"/>
                <a:gd name="T11" fmla="*/ 0 h 102"/>
                <a:gd name="T12" fmla="*/ 968 w 968"/>
                <a:gd name="T13" fmla="*/ 33 h 102"/>
                <a:gd name="T14" fmla="*/ 968 w 968"/>
                <a:gd name="T15" fmla="*/ 66 h 102"/>
                <a:gd name="T16" fmla="*/ 928 w 968"/>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8" h="102">
                  <a:moveTo>
                    <a:pt x="928" y="102"/>
                  </a:moveTo>
                  <a:cubicBezTo>
                    <a:pt x="896" y="102"/>
                    <a:pt x="69" y="102"/>
                    <a:pt x="39" y="102"/>
                  </a:cubicBezTo>
                  <a:cubicBezTo>
                    <a:pt x="8" y="102"/>
                    <a:pt x="0" y="89"/>
                    <a:pt x="0" y="66"/>
                  </a:cubicBezTo>
                  <a:cubicBezTo>
                    <a:pt x="0" y="44"/>
                    <a:pt x="0" y="53"/>
                    <a:pt x="0" y="33"/>
                  </a:cubicBezTo>
                  <a:cubicBezTo>
                    <a:pt x="0" y="13"/>
                    <a:pt x="7" y="0"/>
                    <a:pt x="37" y="0"/>
                  </a:cubicBezTo>
                  <a:cubicBezTo>
                    <a:pt x="68" y="0"/>
                    <a:pt x="907" y="0"/>
                    <a:pt x="931" y="0"/>
                  </a:cubicBezTo>
                  <a:cubicBezTo>
                    <a:pt x="955" y="0"/>
                    <a:pt x="968" y="13"/>
                    <a:pt x="968" y="33"/>
                  </a:cubicBezTo>
                  <a:cubicBezTo>
                    <a:pt x="968" y="53"/>
                    <a:pt x="968" y="42"/>
                    <a:pt x="968" y="66"/>
                  </a:cubicBezTo>
                  <a:cubicBezTo>
                    <a:pt x="968" y="90"/>
                    <a:pt x="960" y="102"/>
                    <a:pt x="928" y="10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96866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5" name="Callout Text" hidden="1"/>
          <p:cNvSpPr/>
          <p:nvPr/>
        </p:nvSpPr>
        <p:spPr>
          <a:xfrm>
            <a:off x="1828800" y="4447798"/>
            <a:ext cx="3352800" cy="2105402"/>
          </a:xfrm>
          <a:prstGeom prst="wedgeRectCallout">
            <a:avLst>
              <a:gd name="adj1" fmla="val -71012"/>
              <a:gd name="adj2" fmla="val -58531"/>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dirty="0">
                <a:solidFill>
                  <a:schemeClr val="bg1"/>
                </a:solidFill>
              </a:rPr>
              <a:t>ADD YOUR OWN IMAGES, OR SOME FROM OUR WEBSITE. REPLACE ANY OF THESE IMAGES BY RIGHT CLICKING ON TOP OF THE IMAGE THEN CHOOSING “CHANGE PICTURE” . MOVE THEM, DELETE THEM, KEEP THEM. :)</a:t>
            </a:r>
            <a:endParaRPr lang="en-US" sz="1600" dirty="0">
              <a:solidFill>
                <a:schemeClr val="bg1"/>
              </a:solidFill>
            </a:endParaRPr>
          </a:p>
        </p:txBody>
      </p:sp>
      <p:sp>
        <p:nvSpPr>
          <p:cNvPr id="9" name="TextBox 8" hidden="1"/>
          <p:cNvSpPr txBox="1"/>
          <p:nvPr/>
        </p:nvSpPr>
        <p:spPr>
          <a:xfrm>
            <a:off x="4649735" y="6237729"/>
            <a:ext cx="3429020" cy="630942"/>
          </a:xfrm>
          <a:prstGeom prst="rect">
            <a:avLst/>
          </a:prstGeom>
          <a:noFill/>
          <a:effectLst/>
        </p:spPr>
        <p:txBody>
          <a:bodyPr wrap="square" rtlCol="0">
            <a:spAutoFit/>
          </a:bodyPr>
          <a:lstStyle/>
          <a:p>
            <a:pPr algn="ctr"/>
            <a:r>
              <a:rPr lang="en-US" sz="2400" dirty="0">
                <a:solidFill>
                  <a:schemeClr val="bg1"/>
                </a:solidFill>
                <a:effectLst/>
                <a:latin typeface="Boulder" pitchFamily="2" charset="0"/>
              </a:rPr>
              <a:t>(ANIMATED SLIDE)</a:t>
            </a:r>
            <a:br>
              <a:rPr lang="en-US" sz="1100" dirty="0">
                <a:effectLst/>
                <a:latin typeface="Boulder" pitchFamily="2" charset="0"/>
              </a:rPr>
            </a:br>
            <a:endParaRPr lang="en-US" sz="1100" dirty="0">
              <a:effectLst/>
              <a:latin typeface="Boulder" pitchFamily="2" charset="0"/>
            </a:endParaRPr>
          </a:p>
        </p:txBody>
      </p:sp>
      <p:sp>
        <p:nvSpPr>
          <p:cNvPr id="24" name="Rectangle 23"/>
          <p:cNvSpPr/>
          <p:nvPr/>
        </p:nvSpPr>
        <p:spPr>
          <a:xfrm>
            <a:off x="188496" y="3657600"/>
            <a:ext cx="11811000" cy="14478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21584867">
            <a:off x="2515589" y="853941"/>
            <a:ext cx="7156817" cy="2492990"/>
          </a:xfrm>
          <a:prstGeom prst="rect">
            <a:avLst/>
          </a:prstGeom>
          <a:noFill/>
          <a:ln>
            <a:noFill/>
          </a:ln>
        </p:spPr>
        <p:txBody>
          <a:bodyPr wrap="square" rtlCol="0">
            <a:spAutoFit/>
          </a:bodyPr>
          <a:lstStyle/>
          <a:p>
            <a:pPr algn="ctr"/>
            <a: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HERE ARE SOME </a:t>
            </a:r>
          </a:p>
          <a:p>
            <a:pPr algn="ctr"/>
            <a: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GOOD PLACES FOR </a:t>
            </a:r>
          </a:p>
          <a:p>
            <a:pPr algn="ctr"/>
            <a: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TEXT TO GO.</a:t>
            </a:r>
            <a:br>
              <a:rPr lang="en-US" sz="3600" b="1" dirty="0">
                <a:ln w="19050">
                  <a:noFill/>
                  <a:round/>
                </a:ln>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n-US" sz="4800" dirty="0">
              <a:ln w="19050">
                <a:noFill/>
                <a:round/>
              </a:ln>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rot="21584867">
            <a:off x="2523665" y="2810855"/>
            <a:ext cx="7156817" cy="830997"/>
          </a:xfrm>
          <a:prstGeom prst="rect">
            <a:avLst/>
          </a:prstGeom>
          <a:noFill/>
          <a:ln>
            <a:noFill/>
          </a:ln>
        </p:spPr>
        <p:txBody>
          <a:bodyPr wrap="square" rtlCol="0">
            <a:spAutoFit/>
          </a:bodyPr>
          <a:lstStyle/>
          <a:p>
            <a:pPr algn="ctr"/>
            <a:r>
              <a:rPr lang="en-US" sz="48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HAPPY HOLIDAYS!</a:t>
            </a:r>
            <a:endParaRPr lang="en-US" sz="6600"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28"/>
          <p:cNvSpPr txBox="1"/>
          <p:nvPr/>
        </p:nvSpPr>
        <p:spPr>
          <a:xfrm rot="21584867">
            <a:off x="2137220" y="3883056"/>
            <a:ext cx="7977735" cy="1661993"/>
          </a:xfrm>
          <a:prstGeom prst="rect">
            <a:avLst/>
          </a:prstGeom>
          <a:noFill/>
          <a:ln>
            <a:noFill/>
          </a:ln>
        </p:spPr>
        <p:txBody>
          <a:bodyPr wrap="square" rtlCol="0">
            <a:spAutoFit/>
          </a:bodyPr>
          <a:lstStyle/>
          <a:p>
            <a:pPr algn="ctr"/>
            <a:r>
              <a:rPr lang="en-US"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HERE ARE SOME GOOD PLACES FOR TEXT TO GO.</a:t>
            </a:r>
            <a:br>
              <a:rPr lang="en-US"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br>
            <a:r>
              <a:rPr lang="en-US"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THIS IS A PLACEHOLDER SO YOU CAN SEE WHAT IT WILL LOOK LIKE WHEN THIS SECTION IS FILLED IN.</a:t>
            </a:r>
            <a:br>
              <a:rPr lang="en-US" sz="3600" b="1" dirty="0">
                <a:ln w="19050">
                  <a:noFill/>
                  <a:round/>
                </a:ln>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n-US" sz="4800" dirty="0">
              <a:ln w="19050">
                <a:noFill/>
                <a:round/>
              </a:ln>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30" name="Straight Connector 29"/>
          <p:cNvCxnSpPr/>
          <p:nvPr/>
        </p:nvCxnSpPr>
        <p:spPr>
          <a:xfrm>
            <a:off x="4495800" y="2795106"/>
            <a:ext cx="3124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447800" y="6019800"/>
            <a:ext cx="3962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Freeform 29"/>
          <p:cNvSpPr>
            <a:spLocks noEditPoints="1"/>
          </p:cNvSpPr>
          <p:nvPr/>
        </p:nvSpPr>
        <p:spPr bwMode="auto">
          <a:xfrm flipH="1">
            <a:off x="5489255" y="5400328"/>
            <a:ext cx="987745" cy="1076611"/>
          </a:xfrm>
          <a:custGeom>
            <a:avLst/>
            <a:gdLst>
              <a:gd name="T0" fmla="*/ 1232 w 1273"/>
              <a:gd name="T1" fmla="*/ 317 h 1367"/>
              <a:gd name="T2" fmla="*/ 1030 w 1273"/>
              <a:gd name="T3" fmla="*/ 116 h 1367"/>
              <a:gd name="T4" fmla="*/ 263 w 1273"/>
              <a:gd name="T5" fmla="*/ 335 h 1367"/>
              <a:gd name="T6" fmla="*/ 106 w 1273"/>
              <a:gd name="T7" fmla="*/ 479 h 1367"/>
              <a:gd name="T8" fmla="*/ 142 w 1273"/>
              <a:gd name="T9" fmla="*/ 687 h 1367"/>
              <a:gd name="T10" fmla="*/ 1 w 1273"/>
              <a:gd name="T11" fmla="*/ 746 h 1367"/>
              <a:gd name="T12" fmla="*/ 43 w 1273"/>
              <a:gd name="T13" fmla="*/ 877 h 1367"/>
              <a:gd name="T14" fmla="*/ 172 w 1273"/>
              <a:gd name="T15" fmla="*/ 979 h 1367"/>
              <a:gd name="T16" fmla="*/ 398 w 1273"/>
              <a:gd name="T17" fmla="*/ 1228 h 1367"/>
              <a:gd name="T18" fmla="*/ 700 w 1273"/>
              <a:gd name="T19" fmla="*/ 1285 h 1367"/>
              <a:gd name="T20" fmla="*/ 968 w 1273"/>
              <a:gd name="T21" fmla="*/ 1150 h 1367"/>
              <a:gd name="T22" fmla="*/ 1116 w 1273"/>
              <a:gd name="T23" fmla="*/ 865 h 1367"/>
              <a:gd name="T24" fmla="*/ 1156 w 1273"/>
              <a:gd name="T25" fmla="*/ 752 h 1367"/>
              <a:gd name="T26" fmla="*/ 1083 w 1273"/>
              <a:gd name="T27" fmla="*/ 712 h 1367"/>
              <a:gd name="T28" fmla="*/ 994 w 1273"/>
              <a:gd name="T29" fmla="*/ 581 h 1367"/>
              <a:gd name="T30" fmla="*/ 989 w 1273"/>
              <a:gd name="T31" fmla="*/ 200 h 1367"/>
              <a:gd name="T32" fmla="*/ 1070 w 1273"/>
              <a:gd name="T33" fmla="*/ 768 h 1367"/>
              <a:gd name="T34" fmla="*/ 991 w 1273"/>
              <a:gd name="T35" fmla="*/ 829 h 1367"/>
              <a:gd name="T36" fmla="*/ 985 w 1273"/>
              <a:gd name="T37" fmla="*/ 910 h 1367"/>
              <a:gd name="T38" fmla="*/ 868 w 1273"/>
              <a:gd name="T39" fmla="*/ 1239 h 1367"/>
              <a:gd name="T40" fmla="*/ 653 w 1273"/>
              <a:gd name="T41" fmla="*/ 1234 h 1367"/>
              <a:gd name="T42" fmla="*/ 512 w 1273"/>
              <a:gd name="T43" fmla="*/ 1300 h 1367"/>
              <a:gd name="T44" fmla="*/ 414 w 1273"/>
              <a:gd name="T45" fmla="*/ 1163 h 1367"/>
              <a:gd name="T46" fmla="*/ 235 w 1273"/>
              <a:gd name="T47" fmla="*/ 960 h 1367"/>
              <a:gd name="T48" fmla="*/ 174 w 1273"/>
              <a:gd name="T49" fmla="*/ 921 h 1367"/>
              <a:gd name="T50" fmla="*/ 168 w 1273"/>
              <a:gd name="T51" fmla="*/ 840 h 1367"/>
              <a:gd name="T52" fmla="*/ 89 w 1273"/>
              <a:gd name="T53" fmla="*/ 780 h 1367"/>
              <a:gd name="T54" fmla="*/ 580 w 1273"/>
              <a:gd name="T55" fmla="*/ 577 h 1367"/>
              <a:gd name="T56" fmla="*/ 977 w 1273"/>
              <a:gd name="T57" fmla="*/ 718 h 1367"/>
              <a:gd name="T58" fmla="*/ 945 w 1273"/>
              <a:gd name="T59" fmla="*/ 537 h 1367"/>
              <a:gd name="T60" fmla="*/ 185 w 1273"/>
              <a:gd name="T61" fmla="*/ 537 h 1367"/>
              <a:gd name="T62" fmla="*/ 575 w 1273"/>
              <a:gd name="T63" fmla="*/ 370 h 1367"/>
              <a:gd name="T64" fmla="*/ 1071 w 1273"/>
              <a:gd name="T65" fmla="*/ 157 h 1367"/>
              <a:gd name="T66" fmla="*/ 1216 w 1273"/>
              <a:gd name="T67" fmla="*/ 217 h 1367"/>
              <a:gd name="T68" fmla="*/ 1071 w 1273"/>
              <a:gd name="T69" fmla="*/ 276 h 1367"/>
              <a:gd name="T70" fmla="*/ 671 w 1273"/>
              <a:gd name="T71" fmla="*/ 702 h 1367"/>
              <a:gd name="T72" fmla="*/ 391 w 1273"/>
              <a:gd name="T73" fmla="*/ 751 h 1367"/>
              <a:gd name="T74" fmla="*/ 391 w 1273"/>
              <a:gd name="T75" fmla="*/ 751 h 1367"/>
              <a:gd name="T76" fmla="*/ 714 w 1273"/>
              <a:gd name="T77" fmla="*/ 1018 h 1367"/>
              <a:gd name="T78" fmla="*/ 653 w 1273"/>
              <a:gd name="T79" fmla="*/ 996 h 1367"/>
              <a:gd name="T80" fmla="*/ 450 w 1273"/>
              <a:gd name="T81" fmla="*/ 1017 h 1367"/>
              <a:gd name="T82" fmla="*/ 222 w 1273"/>
              <a:gd name="T83" fmla="*/ 832 h 1367"/>
              <a:gd name="T84" fmla="*/ 302 w 1273"/>
              <a:gd name="T85" fmla="*/ 811 h 1367"/>
              <a:gd name="T86" fmla="*/ 574 w 1273"/>
              <a:gd name="T87" fmla="*/ 716 h 1367"/>
              <a:gd name="T88" fmla="*/ 799 w 1273"/>
              <a:gd name="T89" fmla="*/ 813 h 1367"/>
              <a:gd name="T90" fmla="*/ 934 w 1273"/>
              <a:gd name="T91" fmla="*/ 821 h 1367"/>
              <a:gd name="T92" fmla="*/ 622 w 1273"/>
              <a:gd name="T93" fmla="*/ 802 h 1367"/>
              <a:gd name="T94" fmla="*/ 524 w 1273"/>
              <a:gd name="T95" fmla="*/ 910 h 1367"/>
              <a:gd name="T96" fmla="*/ 400 w 1273"/>
              <a:gd name="T97" fmla="*/ 853 h 1367"/>
              <a:gd name="T98" fmla="*/ 609 w 1273"/>
              <a:gd name="T99" fmla="*/ 964 h 1367"/>
              <a:gd name="T100" fmla="*/ 552 w 1273"/>
              <a:gd name="T101" fmla="*/ 965 h 1367"/>
              <a:gd name="T102" fmla="*/ 704 w 1273"/>
              <a:gd name="T103" fmla="*/ 832 h 1367"/>
              <a:gd name="T104" fmla="*/ 604 w 1273"/>
              <a:gd name="T105" fmla="*/ 884 h 1367"/>
              <a:gd name="T106" fmla="*/ 640 w 1273"/>
              <a:gd name="T107" fmla="*/ 913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3" h="1367">
                <a:moveTo>
                  <a:pt x="1030" y="317"/>
                </a:moveTo>
                <a:cubicBezTo>
                  <a:pt x="1030" y="317"/>
                  <a:pt x="1030" y="317"/>
                  <a:pt x="1030" y="317"/>
                </a:cubicBezTo>
                <a:cubicBezTo>
                  <a:pt x="1044" y="331"/>
                  <a:pt x="1082" y="356"/>
                  <a:pt x="1136" y="356"/>
                </a:cubicBezTo>
                <a:cubicBezTo>
                  <a:pt x="1182" y="356"/>
                  <a:pt x="1213" y="337"/>
                  <a:pt x="1232" y="317"/>
                </a:cubicBezTo>
                <a:cubicBezTo>
                  <a:pt x="1257" y="292"/>
                  <a:pt x="1273" y="256"/>
                  <a:pt x="1273" y="217"/>
                </a:cubicBezTo>
                <a:cubicBezTo>
                  <a:pt x="1273" y="177"/>
                  <a:pt x="1257" y="142"/>
                  <a:pt x="1232" y="116"/>
                </a:cubicBezTo>
                <a:cubicBezTo>
                  <a:pt x="1232" y="116"/>
                  <a:pt x="1191" y="74"/>
                  <a:pt x="1131" y="74"/>
                </a:cubicBezTo>
                <a:cubicBezTo>
                  <a:pt x="1092" y="74"/>
                  <a:pt x="1056" y="90"/>
                  <a:pt x="1030" y="116"/>
                </a:cubicBezTo>
                <a:cubicBezTo>
                  <a:pt x="1030" y="116"/>
                  <a:pt x="1030" y="116"/>
                  <a:pt x="1030" y="116"/>
                </a:cubicBezTo>
                <a:cubicBezTo>
                  <a:pt x="1030" y="116"/>
                  <a:pt x="1030" y="116"/>
                  <a:pt x="1030" y="116"/>
                </a:cubicBezTo>
                <a:cubicBezTo>
                  <a:pt x="1026" y="121"/>
                  <a:pt x="1021" y="125"/>
                  <a:pt x="1017" y="131"/>
                </a:cubicBezTo>
                <a:cubicBezTo>
                  <a:pt x="730" y="0"/>
                  <a:pt x="318" y="108"/>
                  <a:pt x="263" y="335"/>
                </a:cubicBezTo>
                <a:cubicBezTo>
                  <a:pt x="262" y="341"/>
                  <a:pt x="262" y="341"/>
                  <a:pt x="262" y="341"/>
                </a:cubicBezTo>
                <a:cubicBezTo>
                  <a:pt x="231" y="341"/>
                  <a:pt x="231" y="341"/>
                  <a:pt x="231" y="341"/>
                </a:cubicBezTo>
                <a:cubicBezTo>
                  <a:pt x="196" y="341"/>
                  <a:pt x="165" y="357"/>
                  <a:pt x="142" y="383"/>
                </a:cubicBezTo>
                <a:cubicBezTo>
                  <a:pt x="120" y="408"/>
                  <a:pt x="106" y="442"/>
                  <a:pt x="106" y="479"/>
                </a:cubicBezTo>
                <a:cubicBezTo>
                  <a:pt x="106" y="516"/>
                  <a:pt x="120" y="550"/>
                  <a:pt x="142" y="575"/>
                </a:cubicBezTo>
                <a:cubicBezTo>
                  <a:pt x="153" y="588"/>
                  <a:pt x="166" y="598"/>
                  <a:pt x="181" y="606"/>
                </a:cubicBezTo>
                <a:cubicBezTo>
                  <a:pt x="182" y="613"/>
                  <a:pt x="181" y="620"/>
                  <a:pt x="180" y="627"/>
                </a:cubicBezTo>
                <a:cubicBezTo>
                  <a:pt x="175" y="649"/>
                  <a:pt x="161" y="670"/>
                  <a:pt x="142" y="687"/>
                </a:cubicBezTo>
                <a:cubicBezTo>
                  <a:pt x="123" y="705"/>
                  <a:pt x="99" y="718"/>
                  <a:pt x="76" y="723"/>
                </a:cubicBezTo>
                <a:cubicBezTo>
                  <a:pt x="62" y="726"/>
                  <a:pt x="48" y="727"/>
                  <a:pt x="36" y="724"/>
                </a:cubicBezTo>
                <a:cubicBezTo>
                  <a:pt x="36" y="724"/>
                  <a:pt x="36" y="724"/>
                  <a:pt x="36" y="724"/>
                </a:cubicBezTo>
                <a:cubicBezTo>
                  <a:pt x="20" y="721"/>
                  <a:pt x="5" y="730"/>
                  <a:pt x="1" y="746"/>
                </a:cubicBezTo>
                <a:cubicBezTo>
                  <a:pt x="0" y="752"/>
                  <a:pt x="1" y="758"/>
                  <a:pt x="3" y="763"/>
                </a:cubicBezTo>
                <a:cubicBezTo>
                  <a:pt x="14" y="798"/>
                  <a:pt x="29" y="824"/>
                  <a:pt x="51" y="841"/>
                </a:cubicBezTo>
                <a:cubicBezTo>
                  <a:pt x="61" y="850"/>
                  <a:pt x="72" y="856"/>
                  <a:pt x="85" y="861"/>
                </a:cubicBezTo>
                <a:cubicBezTo>
                  <a:pt x="71" y="868"/>
                  <a:pt x="55" y="873"/>
                  <a:pt x="43" y="877"/>
                </a:cubicBezTo>
                <a:cubicBezTo>
                  <a:pt x="43" y="877"/>
                  <a:pt x="43" y="877"/>
                  <a:pt x="43" y="877"/>
                </a:cubicBezTo>
                <a:cubicBezTo>
                  <a:pt x="27" y="881"/>
                  <a:pt x="18" y="897"/>
                  <a:pt x="23" y="912"/>
                </a:cubicBezTo>
                <a:cubicBezTo>
                  <a:pt x="25" y="918"/>
                  <a:pt x="28" y="923"/>
                  <a:pt x="33" y="927"/>
                </a:cubicBezTo>
                <a:cubicBezTo>
                  <a:pt x="92" y="981"/>
                  <a:pt x="132" y="981"/>
                  <a:pt x="172" y="979"/>
                </a:cubicBezTo>
                <a:cubicBezTo>
                  <a:pt x="163" y="1040"/>
                  <a:pt x="167" y="1089"/>
                  <a:pt x="181" y="1128"/>
                </a:cubicBezTo>
                <a:cubicBezTo>
                  <a:pt x="192" y="1156"/>
                  <a:pt x="208" y="1178"/>
                  <a:pt x="227" y="1195"/>
                </a:cubicBezTo>
                <a:cubicBezTo>
                  <a:pt x="247" y="1212"/>
                  <a:pt x="270" y="1223"/>
                  <a:pt x="296" y="1230"/>
                </a:cubicBezTo>
                <a:cubicBezTo>
                  <a:pt x="327" y="1237"/>
                  <a:pt x="362" y="1237"/>
                  <a:pt x="398" y="1228"/>
                </a:cubicBezTo>
                <a:cubicBezTo>
                  <a:pt x="408" y="1295"/>
                  <a:pt x="445" y="1335"/>
                  <a:pt x="490" y="1354"/>
                </a:cubicBezTo>
                <a:cubicBezTo>
                  <a:pt x="512" y="1363"/>
                  <a:pt x="536" y="1367"/>
                  <a:pt x="559" y="1366"/>
                </a:cubicBezTo>
                <a:cubicBezTo>
                  <a:pt x="582" y="1366"/>
                  <a:pt x="605" y="1361"/>
                  <a:pt x="626" y="1352"/>
                </a:cubicBezTo>
                <a:cubicBezTo>
                  <a:pt x="658" y="1338"/>
                  <a:pt x="686" y="1315"/>
                  <a:pt x="700" y="1285"/>
                </a:cubicBezTo>
                <a:cubicBezTo>
                  <a:pt x="740" y="1312"/>
                  <a:pt x="781" y="1321"/>
                  <a:pt x="819" y="1317"/>
                </a:cubicBezTo>
                <a:cubicBezTo>
                  <a:pt x="850" y="1314"/>
                  <a:pt x="878" y="1303"/>
                  <a:pt x="901" y="1286"/>
                </a:cubicBezTo>
                <a:cubicBezTo>
                  <a:pt x="925" y="1269"/>
                  <a:pt x="944" y="1247"/>
                  <a:pt x="958" y="1222"/>
                </a:cubicBezTo>
                <a:cubicBezTo>
                  <a:pt x="971" y="1196"/>
                  <a:pt x="969" y="1179"/>
                  <a:pt x="968" y="1150"/>
                </a:cubicBezTo>
                <a:cubicBezTo>
                  <a:pt x="1032" y="1130"/>
                  <a:pt x="1084" y="1030"/>
                  <a:pt x="986" y="968"/>
                </a:cubicBezTo>
                <a:cubicBezTo>
                  <a:pt x="1027" y="970"/>
                  <a:pt x="1067" y="970"/>
                  <a:pt x="1126" y="916"/>
                </a:cubicBezTo>
                <a:cubicBezTo>
                  <a:pt x="1131" y="912"/>
                  <a:pt x="1134" y="907"/>
                  <a:pt x="1136" y="901"/>
                </a:cubicBezTo>
                <a:cubicBezTo>
                  <a:pt x="1140" y="886"/>
                  <a:pt x="1131" y="870"/>
                  <a:pt x="1116" y="865"/>
                </a:cubicBezTo>
                <a:cubicBezTo>
                  <a:pt x="1116" y="865"/>
                  <a:pt x="1116" y="865"/>
                  <a:pt x="1116" y="865"/>
                </a:cubicBezTo>
                <a:cubicBezTo>
                  <a:pt x="1104" y="862"/>
                  <a:pt x="1088" y="857"/>
                  <a:pt x="1074" y="849"/>
                </a:cubicBezTo>
                <a:cubicBezTo>
                  <a:pt x="1086" y="845"/>
                  <a:pt x="1098" y="838"/>
                  <a:pt x="1108" y="830"/>
                </a:cubicBezTo>
                <a:cubicBezTo>
                  <a:pt x="1130" y="812"/>
                  <a:pt x="1145" y="787"/>
                  <a:pt x="1156" y="752"/>
                </a:cubicBezTo>
                <a:cubicBezTo>
                  <a:pt x="1158" y="747"/>
                  <a:pt x="1159" y="741"/>
                  <a:pt x="1158" y="735"/>
                </a:cubicBezTo>
                <a:cubicBezTo>
                  <a:pt x="1154" y="719"/>
                  <a:pt x="1138" y="709"/>
                  <a:pt x="1123" y="713"/>
                </a:cubicBezTo>
                <a:cubicBezTo>
                  <a:pt x="1123" y="713"/>
                  <a:pt x="1123" y="713"/>
                  <a:pt x="1123" y="713"/>
                </a:cubicBezTo>
                <a:cubicBezTo>
                  <a:pt x="1110" y="716"/>
                  <a:pt x="1097" y="715"/>
                  <a:pt x="1083" y="712"/>
                </a:cubicBezTo>
                <a:cubicBezTo>
                  <a:pt x="1059" y="707"/>
                  <a:pt x="1036" y="693"/>
                  <a:pt x="1017" y="676"/>
                </a:cubicBezTo>
                <a:cubicBezTo>
                  <a:pt x="998" y="658"/>
                  <a:pt x="984" y="637"/>
                  <a:pt x="979" y="616"/>
                </a:cubicBezTo>
                <a:cubicBezTo>
                  <a:pt x="978" y="609"/>
                  <a:pt x="975" y="605"/>
                  <a:pt x="975" y="598"/>
                </a:cubicBezTo>
                <a:cubicBezTo>
                  <a:pt x="982" y="593"/>
                  <a:pt x="989" y="587"/>
                  <a:pt x="994" y="581"/>
                </a:cubicBezTo>
                <a:cubicBezTo>
                  <a:pt x="1015" y="555"/>
                  <a:pt x="1044" y="446"/>
                  <a:pt x="1007" y="391"/>
                </a:cubicBezTo>
                <a:cubicBezTo>
                  <a:pt x="990" y="366"/>
                  <a:pt x="942" y="365"/>
                  <a:pt x="930" y="348"/>
                </a:cubicBezTo>
                <a:cubicBezTo>
                  <a:pt x="919" y="332"/>
                  <a:pt x="906" y="275"/>
                  <a:pt x="924" y="245"/>
                </a:cubicBezTo>
                <a:cubicBezTo>
                  <a:pt x="933" y="231"/>
                  <a:pt x="963" y="216"/>
                  <a:pt x="989" y="200"/>
                </a:cubicBezTo>
                <a:cubicBezTo>
                  <a:pt x="989" y="205"/>
                  <a:pt x="988" y="211"/>
                  <a:pt x="988" y="217"/>
                </a:cubicBezTo>
                <a:cubicBezTo>
                  <a:pt x="988" y="256"/>
                  <a:pt x="1004" y="292"/>
                  <a:pt x="1030" y="317"/>
                </a:cubicBezTo>
                <a:close/>
                <a:moveTo>
                  <a:pt x="977" y="718"/>
                </a:moveTo>
                <a:cubicBezTo>
                  <a:pt x="1004" y="742"/>
                  <a:pt x="1037" y="761"/>
                  <a:pt x="1070" y="768"/>
                </a:cubicBezTo>
                <a:cubicBezTo>
                  <a:pt x="1075" y="770"/>
                  <a:pt x="1080" y="770"/>
                  <a:pt x="1084" y="771"/>
                </a:cubicBezTo>
                <a:cubicBezTo>
                  <a:pt x="1081" y="777"/>
                  <a:pt x="1076" y="782"/>
                  <a:pt x="1071" y="785"/>
                </a:cubicBezTo>
                <a:cubicBezTo>
                  <a:pt x="1059" y="795"/>
                  <a:pt x="1042" y="800"/>
                  <a:pt x="1020" y="800"/>
                </a:cubicBezTo>
                <a:cubicBezTo>
                  <a:pt x="1004" y="800"/>
                  <a:pt x="991" y="813"/>
                  <a:pt x="991" y="829"/>
                </a:cubicBezTo>
                <a:cubicBezTo>
                  <a:pt x="991" y="830"/>
                  <a:pt x="991" y="830"/>
                  <a:pt x="991" y="830"/>
                </a:cubicBezTo>
                <a:cubicBezTo>
                  <a:pt x="991" y="854"/>
                  <a:pt x="1006" y="873"/>
                  <a:pt x="1026" y="888"/>
                </a:cubicBezTo>
                <a:cubicBezTo>
                  <a:pt x="1033" y="892"/>
                  <a:pt x="1040" y="897"/>
                  <a:pt x="1048" y="901"/>
                </a:cubicBezTo>
                <a:cubicBezTo>
                  <a:pt x="1024" y="912"/>
                  <a:pt x="1005" y="911"/>
                  <a:pt x="985" y="910"/>
                </a:cubicBezTo>
                <a:cubicBezTo>
                  <a:pt x="941" y="908"/>
                  <a:pt x="903" y="952"/>
                  <a:pt x="937" y="986"/>
                </a:cubicBezTo>
                <a:cubicBezTo>
                  <a:pt x="1016" y="1065"/>
                  <a:pt x="969" y="1097"/>
                  <a:pt x="933" y="1097"/>
                </a:cubicBezTo>
                <a:cubicBezTo>
                  <a:pt x="900" y="1097"/>
                  <a:pt x="894" y="1118"/>
                  <a:pt x="906" y="1147"/>
                </a:cubicBezTo>
                <a:cubicBezTo>
                  <a:pt x="928" y="1199"/>
                  <a:pt x="884" y="1227"/>
                  <a:pt x="868" y="1239"/>
                </a:cubicBezTo>
                <a:cubicBezTo>
                  <a:pt x="852" y="1250"/>
                  <a:pt x="834" y="1258"/>
                  <a:pt x="814" y="1260"/>
                </a:cubicBezTo>
                <a:cubicBezTo>
                  <a:pt x="779" y="1263"/>
                  <a:pt x="741" y="1250"/>
                  <a:pt x="704" y="1213"/>
                </a:cubicBezTo>
                <a:cubicBezTo>
                  <a:pt x="698" y="1207"/>
                  <a:pt x="689" y="1203"/>
                  <a:pt x="680" y="1203"/>
                </a:cubicBezTo>
                <a:cubicBezTo>
                  <a:pt x="664" y="1204"/>
                  <a:pt x="652" y="1218"/>
                  <a:pt x="653" y="1234"/>
                </a:cubicBezTo>
                <a:cubicBezTo>
                  <a:pt x="653" y="1234"/>
                  <a:pt x="653" y="1234"/>
                  <a:pt x="653" y="1234"/>
                </a:cubicBezTo>
                <a:cubicBezTo>
                  <a:pt x="655" y="1263"/>
                  <a:pt x="633" y="1286"/>
                  <a:pt x="603" y="1299"/>
                </a:cubicBezTo>
                <a:cubicBezTo>
                  <a:pt x="589" y="1305"/>
                  <a:pt x="573" y="1308"/>
                  <a:pt x="558" y="1309"/>
                </a:cubicBezTo>
                <a:cubicBezTo>
                  <a:pt x="542" y="1309"/>
                  <a:pt x="527" y="1306"/>
                  <a:pt x="512" y="1300"/>
                </a:cubicBezTo>
                <a:cubicBezTo>
                  <a:pt x="479" y="1287"/>
                  <a:pt x="453" y="1252"/>
                  <a:pt x="453" y="1190"/>
                </a:cubicBezTo>
                <a:cubicBezTo>
                  <a:pt x="453" y="1187"/>
                  <a:pt x="453" y="1183"/>
                  <a:pt x="451" y="1180"/>
                </a:cubicBezTo>
                <a:cubicBezTo>
                  <a:pt x="446" y="1165"/>
                  <a:pt x="429" y="1157"/>
                  <a:pt x="414" y="1163"/>
                </a:cubicBezTo>
                <a:cubicBezTo>
                  <a:pt x="414" y="1163"/>
                  <a:pt x="414" y="1163"/>
                  <a:pt x="414" y="1163"/>
                </a:cubicBezTo>
                <a:cubicBezTo>
                  <a:pt x="377" y="1177"/>
                  <a:pt x="340" y="1181"/>
                  <a:pt x="309" y="1174"/>
                </a:cubicBezTo>
                <a:cubicBezTo>
                  <a:pt x="293" y="1170"/>
                  <a:pt x="278" y="1162"/>
                  <a:pt x="265" y="1151"/>
                </a:cubicBezTo>
                <a:cubicBezTo>
                  <a:pt x="253" y="1140"/>
                  <a:pt x="242" y="1126"/>
                  <a:pt x="235" y="1107"/>
                </a:cubicBezTo>
                <a:cubicBezTo>
                  <a:pt x="222" y="1072"/>
                  <a:pt x="220" y="1023"/>
                  <a:pt x="235" y="960"/>
                </a:cubicBezTo>
                <a:cubicBezTo>
                  <a:pt x="236" y="957"/>
                  <a:pt x="236" y="955"/>
                  <a:pt x="237" y="953"/>
                </a:cubicBezTo>
                <a:cubicBezTo>
                  <a:pt x="238" y="937"/>
                  <a:pt x="226" y="923"/>
                  <a:pt x="210" y="921"/>
                </a:cubicBezTo>
                <a:cubicBezTo>
                  <a:pt x="210" y="921"/>
                  <a:pt x="210" y="921"/>
                  <a:pt x="210" y="921"/>
                </a:cubicBezTo>
                <a:cubicBezTo>
                  <a:pt x="197" y="920"/>
                  <a:pt x="185" y="921"/>
                  <a:pt x="174" y="921"/>
                </a:cubicBezTo>
                <a:cubicBezTo>
                  <a:pt x="154" y="922"/>
                  <a:pt x="135" y="923"/>
                  <a:pt x="111" y="912"/>
                </a:cubicBezTo>
                <a:cubicBezTo>
                  <a:pt x="119" y="908"/>
                  <a:pt x="126" y="904"/>
                  <a:pt x="133" y="899"/>
                </a:cubicBezTo>
                <a:cubicBezTo>
                  <a:pt x="153" y="884"/>
                  <a:pt x="167" y="865"/>
                  <a:pt x="168" y="841"/>
                </a:cubicBezTo>
                <a:cubicBezTo>
                  <a:pt x="168" y="840"/>
                  <a:pt x="168" y="840"/>
                  <a:pt x="168" y="840"/>
                </a:cubicBezTo>
                <a:cubicBezTo>
                  <a:pt x="168" y="824"/>
                  <a:pt x="155" y="811"/>
                  <a:pt x="139" y="811"/>
                </a:cubicBezTo>
                <a:cubicBezTo>
                  <a:pt x="116" y="811"/>
                  <a:pt x="100" y="807"/>
                  <a:pt x="87" y="797"/>
                </a:cubicBezTo>
                <a:cubicBezTo>
                  <a:pt x="83" y="793"/>
                  <a:pt x="78" y="788"/>
                  <a:pt x="74" y="782"/>
                </a:cubicBezTo>
                <a:cubicBezTo>
                  <a:pt x="79" y="782"/>
                  <a:pt x="84" y="781"/>
                  <a:pt x="89" y="780"/>
                </a:cubicBezTo>
                <a:cubicBezTo>
                  <a:pt x="122" y="772"/>
                  <a:pt x="155" y="753"/>
                  <a:pt x="181" y="729"/>
                </a:cubicBezTo>
                <a:cubicBezTo>
                  <a:pt x="208" y="704"/>
                  <a:pt x="228" y="673"/>
                  <a:pt x="236" y="640"/>
                </a:cubicBezTo>
                <a:cubicBezTo>
                  <a:pt x="238" y="632"/>
                  <a:pt x="239" y="625"/>
                  <a:pt x="239" y="617"/>
                </a:cubicBezTo>
                <a:cubicBezTo>
                  <a:pt x="239" y="617"/>
                  <a:pt x="466" y="577"/>
                  <a:pt x="580" y="577"/>
                </a:cubicBezTo>
                <a:cubicBezTo>
                  <a:pt x="694" y="577"/>
                  <a:pt x="899" y="617"/>
                  <a:pt x="899" y="617"/>
                </a:cubicBezTo>
                <a:cubicBezTo>
                  <a:pt x="907" y="617"/>
                  <a:pt x="915" y="617"/>
                  <a:pt x="924" y="615"/>
                </a:cubicBezTo>
                <a:cubicBezTo>
                  <a:pt x="924" y="623"/>
                  <a:pt x="923" y="620"/>
                  <a:pt x="925" y="628"/>
                </a:cubicBezTo>
                <a:cubicBezTo>
                  <a:pt x="933" y="661"/>
                  <a:pt x="951" y="693"/>
                  <a:pt x="977" y="718"/>
                </a:cubicBezTo>
                <a:close/>
                <a:moveTo>
                  <a:pt x="930" y="409"/>
                </a:moveTo>
                <a:cubicBezTo>
                  <a:pt x="937" y="414"/>
                  <a:pt x="943" y="420"/>
                  <a:pt x="949" y="427"/>
                </a:cubicBezTo>
                <a:cubicBezTo>
                  <a:pt x="960" y="441"/>
                  <a:pt x="966" y="459"/>
                  <a:pt x="966" y="479"/>
                </a:cubicBezTo>
                <a:cubicBezTo>
                  <a:pt x="966" y="502"/>
                  <a:pt x="958" y="523"/>
                  <a:pt x="945" y="537"/>
                </a:cubicBezTo>
                <a:cubicBezTo>
                  <a:pt x="933" y="551"/>
                  <a:pt x="917" y="559"/>
                  <a:pt x="899" y="559"/>
                </a:cubicBezTo>
                <a:cubicBezTo>
                  <a:pt x="899" y="559"/>
                  <a:pt x="708" y="515"/>
                  <a:pt x="578" y="515"/>
                </a:cubicBezTo>
                <a:cubicBezTo>
                  <a:pt x="448" y="515"/>
                  <a:pt x="231" y="559"/>
                  <a:pt x="231" y="559"/>
                </a:cubicBezTo>
                <a:cubicBezTo>
                  <a:pt x="214" y="559"/>
                  <a:pt x="197" y="551"/>
                  <a:pt x="185" y="537"/>
                </a:cubicBezTo>
                <a:cubicBezTo>
                  <a:pt x="172" y="523"/>
                  <a:pt x="164" y="502"/>
                  <a:pt x="164" y="479"/>
                </a:cubicBezTo>
                <a:cubicBezTo>
                  <a:pt x="164" y="457"/>
                  <a:pt x="172" y="436"/>
                  <a:pt x="185" y="421"/>
                </a:cubicBezTo>
                <a:cubicBezTo>
                  <a:pt x="197" y="408"/>
                  <a:pt x="214" y="399"/>
                  <a:pt x="231" y="399"/>
                </a:cubicBezTo>
                <a:cubicBezTo>
                  <a:pt x="231" y="399"/>
                  <a:pt x="401" y="370"/>
                  <a:pt x="575" y="370"/>
                </a:cubicBezTo>
                <a:cubicBezTo>
                  <a:pt x="749" y="370"/>
                  <a:pt x="899" y="399"/>
                  <a:pt x="899" y="399"/>
                </a:cubicBezTo>
                <a:cubicBezTo>
                  <a:pt x="910" y="399"/>
                  <a:pt x="921" y="403"/>
                  <a:pt x="930" y="409"/>
                </a:cubicBezTo>
                <a:close/>
                <a:moveTo>
                  <a:pt x="1071" y="157"/>
                </a:moveTo>
                <a:cubicBezTo>
                  <a:pt x="1071" y="157"/>
                  <a:pt x="1071" y="157"/>
                  <a:pt x="1071" y="157"/>
                </a:cubicBezTo>
                <a:cubicBezTo>
                  <a:pt x="1086" y="141"/>
                  <a:pt x="1107" y="132"/>
                  <a:pt x="1131" y="132"/>
                </a:cubicBezTo>
                <a:cubicBezTo>
                  <a:pt x="1154" y="132"/>
                  <a:pt x="1176" y="141"/>
                  <a:pt x="1191" y="157"/>
                </a:cubicBezTo>
                <a:cubicBezTo>
                  <a:pt x="1191" y="157"/>
                  <a:pt x="1191" y="157"/>
                  <a:pt x="1191" y="157"/>
                </a:cubicBezTo>
                <a:cubicBezTo>
                  <a:pt x="1206" y="172"/>
                  <a:pt x="1216" y="193"/>
                  <a:pt x="1216" y="217"/>
                </a:cubicBezTo>
                <a:cubicBezTo>
                  <a:pt x="1216" y="240"/>
                  <a:pt x="1206" y="261"/>
                  <a:pt x="1191" y="276"/>
                </a:cubicBezTo>
                <a:cubicBezTo>
                  <a:pt x="1176" y="292"/>
                  <a:pt x="1154" y="301"/>
                  <a:pt x="1131" y="301"/>
                </a:cubicBezTo>
                <a:cubicBezTo>
                  <a:pt x="1107" y="301"/>
                  <a:pt x="1086" y="292"/>
                  <a:pt x="1071" y="277"/>
                </a:cubicBezTo>
                <a:cubicBezTo>
                  <a:pt x="1071" y="276"/>
                  <a:pt x="1071" y="276"/>
                  <a:pt x="1071" y="276"/>
                </a:cubicBezTo>
                <a:cubicBezTo>
                  <a:pt x="1056" y="261"/>
                  <a:pt x="1046" y="240"/>
                  <a:pt x="1046" y="217"/>
                </a:cubicBezTo>
                <a:cubicBezTo>
                  <a:pt x="1046" y="193"/>
                  <a:pt x="1056" y="172"/>
                  <a:pt x="1071" y="157"/>
                </a:cubicBezTo>
                <a:close/>
                <a:moveTo>
                  <a:pt x="767" y="751"/>
                </a:moveTo>
                <a:cubicBezTo>
                  <a:pt x="767" y="751"/>
                  <a:pt x="717" y="701"/>
                  <a:pt x="671" y="702"/>
                </a:cubicBezTo>
                <a:cubicBezTo>
                  <a:pt x="673" y="683"/>
                  <a:pt x="713" y="648"/>
                  <a:pt x="743" y="652"/>
                </a:cubicBezTo>
                <a:cubicBezTo>
                  <a:pt x="773" y="656"/>
                  <a:pt x="775" y="695"/>
                  <a:pt x="773" y="713"/>
                </a:cubicBezTo>
                <a:cubicBezTo>
                  <a:pt x="771" y="732"/>
                  <a:pt x="770" y="745"/>
                  <a:pt x="767" y="751"/>
                </a:cubicBezTo>
                <a:close/>
                <a:moveTo>
                  <a:pt x="391" y="751"/>
                </a:moveTo>
                <a:cubicBezTo>
                  <a:pt x="391" y="751"/>
                  <a:pt x="425" y="707"/>
                  <a:pt x="487" y="702"/>
                </a:cubicBezTo>
                <a:cubicBezTo>
                  <a:pt x="484" y="683"/>
                  <a:pt x="445" y="648"/>
                  <a:pt x="415" y="652"/>
                </a:cubicBezTo>
                <a:cubicBezTo>
                  <a:pt x="385" y="656"/>
                  <a:pt x="382" y="695"/>
                  <a:pt x="384" y="713"/>
                </a:cubicBezTo>
                <a:cubicBezTo>
                  <a:pt x="386" y="732"/>
                  <a:pt x="388" y="745"/>
                  <a:pt x="391" y="751"/>
                </a:cubicBezTo>
                <a:close/>
                <a:moveTo>
                  <a:pt x="934" y="822"/>
                </a:moveTo>
                <a:cubicBezTo>
                  <a:pt x="934" y="822"/>
                  <a:pt x="934" y="822"/>
                  <a:pt x="934" y="822"/>
                </a:cubicBezTo>
                <a:cubicBezTo>
                  <a:pt x="934" y="836"/>
                  <a:pt x="922" y="890"/>
                  <a:pt x="895" y="940"/>
                </a:cubicBezTo>
                <a:cubicBezTo>
                  <a:pt x="866" y="992"/>
                  <a:pt x="780" y="1032"/>
                  <a:pt x="714" y="1018"/>
                </a:cubicBezTo>
                <a:cubicBezTo>
                  <a:pt x="710" y="1017"/>
                  <a:pt x="710" y="1017"/>
                  <a:pt x="710" y="1017"/>
                </a:cubicBezTo>
                <a:cubicBezTo>
                  <a:pt x="710" y="1017"/>
                  <a:pt x="709" y="1017"/>
                  <a:pt x="708" y="1017"/>
                </a:cubicBezTo>
                <a:cubicBezTo>
                  <a:pt x="708" y="1016"/>
                  <a:pt x="708" y="1016"/>
                  <a:pt x="708" y="1016"/>
                </a:cubicBezTo>
                <a:cubicBezTo>
                  <a:pt x="686" y="1011"/>
                  <a:pt x="668" y="1004"/>
                  <a:pt x="653" y="996"/>
                </a:cubicBezTo>
                <a:cubicBezTo>
                  <a:pt x="635" y="1003"/>
                  <a:pt x="607" y="1006"/>
                  <a:pt x="579" y="1006"/>
                </a:cubicBezTo>
                <a:cubicBezTo>
                  <a:pt x="552" y="1006"/>
                  <a:pt x="525" y="1003"/>
                  <a:pt x="506" y="997"/>
                </a:cubicBezTo>
                <a:cubicBezTo>
                  <a:pt x="491" y="1004"/>
                  <a:pt x="474" y="1010"/>
                  <a:pt x="452" y="1016"/>
                </a:cubicBezTo>
                <a:cubicBezTo>
                  <a:pt x="450" y="1017"/>
                  <a:pt x="450" y="1017"/>
                  <a:pt x="450" y="1017"/>
                </a:cubicBezTo>
                <a:cubicBezTo>
                  <a:pt x="450" y="1016"/>
                  <a:pt x="450" y="1016"/>
                  <a:pt x="450" y="1016"/>
                </a:cubicBezTo>
                <a:cubicBezTo>
                  <a:pt x="448" y="1017"/>
                  <a:pt x="447" y="1017"/>
                  <a:pt x="444" y="1018"/>
                </a:cubicBezTo>
                <a:cubicBezTo>
                  <a:pt x="377" y="1032"/>
                  <a:pt x="301" y="992"/>
                  <a:pt x="269" y="942"/>
                </a:cubicBezTo>
                <a:cubicBezTo>
                  <a:pt x="241" y="899"/>
                  <a:pt x="225" y="850"/>
                  <a:pt x="222" y="832"/>
                </a:cubicBezTo>
                <a:cubicBezTo>
                  <a:pt x="222" y="830"/>
                  <a:pt x="222" y="829"/>
                  <a:pt x="222" y="827"/>
                </a:cubicBezTo>
                <a:cubicBezTo>
                  <a:pt x="222" y="825"/>
                  <a:pt x="222" y="823"/>
                  <a:pt x="222" y="820"/>
                </a:cubicBezTo>
                <a:cubicBezTo>
                  <a:pt x="226" y="804"/>
                  <a:pt x="241" y="794"/>
                  <a:pt x="256" y="797"/>
                </a:cubicBezTo>
                <a:cubicBezTo>
                  <a:pt x="271" y="800"/>
                  <a:pt x="286" y="805"/>
                  <a:pt x="302" y="811"/>
                </a:cubicBezTo>
                <a:cubicBezTo>
                  <a:pt x="330" y="820"/>
                  <a:pt x="346" y="826"/>
                  <a:pt x="359" y="813"/>
                </a:cubicBezTo>
                <a:cubicBezTo>
                  <a:pt x="393" y="778"/>
                  <a:pt x="427" y="768"/>
                  <a:pt x="463" y="775"/>
                </a:cubicBezTo>
                <a:cubicBezTo>
                  <a:pt x="474" y="776"/>
                  <a:pt x="484" y="780"/>
                  <a:pt x="494" y="784"/>
                </a:cubicBezTo>
                <a:cubicBezTo>
                  <a:pt x="502" y="746"/>
                  <a:pt x="535" y="718"/>
                  <a:pt x="574" y="716"/>
                </a:cubicBezTo>
                <a:cubicBezTo>
                  <a:pt x="582" y="716"/>
                  <a:pt x="582" y="716"/>
                  <a:pt x="582" y="716"/>
                </a:cubicBezTo>
                <a:cubicBezTo>
                  <a:pt x="622" y="718"/>
                  <a:pt x="654" y="747"/>
                  <a:pt x="662" y="784"/>
                </a:cubicBezTo>
                <a:cubicBezTo>
                  <a:pt x="673" y="780"/>
                  <a:pt x="684" y="777"/>
                  <a:pt x="695" y="775"/>
                </a:cubicBezTo>
                <a:cubicBezTo>
                  <a:pt x="731" y="768"/>
                  <a:pt x="765" y="778"/>
                  <a:pt x="799" y="813"/>
                </a:cubicBezTo>
                <a:cubicBezTo>
                  <a:pt x="812" y="826"/>
                  <a:pt x="825" y="823"/>
                  <a:pt x="853" y="811"/>
                </a:cubicBezTo>
                <a:cubicBezTo>
                  <a:pt x="868" y="805"/>
                  <a:pt x="883" y="798"/>
                  <a:pt x="897" y="794"/>
                </a:cubicBezTo>
                <a:cubicBezTo>
                  <a:pt x="899" y="794"/>
                  <a:pt x="901" y="793"/>
                  <a:pt x="904" y="793"/>
                </a:cubicBezTo>
                <a:cubicBezTo>
                  <a:pt x="920" y="793"/>
                  <a:pt x="933" y="805"/>
                  <a:pt x="934" y="821"/>
                </a:cubicBezTo>
                <a:lnTo>
                  <a:pt x="934" y="822"/>
                </a:lnTo>
                <a:close/>
                <a:moveTo>
                  <a:pt x="534" y="802"/>
                </a:moveTo>
                <a:cubicBezTo>
                  <a:pt x="534" y="826"/>
                  <a:pt x="554" y="846"/>
                  <a:pt x="578" y="846"/>
                </a:cubicBezTo>
                <a:cubicBezTo>
                  <a:pt x="602" y="846"/>
                  <a:pt x="622" y="826"/>
                  <a:pt x="622" y="802"/>
                </a:cubicBezTo>
                <a:cubicBezTo>
                  <a:pt x="622" y="779"/>
                  <a:pt x="605" y="760"/>
                  <a:pt x="582" y="758"/>
                </a:cubicBezTo>
                <a:cubicBezTo>
                  <a:pt x="574" y="758"/>
                  <a:pt x="574" y="758"/>
                  <a:pt x="574" y="758"/>
                </a:cubicBezTo>
                <a:cubicBezTo>
                  <a:pt x="552" y="760"/>
                  <a:pt x="534" y="779"/>
                  <a:pt x="534" y="802"/>
                </a:cubicBezTo>
                <a:close/>
                <a:moveTo>
                  <a:pt x="524" y="910"/>
                </a:moveTo>
                <a:cubicBezTo>
                  <a:pt x="535" y="898"/>
                  <a:pt x="543" y="888"/>
                  <a:pt x="557" y="885"/>
                </a:cubicBezTo>
                <a:cubicBezTo>
                  <a:pt x="542" y="881"/>
                  <a:pt x="529" y="873"/>
                  <a:pt x="518" y="863"/>
                </a:cubicBezTo>
                <a:cubicBezTo>
                  <a:pt x="494" y="847"/>
                  <a:pt x="473" y="835"/>
                  <a:pt x="454" y="832"/>
                </a:cubicBezTo>
                <a:cubicBezTo>
                  <a:pt x="436" y="829"/>
                  <a:pt x="419" y="834"/>
                  <a:pt x="400" y="853"/>
                </a:cubicBezTo>
                <a:cubicBezTo>
                  <a:pt x="370" y="884"/>
                  <a:pt x="333" y="882"/>
                  <a:pt x="295" y="869"/>
                </a:cubicBezTo>
                <a:cubicBezTo>
                  <a:pt x="300" y="882"/>
                  <a:pt x="308" y="896"/>
                  <a:pt x="317" y="911"/>
                </a:cubicBezTo>
                <a:cubicBezTo>
                  <a:pt x="366" y="986"/>
                  <a:pt x="465" y="979"/>
                  <a:pt x="524" y="910"/>
                </a:cubicBezTo>
                <a:close/>
                <a:moveTo>
                  <a:pt x="609" y="964"/>
                </a:moveTo>
                <a:cubicBezTo>
                  <a:pt x="600" y="956"/>
                  <a:pt x="594" y="948"/>
                  <a:pt x="589" y="942"/>
                </a:cubicBezTo>
                <a:cubicBezTo>
                  <a:pt x="589" y="941"/>
                  <a:pt x="574" y="942"/>
                  <a:pt x="574" y="942"/>
                </a:cubicBezTo>
                <a:cubicBezTo>
                  <a:pt x="573" y="942"/>
                  <a:pt x="571" y="944"/>
                  <a:pt x="568" y="948"/>
                </a:cubicBezTo>
                <a:cubicBezTo>
                  <a:pt x="563" y="953"/>
                  <a:pt x="558" y="959"/>
                  <a:pt x="552" y="965"/>
                </a:cubicBezTo>
                <a:cubicBezTo>
                  <a:pt x="571" y="966"/>
                  <a:pt x="592" y="966"/>
                  <a:pt x="609" y="964"/>
                </a:cubicBezTo>
                <a:close/>
                <a:moveTo>
                  <a:pt x="864" y="869"/>
                </a:moveTo>
                <a:cubicBezTo>
                  <a:pt x="827" y="884"/>
                  <a:pt x="788" y="884"/>
                  <a:pt x="758" y="853"/>
                </a:cubicBezTo>
                <a:cubicBezTo>
                  <a:pt x="739" y="834"/>
                  <a:pt x="722" y="829"/>
                  <a:pt x="704" y="832"/>
                </a:cubicBezTo>
                <a:cubicBezTo>
                  <a:pt x="684" y="835"/>
                  <a:pt x="660" y="849"/>
                  <a:pt x="633" y="868"/>
                </a:cubicBezTo>
                <a:cubicBezTo>
                  <a:pt x="626" y="874"/>
                  <a:pt x="618" y="879"/>
                  <a:pt x="609" y="882"/>
                </a:cubicBezTo>
                <a:cubicBezTo>
                  <a:pt x="608" y="882"/>
                  <a:pt x="608" y="882"/>
                  <a:pt x="608" y="882"/>
                </a:cubicBezTo>
                <a:cubicBezTo>
                  <a:pt x="607" y="883"/>
                  <a:pt x="605" y="883"/>
                  <a:pt x="604" y="884"/>
                </a:cubicBezTo>
                <a:cubicBezTo>
                  <a:pt x="603" y="884"/>
                  <a:pt x="603" y="884"/>
                  <a:pt x="603" y="884"/>
                </a:cubicBezTo>
                <a:cubicBezTo>
                  <a:pt x="619" y="886"/>
                  <a:pt x="627" y="897"/>
                  <a:pt x="638" y="911"/>
                </a:cubicBezTo>
                <a:cubicBezTo>
                  <a:pt x="638" y="911"/>
                  <a:pt x="638" y="911"/>
                  <a:pt x="638" y="911"/>
                </a:cubicBezTo>
                <a:cubicBezTo>
                  <a:pt x="639" y="912"/>
                  <a:pt x="639" y="912"/>
                  <a:pt x="640" y="913"/>
                </a:cubicBezTo>
                <a:cubicBezTo>
                  <a:pt x="694" y="983"/>
                  <a:pt x="780" y="972"/>
                  <a:pt x="837" y="913"/>
                </a:cubicBezTo>
                <a:cubicBezTo>
                  <a:pt x="849" y="901"/>
                  <a:pt x="859" y="882"/>
                  <a:pt x="864" y="8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33" name="Straight Connector 32"/>
          <p:cNvCxnSpPr/>
          <p:nvPr/>
        </p:nvCxnSpPr>
        <p:spPr>
          <a:xfrm>
            <a:off x="6705600" y="6014224"/>
            <a:ext cx="3962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 name="present"/>
          <p:cNvGrpSpPr>
            <a:grpSpLocks noChangeAspect="1"/>
          </p:cNvGrpSpPr>
          <p:nvPr/>
        </p:nvGrpSpPr>
        <p:grpSpPr bwMode="auto">
          <a:xfrm>
            <a:off x="951458" y="3729868"/>
            <a:ext cx="992684" cy="917022"/>
            <a:chOff x="3115" y="2846"/>
            <a:chExt cx="656" cy="606"/>
          </a:xfrm>
        </p:grpSpPr>
        <p:sp>
          <p:nvSpPr>
            <p:cNvPr id="35" name="Freeform 5"/>
            <p:cNvSpPr>
              <a:spLocks/>
            </p:cNvSpPr>
            <p:nvPr/>
          </p:nvSpPr>
          <p:spPr bwMode="auto">
            <a:xfrm>
              <a:off x="3130" y="3150"/>
              <a:ext cx="302" cy="302"/>
            </a:xfrm>
            <a:custGeom>
              <a:avLst/>
              <a:gdLst>
                <a:gd name="T0" fmla="*/ 307 w 447"/>
                <a:gd name="T1" fmla="*/ 142 h 446"/>
                <a:gd name="T2" fmla="*/ 225 w 447"/>
                <a:gd name="T3" fmla="*/ 149 h 446"/>
                <a:gd name="T4" fmla="*/ 316 w 447"/>
                <a:gd name="T5" fmla="*/ 0 h 446"/>
                <a:gd name="T6" fmla="*/ 46 w 447"/>
                <a:gd name="T7" fmla="*/ 0 h 446"/>
                <a:gd name="T8" fmla="*/ 0 w 447"/>
                <a:gd name="T9" fmla="*/ 50 h 446"/>
                <a:gd name="T10" fmla="*/ 0 w 447"/>
                <a:gd name="T11" fmla="*/ 393 h 446"/>
                <a:gd name="T12" fmla="*/ 50 w 447"/>
                <a:gd name="T13" fmla="*/ 446 h 446"/>
                <a:gd name="T14" fmla="*/ 395 w 447"/>
                <a:gd name="T15" fmla="*/ 446 h 446"/>
                <a:gd name="T16" fmla="*/ 447 w 447"/>
                <a:gd name="T17" fmla="*/ 397 h 446"/>
                <a:gd name="T18" fmla="*/ 447 w 447"/>
                <a:gd name="T19" fmla="*/ 1 h 446"/>
                <a:gd name="T20" fmla="*/ 343 w 447"/>
                <a:gd name="T21" fmla="*/ 219 h 446"/>
                <a:gd name="T22" fmla="*/ 307 w 447"/>
                <a:gd name="T23" fmla="*/ 14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7" h="446">
                  <a:moveTo>
                    <a:pt x="307" y="142"/>
                  </a:moveTo>
                  <a:cubicBezTo>
                    <a:pt x="225" y="149"/>
                    <a:pt x="225" y="149"/>
                    <a:pt x="225" y="149"/>
                  </a:cubicBezTo>
                  <a:cubicBezTo>
                    <a:pt x="316" y="0"/>
                    <a:pt x="316" y="0"/>
                    <a:pt x="316" y="0"/>
                  </a:cubicBezTo>
                  <a:cubicBezTo>
                    <a:pt x="316" y="0"/>
                    <a:pt x="75" y="0"/>
                    <a:pt x="46" y="0"/>
                  </a:cubicBezTo>
                  <a:cubicBezTo>
                    <a:pt x="16" y="0"/>
                    <a:pt x="0" y="17"/>
                    <a:pt x="0" y="50"/>
                  </a:cubicBezTo>
                  <a:cubicBezTo>
                    <a:pt x="0" y="83"/>
                    <a:pt x="0" y="366"/>
                    <a:pt x="0" y="393"/>
                  </a:cubicBezTo>
                  <a:cubicBezTo>
                    <a:pt x="0" y="426"/>
                    <a:pt x="16" y="446"/>
                    <a:pt x="50" y="446"/>
                  </a:cubicBezTo>
                  <a:cubicBezTo>
                    <a:pt x="83" y="446"/>
                    <a:pt x="358" y="446"/>
                    <a:pt x="395" y="446"/>
                  </a:cubicBezTo>
                  <a:cubicBezTo>
                    <a:pt x="432" y="446"/>
                    <a:pt x="447" y="427"/>
                    <a:pt x="447" y="397"/>
                  </a:cubicBezTo>
                  <a:cubicBezTo>
                    <a:pt x="447" y="366"/>
                    <a:pt x="447" y="1"/>
                    <a:pt x="447" y="1"/>
                  </a:cubicBezTo>
                  <a:cubicBezTo>
                    <a:pt x="343" y="219"/>
                    <a:pt x="343" y="219"/>
                    <a:pt x="343" y="219"/>
                  </a:cubicBezTo>
                  <a:lnTo>
                    <a:pt x="307" y="14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6"/>
            <p:cNvSpPr>
              <a:spLocks/>
            </p:cNvSpPr>
            <p:nvPr/>
          </p:nvSpPr>
          <p:spPr bwMode="auto">
            <a:xfrm>
              <a:off x="3455" y="3150"/>
              <a:ext cx="301" cy="302"/>
            </a:xfrm>
            <a:custGeom>
              <a:avLst/>
              <a:gdLst>
                <a:gd name="T0" fmla="*/ 254 w 445"/>
                <a:gd name="T1" fmla="*/ 202 h 446"/>
                <a:gd name="T2" fmla="*/ 172 w 445"/>
                <a:gd name="T3" fmla="*/ 197 h 446"/>
                <a:gd name="T4" fmla="*/ 137 w 445"/>
                <a:gd name="T5" fmla="*/ 275 h 446"/>
                <a:gd name="T6" fmla="*/ 0 w 445"/>
                <a:gd name="T7" fmla="*/ 1 h 446"/>
                <a:gd name="T8" fmla="*/ 0 w 445"/>
                <a:gd name="T9" fmla="*/ 397 h 446"/>
                <a:gd name="T10" fmla="*/ 51 w 445"/>
                <a:gd name="T11" fmla="*/ 446 h 446"/>
                <a:gd name="T12" fmla="*/ 395 w 445"/>
                <a:gd name="T13" fmla="*/ 446 h 446"/>
                <a:gd name="T14" fmla="*/ 445 w 445"/>
                <a:gd name="T15" fmla="*/ 395 h 446"/>
                <a:gd name="T16" fmla="*/ 445 w 445"/>
                <a:gd name="T17" fmla="*/ 45 h 446"/>
                <a:gd name="T18" fmla="*/ 401 w 445"/>
                <a:gd name="T19" fmla="*/ 0 h 446"/>
                <a:gd name="T20" fmla="*/ 128 w 445"/>
                <a:gd name="T21" fmla="*/ 0 h 446"/>
                <a:gd name="T22" fmla="*/ 254 w 445"/>
                <a:gd name="T23" fmla="*/ 20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446">
                  <a:moveTo>
                    <a:pt x="254" y="202"/>
                  </a:moveTo>
                  <a:cubicBezTo>
                    <a:pt x="172" y="197"/>
                    <a:pt x="172" y="197"/>
                    <a:pt x="172" y="197"/>
                  </a:cubicBezTo>
                  <a:cubicBezTo>
                    <a:pt x="137" y="275"/>
                    <a:pt x="137" y="275"/>
                    <a:pt x="137" y="275"/>
                  </a:cubicBezTo>
                  <a:cubicBezTo>
                    <a:pt x="0" y="1"/>
                    <a:pt x="0" y="1"/>
                    <a:pt x="0" y="1"/>
                  </a:cubicBezTo>
                  <a:cubicBezTo>
                    <a:pt x="0" y="1"/>
                    <a:pt x="0" y="368"/>
                    <a:pt x="0" y="397"/>
                  </a:cubicBezTo>
                  <a:cubicBezTo>
                    <a:pt x="0" y="425"/>
                    <a:pt x="11" y="446"/>
                    <a:pt x="51" y="446"/>
                  </a:cubicBezTo>
                  <a:cubicBezTo>
                    <a:pt x="97" y="446"/>
                    <a:pt x="368" y="446"/>
                    <a:pt x="395" y="446"/>
                  </a:cubicBezTo>
                  <a:cubicBezTo>
                    <a:pt x="430" y="446"/>
                    <a:pt x="445" y="435"/>
                    <a:pt x="445" y="395"/>
                  </a:cubicBezTo>
                  <a:cubicBezTo>
                    <a:pt x="445" y="293"/>
                    <a:pt x="445" y="69"/>
                    <a:pt x="445" y="45"/>
                  </a:cubicBezTo>
                  <a:cubicBezTo>
                    <a:pt x="445" y="13"/>
                    <a:pt x="430" y="0"/>
                    <a:pt x="401" y="0"/>
                  </a:cubicBezTo>
                  <a:cubicBezTo>
                    <a:pt x="371" y="0"/>
                    <a:pt x="128" y="0"/>
                    <a:pt x="128" y="0"/>
                  </a:cubicBezTo>
                  <a:lnTo>
                    <a:pt x="254" y="20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7"/>
            <p:cNvSpPr>
              <a:spLocks noEditPoints="1"/>
            </p:cNvSpPr>
            <p:nvPr/>
          </p:nvSpPr>
          <p:spPr bwMode="auto">
            <a:xfrm>
              <a:off x="3250" y="2846"/>
              <a:ext cx="385" cy="213"/>
            </a:xfrm>
            <a:custGeom>
              <a:avLst/>
              <a:gdLst>
                <a:gd name="T0" fmla="*/ 285 w 568"/>
                <a:gd name="T1" fmla="*/ 263 h 314"/>
                <a:gd name="T2" fmla="*/ 106 w 568"/>
                <a:gd name="T3" fmla="*/ 262 h 314"/>
                <a:gd name="T4" fmla="*/ 281 w 568"/>
                <a:gd name="T5" fmla="*/ 314 h 314"/>
                <a:gd name="T6" fmla="*/ 462 w 568"/>
                <a:gd name="T7" fmla="*/ 260 h 314"/>
                <a:gd name="T8" fmla="*/ 285 w 568"/>
                <a:gd name="T9" fmla="*/ 263 h 314"/>
                <a:gd name="T10" fmla="*/ 138 w 568"/>
                <a:gd name="T11" fmla="*/ 230 h 314"/>
                <a:gd name="T12" fmla="*/ 141 w 568"/>
                <a:gd name="T13" fmla="*/ 175 h 314"/>
                <a:gd name="T14" fmla="*/ 258 w 568"/>
                <a:gd name="T15" fmla="*/ 279 h 314"/>
                <a:gd name="T16" fmla="*/ 138 w 568"/>
                <a:gd name="T17" fmla="*/ 230 h 314"/>
                <a:gd name="T18" fmla="*/ 426 w 568"/>
                <a:gd name="T19" fmla="*/ 239 h 314"/>
                <a:gd name="T20" fmla="*/ 311 w 568"/>
                <a:gd name="T21" fmla="*/ 279 h 314"/>
                <a:gd name="T22" fmla="*/ 430 w 568"/>
                <a:gd name="T23" fmla="*/ 174 h 314"/>
                <a:gd name="T24" fmla="*/ 426 w 568"/>
                <a:gd name="T25" fmla="*/ 23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8" h="314">
                  <a:moveTo>
                    <a:pt x="285" y="263"/>
                  </a:moveTo>
                  <a:cubicBezTo>
                    <a:pt x="137" y="2"/>
                    <a:pt x="0" y="190"/>
                    <a:pt x="106" y="262"/>
                  </a:cubicBezTo>
                  <a:cubicBezTo>
                    <a:pt x="177" y="311"/>
                    <a:pt x="253" y="314"/>
                    <a:pt x="281" y="314"/>
                  </a:cubicBezTo>
                  <a:cubicBezTo>
                    <a:pt x="363" y="314"/>
                    <a:pt x="436" y="277"/>
                    <a:pt x="462" y="260"/>
                  </a:cubicBezTo>
                  <a:cubicBezTo>
                    <a:pt x="568" y="192"/>
                    <a:pt x="434" y="0"/>
                    <a:pt x="285" y="263"/>
                  </a:cubicBezTo>
                  <a:close/>
                  <a:moveTo>
                    <a:pt x="138" y="230"/>
                  </a:moveTo>
                  <a:cubicBezTo>
                    <a:pt x="104" y="209"/>
                    <a:pt x="112" y="177"/>
                    <a:pt x="141" y="175"/>
                  </a:cubicBezTo>
                  <a:cubicBezTo>
                    <a:pt x="169" y="173"/>
                    <a:pt x="213" y="197"/>
                    <a:pt x="258" y="279"/>
                  </a:cubicBezTo>
                  <a:cubicBezTo>
                    <a:pt x="200" y="264"/>
                    <a:pt x="189" y="264"/>
                    <a:pt x="138" y="230"/>
                  </a:cubicBezTo>
                  <a:close/>
                  <a:moveTo>
                    <a:pt x="426" y="239"/>
                  </a:moveTo>
                  <a:cubicBezTo>
                    <a:pt x="388" y="263"/>
                    <a:pt x="354" y="268"/>
                    <a:pt x="311" y="279"/>
                  </a:cubicBezTo>
                  <a:cubicBezTo>
                    <a:pt x="360" y="191"/>
                    <a:pt x="404" y="168"/>
                    <a:pt x="430" y="174"/>
                  </a:cubicBezTo>
                  <a:cubicBezTo>
                    <a:pt x="456" y="179"/>
                    <a:pt x="462" y="216"/>
                    <a:pt x="426" y="239"/>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8"/>
            <p:cNvSpPr>
              <a:spLocks/>
            </p:cNvSpPr>
            <p:nvPr/>
          </p:nvSpPr>
          <p:spPr bwMode="auto">
            <a:xfrm>
              <a:off x="3115" y="3058"/>
              <a:ext cx="656" cy="69"/>
            </a:xfrm>
            <a:custGeom>
              <a:avLst/>
              <a:gdLst>
                <a:gd name="T0" fmla="*/ 928 w 968"/>
                <a:gd name="T1" fmla="*/ 102 h 102"/>
                <a:gd name="T2" fmla="*/ 39 w 968"/>
                <a:gd name="T3" fmla="*/ 102 h 102"/>
                <a:gd name="T4" fmla="*/ 0 w 968"/>
                <a:gd name="T5" fmla="*/ 66 h 102"/>
                <a:gd name="T6" fmla="*/ 0 w 968"/>
                <a:gd name="T7" fmla="*/ 33 h 102"/>
                <a:gd name="T8" fmla="*/ 37 w 968"/>
                <a:gd name="T9" fmla="*/ 0 h 102"/>
                <a:gd name="T10" fmla="*/ 931 w 968"/>
                <a:gd name="T11" fmla="*/ 0 h 102"/>
                <a:gd name="T12" fmla="*/ 968 w 968"/>
                <a:gd name="T13" fmla="*/ 33 h 102"/>
                <a:gd name="T14" fmla="*/ 968 w 968"/>
                <a:gd name="T15" fmla="*/ 66 h 102"/>
                <a:gd name="T16" fmla="*/ 928 w 968"/>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8" h="102">
                  <a:moveTo>
                    <a:pt x="928" y="102"/>
                  </a:moveTo>
                  <a:cubicBezTo>
                    <a:pt x="896" y="102"/>
                    <a:pt x="69" y="102"/>
                    <a:pt x="39" y="102"/>
                  </a:cubicBezTo>
                  <a:cubicBezTo>
                    <a:pt x="8" y="102"/>
                    <a:pt x="0" y="89"/>
                    <a:pt x="0" y="66"/>
                  </a:cubicBezTo>
                  <a:cubicBezTo>
                    <a:pt x="0" y="44"/>
                    <a:pt x="0" y="53"/>
                    <a:pt x="0" y="33"/>
                  </a:cubicBezTo>
                  <a:cubicBezTo>
                    <a:pt x="0" y="13"/>
                    <a:pt x="7" y="0"/>
                    <a:pt x="37" y="0"/>
                  </a:cubicBezTo>
                  <a:cubicBezTo>
                    <a:pt x="68" y="0"/>
                    <a:pt x="907" y="0"/>
                    <a:pt x="931" y="0"/>
                  </a:cubicBezTo>
                  <a:cubicBezTo>
                    <a:pt x="955" y="0"/>
                    <a:pt x="968" y="13"/>
                    <a:pt x="968" y="33"/>
                  </a:cubicBezTo>
                  <a:cubicBezTo>
                    <a:pt x="968" y="53"/>
                    <a:pt x="968" y="42"/>
                    <a:pt x="968" y="66"/>
                  </a:cubicBezTo>
                  <a:cubicBezTo>
                    <a:pt x="968" y="90"/>
                    <a:pt x="960" y="102"/>
                    <a:pt x="928" y="10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present"/>
          <p:cNvGrpSpPr>
            <a:grpSpLocks noChangeAspect="1"/>
          </p:cNvGrpSpPr>
          <p:nvPr/>
        </p:nvGrpSpPr>
        <p:grpSpPr bwMode="auto">
          <a:xfrm>
            <a:off x="10363200" y="3731381"/>
            <a:ext cx="992684" cy="917022"/>
            <a:chOff x="3115" y="2846"/>
            <a:chExt cx="656" cy="606"/>
          </a:xfrm>
        </p:grpSpPr>
        <p:sp>
          <p:nvSpPr>
            <p:cNvPr id="40" name="Freeform 5"/>
            <p:cNvSpPr>
              <a:spLocks/>
            </p:cNvSpPr>
            <p:nvPr/>
          </p:nvSpPr>
          <p:spPr bwMode="auto">
            <a:xfrm>
              <a:off x="3130" y="3150"/>
              <a:ext cx="302" cy="302"/>
            </a:xfrm>
            <a:custGeom>
              <a:avLst/>
              <a:gdLst>
                <a:gd name="T0" fmla="*/ 307 w 447"/>
                <a:gd name="T1" fmla="*/ 142 h 446"/>
                <a:gd name="T2" fmla="*/ 225 w 447"/>
                <a:gd name="T3" fmla="*/ 149 h 446"/>
                <a:gd name="T4" fmla="*/ 316 w 447"/>
                <a:gd name="T5" fmla="*/ 0 h 446"/>
                <a:gd name="T6" fmla="*/ 46 w 447"/>
                <a:gd name="T7" fmla="*/ 0 h 446"/>
                <a:gd name="T8" fmla="*/ 0 w 447"/>
                <a:gd name="T9" fmla="*/ 50 h 446"/>
                <a:gd name="T10" fmla="*/ 0 w 447"/>
                <a:gd name="T11" fmla="*/ 393 h 446"/>
                <a:gd name="T12" fmla="*/ 50 w 447"/>
                <a:gd name="T13" fmla="*/ 446 h 446"/>
                <a:gd name="T14" fmla="*/ 395 w 447"/>
                <a:gd name="T15" fmla="*/ 446 h 446"/>
                <a:gd name="T16" fmla="*/ 447 w 447"/>
                <a:gd name="T17" fmla="*/ 397 h 446"/>
                <a:gd name="T18" fmla="*/ 447 w 447"/>
                <a:gd name="T19" fmla="*/ 1 h 446"/>
                <a:gd name="T20" fmla="*/ 343 w 447"/>
                <a:gd name="T21" fmla="*/ 219 h 446"/>
                <a:gd name="T22" fmla="*/ 307 w 447"/>
                <a:gd name="T23" fmla="*/ 14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7" h="446">
                  <a:moveTo>
                    <a:pt x="307" y="142"/>
                  </a:moveTo>
                  <a:cubicBezTo>
                    <a:pt x="225" y="149"/>
                    <a:pt x="225" y="149"/>
                    <a:pt x="225" y="149"/>
                  </a:cubicBezTo>
                  <a:cubicBezTo>
                    <a:pt x="316" y="0"/>
                    <a:pt x="316" y="0"/>
                    <a:pt x="316" y="0"/>
                  </a:cubicBezTo>
                  <a:cubicBezTo>
                    <a:pt x="316" y="0"/>
                    <a:pt x="75" y="0"/>
                    <a:pt x="46" y="0"/>
                  </a:cubicBezTo>
                  <a:cubicBezTo>
                    <a:pt x="16" y="0"/>
                    <a:pt x="0" y="17"/>
                    <a:pt x="0" y="50"/>
                  </a:cubicBezTo>
                  <a:cubicBezTo>
                    <a:pt x="0" y="83"/>
                    <a:pt x="0" y="366"/>
                    <a:pt x="0" y="393"/>
                  </a:cubicBezTo>
                  <a:cubicBezTo>
                    <a:pt x="0" y="426"/>
                    <a:pt x="16" y="446"/>
                    <a:pt x="50" y="446"/>
                  </a:cubicBezTo>
                  <a:cubicBezTo>
                    <a:pt x="83" y="446"/>
                    <a:pt x="358" y="446"/>
                    <a:pt x="395" y="446"/>
                  </a:cubicBezTo>
                  <a:cubicBezTo>
                    <a:pt x="432" y="446"/>
                    <a:pt x="447" y="427"/>
                    <a:pt x="447" y="397"/>
                  </a:cubicBezTo>
                  <a:cubicBezTo>
                    <a:pt x="447" y="366"/>
                    <a:pt x="447" y="1"/>
                    <a:pt x="447" y="1"/>
                  </a:cubicBezTo>
                  <a:cubicBezTo>
                    <a:pt x="343" y="219"/>
                    <a:pt x="343" y="219"/>
                    <a:pt x="343" y="219"/>
                  </a:cubicBezTo>
                  <a:lnTo>
                    <a:pt x="307" y="14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p:cNvSpPr>
            <p:nvPr/>
          </p:nvSpPr>
          <p:spPr bwMode="auto">
            <a:xfrm>
              <a:off x="3455" y="3150"/>
              <a:ext cx="301" cy="302"/>
            </a:xfrm>
            <a:custGeom>
              <a:avLst/>
              <a:gdLst>
                <a:gd name="T0" fmla="*/ 254 w 445"/>
                <a:gd name="T1" fmla="*/ 202 h 446"/>
                <a:gd name="T2" fmla="*/ 172 w 445"/>
                <a:gd name="T3" fmla="*/ 197 h 446"/>
                <a:gd name="T4" fmla="*/ 137 w 445"/>
                <a:gd name="T5" fmla="*/ 275 h 446"/>
                <a:gd name="T6" fmla="*/ 0 w 445"/>
                <a:gd name="T7" fmla="*/ 1 h 446"/>
                <a:gd name="T8" fmla="*/ 0 w 445"/>
                <a:gd name="T9" fmla="*/ 397 h 446"/>
                <a:gd name="T10" fmla="*/ 51 w 445"/>
                <a:gd name="T11" fmla="*/ 446 h 446"/>
                <a:gd name="T12" fmla="*/ 395 w 445"/>
                <a:gd name="T13" fmla="*/ 446 h 446"/>
                <a:gd name="T14" fmla="*/ 445 w 445"/>
                <a:gd name="T15" fmla="*/ 395 h 446"/>
                <a:gd name="T16" fmla="*/ 445 w 445"/>
                <a:gd name="T17" fmla="*/ 45 h 446"/>
                <a:gd name="T18" fmla="*/ 401 w 445"/>
                <a:gd name="T19" fmla="*/ 0 h 446"/>
                <a:gd name="T20" fmla="*/ 128 w 445"/>
                <a:gd name="T21" fmla="*/ 0 h 446"/>
                <a:gd name="T22" fmla="*/ 254 w 445"/>
                <a:gd name="T23" fmla="*/ 20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446">
                  <a:moveTo>
                    <a:pt x="254" y="202"/>
                  </a:moveTo>
                  <a:cubicBezTo>
                    <a:pt x="172" y="197"/>
                    <a:pt x="172" y="197"/>
                    <a:pt x="172" y="197"/>
                  </a:cubicBezTo>
                  <a:cubicBezTo>
                    <a:pt x="137" y="275"/>
                    <a:pt x="137" y="275"/>
                    <a:pt x="137" y="275"/>
                  </a:cubicBezTo>
                  <a:cubicBezTo>
                    <a:pt x="0" y="1"/>
                    <a:pt x="0" y="1"/>
                    <a:pt x="0" y="1"/>
                  </a:cubicBezTo>
                  <a:cubicBezTo>
                    <a:pt x="0" y="1"/>
                    <a:pt x="0" y="368"/>
                    <a:pt x="0" y="397"/>
                  </a:cubicBezTo>
                  <a:cubicBezTo>
                    <a:pt x="0" y="425"/>
                    <a:pt x="11" y="446"/>
                    <a:pt x="51" y="446"/>
                  </a:cubicBezTo>
                  <a:cubicBezTo>
                    <a:pt x="97" y="446"/>
                    <a:pt x="368" y="446"/>
                    <a:pt x="395" y="446"/>
                  </a:cubicBezTo>
                  <a:cubicBezTo>
                    <a:pt x="430" y="446"/>
                    <a:pt x="445" y="435"/>
                    <a:pt x="445" y="395"/>
                  </a:cubicBezTo>
                  <a:cubicBezTo>
                    <a:pt x="445" y="293"/>
                    <a:pt x="445" y="69"/>
                    <a:pt x="445" y="45"/>
                  </a:cubicBezTo>
                  <a:cubicBezTo>
                    <a:pt x="445" y="13"/>
                    <a:pt x="430" y="0"/>
                    <a:pt x="401" y="0"/>
                  </a:cubicBezTo>
                  <a:cubicBezTo>
                    <a:pt x="371" y="0"/>
                    <a:pt x="128" y="0"/>
                    <a:pt x="128" y="0"/>
                  </a:cubicBezTo>
                  <a:lnTo>
                    <a:pt x="254" y="20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
            <p:cNvSpPr>
              <a:spLocks noEditPoints="1"/>
            </p:cNvSpPr>
            <p:nvPr/>
          </p:nvSpPr>
          <p:spPr bwMode="auto">
            <a:xfrm>
              <a:off x="3250" y="2846"/>
              <a:ext cx="385" cy="213"/>
            </a:xfrm>
            <a:custGeom>
              <a:avLst/>
              <a:gdLst>
                <a:gd name="T0" fmla="*/ 285 w 568"/>
                <a:gd name="T1" fmla="*/ 263 h 314"/>
                <a:gd name="T2" fmla="*/ 106 w 568"/>
                <a:gd name="T3" fmla="*/ 262 h 314"/>
                <a:gd name="T4" fmla="*/ 281 w 568"/>
                <a:gd name="T5" fmla="*/ 314 h 314"/>
                <a:gd name="T6" fmla="*/ 462 w 568"/>
                <a:gd name="T7" fmla="*/ 260 h 314"/>
                <a:gd name="T8" fmla="*/ 285 w 568"/>
                <a:gd name="T9" fmla="*/ 263 h 314"/>
                <a:gd name="T10" fmla="*/ 138 w 568"/>
                <a:gd name="T11" fmla="*/ 230 h 314"/>
                <a:gd name="T12" fmla="*/ 141 w 568"/>
                <a:gd name="T13" fmla="*/ 175 h 314"/>
                <a:gd name="T14" fmla="*/ 258 w 568"/>
                <a:gd name="T15" fmla="*/ 279 h 314"/>
                <a:gd name="T16" fmla="*/ 138 w 568"/>
                <a:gd name="T17" fmla="*/ 230 h 314"/>
                <a:gd name="T18" fmla="*/ 426 w 568"/>
                <a:gd name="T19" fmla="*/ 239 h 314"/>
                <a:gd name="T20" fmla="*/ 311 w 568"/>
                <a:gd name="T21" fmla="*/ 279 h 314"/>
                <a:gd name="T22" fmla="*/ 430 w 568"/>
                <a:gd name="T23" fmla="*/ 174 h 314"/>
                <a:gd name="T24" fmla="*/ 426 w 568"/>
                <a:gd name="T25" fmla="*/ 23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8" h="314">
                  <a:moveTo>
                    <a:pt x="285" y="263"/>
                  </a:moveTo>
                  <a:cubicBezTo>
                    <a:pt x="137" y="2"/>
                    <a:pt x="0" y="190"/>
                    <a:pt x="106" y="262"/>
                  </a:cubicBezTo>
                  <a:cubicBezTo>
                    <a:pt x="177" y="311"/>
                    <a:pt x="253" y="314"/>
                    <a:pt x="281" y="314"/>
                  </a:cubicBezTo>
                  <a:cubicBezTo>
                    <a:pt x="363" y="314"/>
                    <a:pt x="436" y="277"/>
                    <a:pt x="462" y="260"/>
                  </a:cubicBezTo>
                  <a:cubicBezTo>
                    <a:pt x="568" y="192"/>
                    <a:pt x="434" y="0"/>
                    <a:pt x="285" y="263"/>
                  </a:cubicBezTo>
                  <a:close/>
                  <a:moveTo>
                    <a:pt x="138" y="230"/>
                  </a:moveTo>
                  <a:cubicBezTo>
                    <a:pt x="104" y="209"/>
                    <a:pt x="112" y="177"/>
                    <a:pt x="141" y="175"/>
                  </a:cubicBezTo>
                  <a:cubicBezTo>
                    <a:pt x="169" y="173"/>
                    <a:pt x="213" y="197"/>
                    <a:pt x="258" y="279"/>
                  </a:cubicBezTo>
                  <a:cubicBezTo>
                    <a:pt x="200" y="264"/>
                    <a:pt x="189" y="264"/>
                    <a:pt x="138" y="230"/>
                  </a:cubicBezTo>
                  <a:close/>
                  <a:moveTo>
                    <a:pt x="426" y="239"/>
                  </a:moveTo>
                  <a:cubicBezTo>
                    <a:pt x="388" y="263"/>
                    <a:pt x="354" y="268"/>
                    <a:pt x="311" y="279"/>
                  </a:cubicBezTo>
                  <a:cubicBezTo>
                    <a:pt x="360" y="191"/>
                    <a:pt x="404" y="168"/>
                    <a:pt x="430" y="174"/>
                  </a:cubicBezTo>
                  <a:cubicBezTo>
                    <a:pt x="456" y="179"/>
                    <a:pt x="462" y="216"/>
                    <a:pt x="426" y="239"/>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8"/>
            <p:cNvSpPr>
              <a:spLocks/>
            </p:cNvSpPr>
            <p:nvPr/>
          </p:nvSpPr>
          <p:spPr bwMode="auto">
            <a:xfrm>
              <a:off x="3115" y="3058"/>
              <a:ext cx="656" cy="69"/>
            </a:xfrm>
            <a:custGeom>
              <a:avLst/>
              <a:gdLst>
                <a:gd name="T0" fmla="*/ 928 w 968"/>
                <a:gd name="T1" fmla="*/ 102 h 102"/>
                <a:gd name="T2" fmla="*/ 39 w 968"/>
                <a:gd name="T3" fmla="*/ 102 h 102"/>
                <a:gd name="T4" fmla="*/ 0 w 968"/>
                <a:gd name="T5" fmla="*/ 66 h 102"/>
                <a:gd name="T6" fmla="*/ 0 w 968"/>
                <a:gd name="T7" fmla="*/ 33 h 102"/>
                <a:gd name="T8" fmla="*/ 37 w 968"/>
                <a:gd name="T9" fmla="*/ 0 h 102"/>
                <a:gd name="T10" fmla="*/ 931 w 968"/>
                <a:gd name="T11" fmla="*/ 0 h 102"/>
                <a:gd name="T12" fmla="*/ 968 w 968"/>
                <a:gd name="T13" fmla="*/ 33 h 102"/>
                <a:gd name="T14" fmla="*/ 968 w 968"/>
                <a:gd name="T15" fmla="*/ 66 h 102"/>
                <a:gd name="T16" fmla="*/ 928 w 968"/>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8" h="102">
                  <a:moveTo>
                    <a:pt x="928" y="102"/>
                  </a:moveTo>
                  <a:cubicBezTo>
                    <a:pt x="896" y="102"/>
                    <a:pt x="69" y="102"/>
                    <a:pt x="39" y="102"/>
                  </a:cubicBezTo>
                  <a:cubicBezTo>
                    <a:pt x="8" y="102"/>
                    <a:pt x="0" y="89"/>
                    <a:pt x="0" y="66"/>
                  </a:cubicBezTo>
                  <a:cubicBezTo>
                    <a:pt x="0" y="44"/>
                    <a:pt x="0" y="53"/>
                    <a:pt x="0" y="33"/>
                  </a:cubicBezTo>
                  <a:cubicBezTo>
                    <a:pt x="0" y="13"/>
                    <a:pt x="7" y="0"/>
                    <a:pt x="37" y="0"/>
                  </a:cubicBezTo>
                  <a:cubicBezTo>
                    <a:pt x="68" y="0"/>
                    <a:pt x="907" y="0"/>
                    <a:pt x="931" y="0"/>
                  </a:cubicBezTo>
                  <a:cubicBezTo>
                    <a:pt x="955" y="0"/>
                    <a:pt x="968" y="13"/>
                    <a:pt x="968" y="33"/>
                  </a:cubicBezTo>
                  <a:cubicBezTo>
                    <a:pt x="968" y="53"/>
                    <a:pt x="968" y="42"/>
                    <a:pt x="968" y="66"/>
                  </a:cubicBezTo>
                  <a:cubicBezTo>
                    <a:pt x="968" y="90"/>
                    <a:pt x="960" y="102"/>
                    <a:pt x="928" y="10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832177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88496" y="3657600"/>
            <a:ext cx="11811000" cy="1447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21584867">
            <a:off x="2515589" y="853941"/>
            <a:ext cx="7156817" cy="2492990"/>
          </a:xfrm>
          <a:prstGeom prst="rect">
            <a:avLst/>
          </a:prstGeom>
          <a:noFill/>
          <a:ln>
            <a:noFill/>
          </a:ln>
        </p:spPr>
        <p:txBody>
          <a:bodyPr wrap="square" rtlCol="0">
            <a:spAutoFit/>
          </a:bodyPr>
          <a:lstStyle/>
          <a:p>
            <a:pPr algn="ctr"/>
            <a:r>
              <a:rPr lang="en-US" sz="3600" b="1" dirty="0">
                <a:ln w="19050">
                  <a:noFill/>
                  <a:round/>
                </a:ln>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HERE ARE SOME </a:t>
            </a:r>
          </a:p>
          <a:p>
            <a:pPr algn="ctr"/>
            <a:r>
              <a:rPr lang="en-US" sz="3600" b="1" dirty="0">
                <a:ln w="19050">
                  <a:noFill/>
                  <a:round/>
                </a:ln>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GOOD PLACES FOR </a:t>
            </a:r>
          </a:p>
          <a:p>
            <a:pPr algn="ctr"/>
            <a:r>
              <a:rPr lang="en-US" sz="3600" b="1" dirty="0">
                <a:ln w="19050">
                  <a:noFill/>
                  <a:round/>
                </a:ln>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TEXT TO GO.</a:t>
            </a:r>
            <a:br>
              <a:rPr lang="en-US" sz="3600" b="1" dirty="0">
                <a:ln w="19050">
                  <a:noFill/>
                  <a:round/>
                </a:ln>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n-US" sz="4800" dirty="0">
              <a:ln w="19050">
                <a:noFill/>
                <a:round/>
              </a:ln>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21584867">
            <a:off x="2523665" y="2810855"/>
            <a:ext cx="7156817" cy="830997"/>
          </a:xfrm>
          <a:prstGeom prst="rect">
            <a:avLst/>
          </a:prstGeom>
          <a:noFill/>
          <a:ln>
            <a:noFill/>
          </a:ln>
        </p:spPr>
        <p:txBody>
          <a:bodyPr wrap="square" rtlCol="0">
            <a:spAutoFit/>
          </a:bodyPr>
          <a:lstStyle/>
          <a:p>
            <a:pPr algn="ctr"/>
            <a:r>
              <a:rPr lang="en-US" sz="4800"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HAPPY HOLIDAYS!</a:t>
            </a:r>
            <a:endParaRPr lang="en-US" sz="6600"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rot="21584867">
            <a:off x="2289620" y="3883056"/>
            <a:ext cx="7977735" cy="1661993"/>
          </a:xfrm>
          <a:prstGeom prst="rect">
            <a:avLst/>
          </a:prstGeom>
          <a:noFill/>
          <a:ln>
            <a:noFill/>
          </a:ln>
        </p:spPr>
        <p:txBody>
          <a:bodyPr wrap="square" rtlCol="0">
            <a:spAutoFit/>
          </a:bodyPr>
          <a:lstStyle/>
          <a:p>
            <a:pPr algn="ctr"/>
            <a:r>
              <a:rPr lang="en-US"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HERE ARE SOME GOOD PLACES FOR TEXT TO GO.</a:t>
            </a:r>
            <a:br>
              <a:rPr lang="en-US"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br>
            <a:r>
              <a:rPr lang="en-US" b="1"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THIS IS A PLACEHOLDER SO YOU CAN SEE WHAT IT WILL LOOK LIKE WHEN THIS SECTION IS FILLED IN.</a:t>
            </a:r>
            <a:br>
              <a:rPr lang="en-US" sz="3600" b="1" dirty="0">
                <a:ln w="19050">
                  <a:noFill/>
                  <a:round/>
                </a:ln>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n-US" sz="4800" dirty="0">
              <a:ln w="19050">
                <a:noFill/>
                <a:round/>
              </a:ln>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7" name="Straight Connector 16"/>
          <p:cNvCxnSpPr/>
          <p:nvPr/>
        </p:nvCxnSpPr>
        <p:spPr>
          <a:xfrm>
            <a:off x="1447800" y="6019800"/>
            <a:ext cx="396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Freeform 29"/>
          <p:cNvSpPr>
            <a:spLocks noEditPoints="1"/>
          </p:cNvSpPr>
          <p:nvPr/>
        </p:nvSpPr>
        <p:spPr bwMode="auto">
          <a:xfrm flipH="1">
            <a:off x="5489255" y="5400328"/>
            <a:ext cx="987745" cy="1076611"/>
          </a:xfrm>
          <a:custGeom>
            <a:avLst/>
            <a:gdLst>
              <a:gd name="T0" fmla="*/ 1232 w 1273"/>
              <a:gd name="T1" fmla="*/ 317 h 1367"/>
              <a:gd name="T2" fmla="*/ 1030 w 1273"/>
              <a:gd name="T3" fmla="*/ 116 h 1367"/>
              <a:gd name="T4" fmla="*/ 263 w 1273"/>
              <a:gd name="T5" fmla="*/ 335 h 1367"/>
              <a:gd name="T6" fmla="*/ 106 w 1273"/>
              <a:gd name="T7" fmla="*/ 479 h 1367"/>
              <a:gd name="T8" fmla="*/ 142 w 1273"/>
              <a:gd name="T9" fmla="*/ 687 h 1367"/>
              <a:gd name="T10" fmla="*/ 1 w 1273"/>
              <a:gd name="T11" fmla="*/ 746 h 1367"/>
              <a:gd name="T12" fmla="*/ 43 w 1273"/>
              <a:gd name="T13" fmla="*/ 877 h 1367"/>
              <a:gd name="T14" fmla="*/ 172 w 1273"/>
              <a:gd name="T15" fmla="*/ 979 h 1367"/>
              <a:gd name="T16" fmla="*/ 398 w 1273"/>
              <a:gd name="T17" fmla="*/ 1228 h 1367"/>
              <a:gd name="T18" fmla="*/ 700 w 1273"/>
              <a:gd name="T19" fmla="*/ 1285 h 1367"/>
              <a:gd name="T20" fmla="*/ 968 w 1273"/>
              <a:gd name="T21" fmla="*/ 1150 h 1367"/>
              <a:gd name="T22" fmla="*/ 1116 w 1273"/>
              <a:gd name="T23" fmla="*/ 865 h 1367"/>
              <a:gd name="T24" fmla="*/ 1156 w 1273"/>
              <a:gd name="T25" fmla="*/ 752 h 1367"/>
              <a:gd name="T26" fmla="*/ 1083 w 1273"/>
              <a:gd name="T27" fmla="*/ 712 h 1367"/>
              <a:gd name="T28" fmla="*/ 994 w 1273"/>
              <a:gd name="T29" fmla="*/ 581 h 1367"/>
              <a:gd name="T30" fmla="*/ 989 w 1273"/>
              <a:gd name="T31" fmla="*/ 200 h 1367"/>
              <a:gd name="T32" fmla="*/ 1070 w 1273"/>
              <a:gd name="T33" fmla="*/ 768 h 1367"/>
              <a:gd name="T34" fmla="*/ 991 w 1273"/>
              <a:gd name="T35" fmla="*/ 829 h 1367"/>
              <a:gd name="T36" fmla="*/ 985 w 1273"/>
              <a:gd name="T37" fmla="*/ 910 h 1367"/>
              <a:gd name="T38" fmla="*/ 868 w 1273"/>
              <a:gd name="T39" fmla="*/ 1239 h 1367"/>
              <a:gd name="T40" fmla="*/ 653 w 1273"/>
              <a:gd name="T41" fmla="*/ 1234 h 1367"/>
              <a:gd name="T42" fmla="*/ 512 w 1273"/>
              <a:gd name="T43" fmla="*/ 1300 h 1367"/>
              <a:gd name="T44" fmla="*/ 414 w 1273"/>
              <a:gd name="T45" fmla="*/ 1163 h 1367"/>
              <a:gd name="T46" fmla="*/ 235 w 1273"/>
              <a:gd name="T47" fmla="*/ 960 h 1367"/>
              <a:gd name="T48" fmla="*/ 174 w 1273"/>
              <a:gd name="T49" fmla="*/ 921 h 1367"/>
              <a:gd name="T50" fmla="*/ 168 w 1273"/>
              <a:gd name="T51" fmla="*/ 840 h 1367"/>
              <a:gd name="T52" fmla="*/ 89 w 1273"/>
              <a:gd name="T53" fmla="*/ 780 h 1367"/>
              <a:gd name="T54" fmla="*/ 580 w 1273"/>
              <a:gd name="T55" fmla="*/ 577 h 1367"/>
              <a:gd name="T56" fmla="*/ 977 w 1273"/>
              <a:gd name="T57" fmla="*/ 718 h 1367"/>
              <a:gd name="T58" fmla="*/ 945 w 1273"/>
              <a:gd name="T59" fmla="*/ 537 h 1367"/>
              <a:gd name="T60" fmla="*/ 185 w 1273"/>
              <a:gd name="T61" fmla="*/ 537 h 1367"/>
              <a:gd name="T62" fmla="*/ 575 w 1273"/>
              <a:gd name="T63" fmla="*/ 370 h 1367"/>
              <a:gd name="T64" fmla="*/ 1071 w 1273"/>
              <a:gd name="T65" fmla="*/ 157 h 1367"/>
              <a:gd name="T66" fmla="*/ 1216 w 1273"/>
              <a:gd name="T67" fmla="*/ 217 h 1367"/>
              <a:gd name="T68" fmla="*/ 1071 w 1273"/>
              <a:gd name="T69" fmla="*/ 276 h 1367"/>
              <a:gd name="T70" fmla="*/ 671 w 1273"/>
              <a:gd name="T71" fmla="*/ 702 h 1367"/>
              <a:gd name="T72" fmla="*/ 391 w 1273"/>
              <a:gd name="T73" fmla="*/ 751 h 1367"/>
              <a:gd name="T74" fmla="*/ 391 w 1273"/>
              <a:gd name="T75" fmla="*/ 751 h 1367"/>
              <a:gd name="T76" fmla="*/ 714 w 1273"/>
              <a:gd name="T77" fmla="*/ 1018 h 1367"/>
              <a:gd name="T78" fmla="*/ 653 w 1273"/>
              <a:gd name="T79" fmla="*/ 996 h 1367"/>
              <a:gd name="T80" fmla="*/ 450 w 1273"/>
              <a:gd name="T81" fmla="*/ 1017 h 1367"/>
              <a:gd name="T82" fmla="*/ 222 w 1273"/>
              <a:gd name="T83" fmla="*/ 832 h 1367"/>
              <a:gd name="T84" fmla="*/ 302 w 1273"/>
              <a:gd name="T85" fmla="*/ 811 h 1367"/>
              <a:gd name="T86" fmla="*/ 574 w 1273"/>
              <a:gd name="T87" fmla="*/ 716 h 1367"/>
              <a:gd name="T88" fmla="*/ 799 w 1273"/>
              <a:gd name="T89" fmla="*/ 813 h 1367"/>
              <a:gd name="T90" fmla="*/ 934 w 1273"/>
              <a:gd name="T91" fmla="*/ 821 h 1367"/>
              <a:gd name="T92" fmla="*/ 622 w 1273"/>
              <a:gd name="T93" fmla="*/ 802 h 1367"/>
              <a:gd name="T94" fmla="*/ 524 w 1273"/>
              <a:gd name="T95" fmla="*/ 910 h 1367"/>
              <a:gd name="T96" fmla="*/ 400 w 1273"/>
              <a:gd name="T97" fmla="*/ 853 h 1367"/>
              <a:gd name="T98" fmla="*/ 609 w 1273"/>
              <a:gd name="T99" fmla="*/ 964 h 1367"/>
              <a:gd name="T100" fmla="*/ 552 w 1273"/>
              <a:gd name="T101" fmla="*/ 965 h 1367"/>
              <a:gd name="T102" fmla="*/ 704 w 1273"/>
              <a:gd name="T103" fmla="*/ 832 h 1367"/>
              <a:gd name="T104" fmla="*/ 604 w 1273"/>
              <a:gd name="T105" fmla="*/ 884 h 1367"/>
              <a:gd name="T106" fmla="*/ 640 w 1273"/>
              <a:gd name="T107" fmla="*/ 913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3" h="1367">
                <a:moveTo>
                  <a:pt x="1030" y="317"/>
                </a:moveTo>
                <a:cubicBezTo>
                  <a:pt x="1030" y="317"/>
                  <a:pt x="1030" y="317"/>
                  <a:pt x="1030" y="317"/>
                </a:cubicBezTo>
                <a:cubicBezTo>
                  <a:pt x="1044" y="331"/>
                  <a:pt x="1082" y="356"/>
                  <a:pt x="1136" y="356"/>
                </a:cubicBezTo>
                <a:cubicBezTo>
                  <a:pt x="1182" y="356"/>
                  <a:pt x="1213" y="337"/>
                  <a:pt x="1232" y="317"/>
                </a:cubicBezTo>
                <a:cubicBezTo>
                  <a:pt x="1257" y="292"/>
                  <a:pt x="1273" y="256"/>
                  <a:pt x="1273" y="217"/>
                </a:cubicBezTo>
                <a:cubicBezTo>
                  <a:pt x="1273" y="177"/>
                  <a:pt x="1257" y="142"/>
                  <a:pt x="1232" y="116"/>
                </a:cubicBezTo>
                <a:cubicBezTo>
                  <a:pt x="1232" y="116"/>
                  <a:pt x="1191" y="74"/>
                  <a:pt x="1131" y="74"/>
                </a:cubicBezTo>
                <a:cubicBezTo>
                  <a:pt x="1092" y="74"/>
                  <a:pt x="1056" y="90"/>
                  <a:pt x="1030" y="116"/>
                </a:cubicBezTo>
                <a:cubicBezTo>
                  <a:pt x="1030" y="116"/>
                  <a:pt x="1030" y="116"/>
                  <a:pt x="1030" y="116"/>
                </a:cubicBezTo>
                <a:cubicBezTo>
                  <a:pt x="1030" y="116"/>
                  <a:pt x="1030" y="116"/>
                  <a:pt x="1030" y="116"/>
                </a:cubicBezTo>
                <a:cubicBezTo>
                  <a:pt x="1026" y="121"/>
                  <a:pt x="1021" y="125"/>
                  <a:pt x="1017" y="131"/>
                </a:cubicBezTo>
                <a:cubicBezTo>
                  <a:pt x="730" y="0"/>
                  <a:pt x="318" y="108"/>
                  <a:pt x="263" y="335"/>
                </a:cubicBezTo>
                <a:cubicBezTo>
                  <a:pt x="262" y="341"/>
                  <a:pt x="262" y="341"/>
                  <a:pt x="262" y="341"/>
                </a:cubicBezTo>
                <a:cubicBezTo>
                  <a:pt x="231" y="341"/>
                  <a:pt x="231" y="341"/>
                  <a:pt x="231" y="341"/>
                </a:cubicBezTo>
                <a:cubicBezTo>
                  <a:pt x="196" y="341"/>
                  <a:pt x="165" y="357"/>
                  <a:pt x="142" y="383"/>
                </a:cubicBezTo>
                <a:cubicBezTo>
                  <a:pt x="120" y="408"/>
                  <a:pt x="106" y="442"/>
                  <a:pt x="106" y="479"/>
                </a:cubicBezTo>
                <a:cubicBezTo>
                  <a:pt x="106" y="516"/>
                  <a:pt x="120" y="550"/>
                  <a:pt x="142" y="575"/>
                </a:cubicBezTo>
                <a:cubicBezTo>
                  <a:pt x="153" y="588"/>
                  <a:pt x="166" y="598"/>
                  <a:pt x="181" y="606"/>
                </a:cubicBezTo>
                <a:cubicBezTo>
                  <a:pt x="182" y="613"/>
                  <a:pt x="181" y="620"/>
                  <a:pt x="180" y="627"/>
                </a:cubicBezTo>
                <a:cubicBezTo>
                  <a:pt x="175" y="649"/>
                  <a:pt x="161" y="670"/>
                  <a:pt x="142" y="687"/>
                </a:cubicBezTo>
                <a:cubicBezTo>
                  <a:pt x="123" y="705"/>
                  <a:pt x="99" y="718"/>
                  <a:pt x="76" y="723"/>
                </a:cubicBezTo>
                <a:cubicBezTo>
                  <a:pt x="62" y="726"/>
                  <a:pt x="48" y="727"/>
                  <a:pt x="36" y="724"/>
                </a:cubicBezTo>
                <a:cubicBezTo>
                  <a:pt x="36" y="724"/>
                  <a:pt x="36" y="724"/>
                  <a:pt x="36" y="724"/>
                </a:cubicBezTo>
                <a:cubicBezTo>
                  <a:pt x="20" y="721"/>
                  <a:pt x="5" y="730"/>
                  <a:pt x="1" y="746"/>
                </a:cubicBezTo>
                <a:cubicBezTo>
                  <a:pt x="0" y="752"/>
                  <a:pt x="1" y="758"/>
                  <a:pt x="3" y="763"/>
                </a:cubicBezTo>
                <a:cubicBezTo>
                  <a:pt x="14" y="798"/>
                  <a:pt x="29" y="824"/>
                  <a:pt x="51" y="841"/>
                </a:cubicBezTo>
                <a:cubicBezTo>
                  <a:pt x="61" y="850"/>
                  <a:pt x="72" y="856"/>
                  <a:pt x="85" y="861"/>
                </a:cubicBezTo>
                <a:cubicBezTo>
                  <a:pt x="71" y="868"/>
                  <a:pt x="55" y="873"/>
                  <a:pt x="43" y="877"/>
                </a:cubicBezTo>
                <a:cubicBezTo>
                  <a:pt x="43" y="877"/>
                  <a:pt x="43" y="877"/>
                  <a:pt x="43" y="877"/>
                </a:cubicBezTo>
                <a:cubicBezTo>
                  <a:pt x="27" y="881"/>
                  <a:pt x="18" y="897"/>
                  <a:pt x="23" y="912"/>
                </a:cubicBezTo>
                <a:cubicBezTo>
                  <a:pt x="25" y="918"/>
                  <a:pt x="28" y="923"/>
                  <a:pt x="33" y="927"/>
                </a:cubicBezTo>
                <a:cubicBezTo>
                  <a:pt x="92" y="981"/>
                  <a:pt x="132" y="981"/>
                  <a:pt x="172" y="979"/>
                </a:cubicBezTo>
                <a:cubicBezTo>
                  <a:pt x="163" y="1040"/>
                  <a:pt x="167" y="1089"/>
                  <a:pt x="181" y="1128"/>
                </a:cubicBezTo>
                <a:cubicBezTo>
                  <a:pt x="192" y="1156"/>
                  <a:pt x="208" y="1178"/>
                  <a:pt x="227" y="1195"/>
                </a:cubicBezTo>
                <a:cubicBezTo>
                  <a:pt x="247" y="1212"/>
                  <a:pt x="270" y="1223"/>
                  <a:pt x="296" y="1230"/>
                </a:cubicBezTo>
                <a:cubicBezTo>
                  <a:pt x="327" y="1237"/>
                  <a:pt x="362" y="1237"/>
                  <a:pt x="398" y="1228"/>
                </a:cubicBezTo>
                <a:cubicBezTo>
                  <a:pt x="408" y="1295"/>
                  <a:pt x="445" y="1335"/>
                  <a:pt x="490" y="1354"/>
                </a:cubicBezTo>
                <a:cubicBezTo>
                  <a:pt x="512" y="1363"/>
                  <a:pt x="536" y="1367"/>
                  <a:pt x="559" y="1366"/>
                </a:cubicBezTo>
                <a:cubicBezTo>
                  <a:pt x="582" y="1366"/>
                  <a:pt x="605" y="1361"/>
                  <a:pt x="626" y="1352"/>
                </a:cubicBezTo>
                <a:cubicBezTo>
                  <a:pt x="658" y="1338"/>
                  <a:pt x="686" y="1315"/>
                  <a:pt x="700" y="1285"/>
                </a:cubicBezTo>
                <a:cubicBezTo>
                  <a:pt x="740" y="1312"/>
                  <a:pt x="781" y="1321"/>
                  <a:pt x="819" y="1317"/>
                </a:cubicBezTo>
                <a:cubicBezTo>
                  <a:pt x="850" y="1314"/>
                  <a:pt x="878" y="1303"/>
                  <a:pt x="901" y="1286"/>
                </a:cubicBezTo>
                <a:cubicBezTo>
                  <a:pt x="925" y="1269"/>
                  <a:pt x="944" y="1247"/>
                  <a:pt x="958" y="1222"/>
                </a:cubicBezTo>
                <a:cubicBezTo>
                  <a:pt x="971" y="1196"/>
                  <a:pt x="969" y="1179"/>
                  <a:pt x="968" y="1150"/>
                </a:cubicBezTo>
                <a:cubicBezTo>
                  <a:pt x="1032" y="1130"/>
                  <a:pt x="1084" y="1030"/>
                  <a:pt x="986" y="968"/>
                </a:cubicBezTo>
                <a:cubicBezTo>
                  <a:pt x="1027" y="970"/>
                  <a:pt x="1067" y="970"/>
                  <a:pt x="1126" y="916"/>
                </a:cubicBezTo>
                <a:cubicBezTo>
                  <a:pt x="1131" y="912"/>
                  <a:pt x="1134" y="907"/>
                  <a:pt x="1136" y="901"/>
                </a:cubicBezTo>
                <a:cubicBezTo>
                  <a:pt x="1140" y="886"/>
                  <a:pt x="1131" y="870"/>
                  <a:pt x="1116" y="865"/>
                </a:cubicBezTo>
                <a:cubicBezTo>
                  <a:pt x="1116" y="865"/>
                  <a:pt x="1116" y="865"/>
                  <a:pt x="1116" y="865"/>
                </a:cubicBezTo>
                <a:cubicBezTo>
                  <a:pt x="1104" y="862"/>
                  <a:pt x="1088" y="857"/>
                  <a:pt x="1074" y="849"/>
                </a:cubicBezTo>
                <a:cubicBezTo>
                  <a:pt x="1086" y="845"/>
                  <a:pt x="1098" y="838"/>
                  <a:pt x="1108" y="830"/>
                </a:cubicBezTo>
                <a:cubicBezTo>
                  <a:pt x="1130" y="812"/>
                  <a:pt x="1145" y="787"/>
                  <a:pt x="1156" y="752"/>
                </a:cubicBezTo>
                <a:cubicBezTo>
                  <a:pt x="1158" y="747"/>
                  <a:pt x="1159" y="741"/>
                  <a:pt x="1158" y="735"/>
                </a:cubicBezTo>
                <a:cubicBezTo>
                  <a:pt x="1154" y="719"/>
                  <a:pt x="1138" y="709"/>
                  <a:pt x="1123" y="713"/>
                </a:cubicBezTo>
                <a:cubicBezTo>
                  <a:pt x="1123" y="713"/>
                  <a:pt x="1123" y="713"/>
                  <a:pt x="1123" y="713"/>
                </a:cubicBezTo>
                <a:cubicBezTo>
                  <a:pt x="1110" y="716"/>
                  <a:pt x="1097" y="715"/>
                  <a:pt x="1083" y="712"/>
                </a:cubicBezTo>
                <a:cubicBezTo>
                  <a:pt x="1059" y="707"/>
                  <a:pt x="1036" y="693"/>
                  <a:pt x="1017" y="676"/>
                </a:cubicBezTo>
                <a:cubicBezTo>
                  <a:pt x="998" y="658"/>
                  <a:pt x="984" y="637"/>
                  <a:pt x="979" y="616"/>
                </a:cubicBezTo>
                <a:cubicBezTo>
                  <a:pt x="978" y="609"/>
                  <a:pt x="975" y="605"/>
                  <a:pt x="975" y="598"/>
                </a:cubicBezTo>
                <a:cubicBezTo>
                  <a:pt x="982" y="593"/>
                  <a:pt x="989" y="587"/>
                  <a:pt x="994" y="581"/>
                </a:cubicBezTo>
                <a:cubicBezTo>
                  <a:pt x="1015" y="555"/>
                  <a:pt x="1044" y="446"/>
                  <a:pt x="1007" y="391"/>
                </a:cubicBezTo>
                <a:cubicBezTo>
                  <a:pt x="990" y="366"/>
                  <a:pt x="942" y="365"/>
                  <a:pt x="930" y="348"/>
                </a:cubicBezTo>
                <a:cubicBezTo>
                  <a:pt x="919" y="332"/>
                  <a:pt x="906" y="275"/>
                  <a:pt x="924" y="245"/>
                </a:cubicBezTo>
                <a:cubicBezTo>
                  <a:pt x="933" y="231"/>
                  <a:pt x="963" y="216"/>
                  <a:pt x="989" y="200"/>
                </a:cubicBezTo>
                <a:cubicBezTo>
                  <a:pt x="989" y="205"/>
                  <a:pt x="988" y="211"/>
                  <a:pt x="988" y="217"/>
                </a:cubicBezTo>
                <a:cubicBezTo>
                  <a:pt x="988" y="256"/>
                  <a:pt x="1004" y="292"/>
                  <a:pt x="1030" y="317"/>
                </a:cubicBezTo>
                <a:close/>
                <a:moveTo>
                  <a:pt x="977" y="718"/>
                </a:moveTo>
                <a:cubicBezTo>
                  <a:pt x="1004" y="742"/>
                  <a:pt x="1037" y="761"/>
                  <a:pt x="1070" y="768"/>
                </a:cubicBezTo>
                <a:cubicBezTo>
                  <a:pt x="1075" y="770"/>
                  <a:pt x="1080" y="770"/>
                  <a:pt x="1084" y="771"/>
                </a:cubicBezTo>
                <a:cubicBezTo>
                  <a:pt x="1081" y="777"/>
                  <a:pt x="1076" y="782"/>
                  <a:pt x="1071" y="785"/>
                </a:cubicBezTo>
                <a:cubicBezTo>
                  <a:pt x="1059" y="795"/>
                  <a:pt x="1042" y="800"/>
                  <a:pt x="1020" y="800"/>
                </a:cubicBezTo>
                <a:cubicBezTo>
                  <a:pt x="1004" y="800"/>
                  <a:pt x="991" y="813"/>
                  <a:pt x="991" y="829"/>
                </a:cubicBezTo>
                <a:cubicBezTo>
                  <a:pt x="991" y="830"/>
                  <a:pt x="991" y="830"/>
                  <a:pt x="991" y="830"/>
                </a:cubicBezTo>
                <a:cubicBezTo>
                  <a:pt x="991" y="854"/>
                  <a:pt x="1006" y="873"/>
                  <a:pt x="1026" y="888"/>
                </a:cubicBezTo>
                <a:cubicBezTo>
                  <a:pt x="1033" y="892"/>
                  <a:pt x="1040" y="897"/>
                  <a:pt x="1048" y="901"/>
                </a:cubicBezTo>
                <a:cubicBezTo>
                  <a:pt x="1024" y="912"/>
                  <a:pt x="1005" y="911"/>
                  <a:pt x="985" y="910"/>
                </a:cubicBezTo>
                <a:cubicBezTo>
                  <a:pt x="941" y="908"/>
                  <a:pt x="903" y="952"/>
                  <a:pt x="937" y="986"/>
                </a:cubicBezTo>
                <a:cubicBezTo>
                  <a:pt x="1016" y="1065"/>
                  <a:pt x="969" y="1097"/>
                  <a:pt x="933" y="1097"/>
                </a:cubicBezTo>
                <a:cubicBezTo>
                  <a:pt x="900" y="1097"/>
                  <a:pt x="894" y="1118"/>
                  <a:pt x="906" y="1147"/>
                </a:cubicBezTo>
                <a:cubicBezTo>
                  <a:pt x="928" y="1199"/>
                  <a:pt x="884" y="1227"/>
                  <a:pt x="868" y="1239"/>
                </a:cubicBezTo>
                <a:cubicBezTo>
                  <a:pt x="852" y="1250"/>
                  <a:pt x="834" y="1258"/>
                  <a:pt x="814" y="1260"/>
                </a:cubicBezTo>
                <a:cubicBezTo>
                  <a:pt x="779" y="1263"/>
                  <a:pt x="741" y="1250"/>
                  <a:pt x="704" y="1213"/>
                </a:cubicBezTo>
                <a:cubicBezTo>
                  <a:pt x="698" y="1207"/>
                  <a:pt x="689" y="1203"/>
                  <a:pt x="680" y="1203"/>
                </a:cubicBezTo>
                <a:cubicBezTo>
                  <a:pt x="664" y="1204"/>
                  <a:pt x="652" y="1218"/>
                  <a:pt x="653" y="1234"/>
                </a:cubicBezTo>
                <a:cubicBezTo>
                  <a:pt x="653" y="1234"/>
                  <a:pt x="653" y="1234"/>
                  <a:pt x="653" y="1234"/>
                </a:cubicBezTo>
                <a:cubicBezTo>
                  <a:pt x="655" y="1263"/>
                  <a:pt x="633" y="1286"/>
                  <a:pt x="603" y="1299"/>
                </a:cubicBezTo>
                <a:cubicBezTo>
                  <a:pt x="589" y="1305"/>
                  <a:pt x="573" y="1308"/>
                  <a:pt x="558" y="1309"/>
                </a:cubicBezTo>
                <a:cubicBezTo>
                  <a:pt x="542" y="1309"/>
                  <a:pt x="527" y="1306"/>
                  <a:pt x="512" y="1300"/>
                </a:cubicBezTo>
                <a:cubicBezTo>
                  <a:pt x="479" y="1287"/>
                  <a:pt x="453" y="1252"/>
                  <a:pt x="453" y="1190"/>
                </a:cubicBezTo>
                <a:cubicBezTo>
                  <a:pt x="453" y="1187"/>
                  <a:pt x="453" y="1183"/>
                  <a:pt x="451" y="1180"/>
                </a:cubicBezTo>
                <a:cubicBezTo>
                  <a:pt x="446" y="1165"/>
                  <a:pt x="429" y="1157"/>
                  <a:pt x="414" y="1163"/>
                </a:cubicBezTo>
                <a:cubicBezTo>
                  <a:pt x="414" y="1163"/>
                  <a:pt x="414" y="1163"/>
                  <a:pt x="414" y="1163"/>
                </a:cubicBezTo>
                <a:cubicBezTo>
                  <a:pt x="377" y="1177"/>
                  <a:pt x="340" y="1181"/>
                  <a:pt x="309" y="1174"/>
                </a:cubicBezTo>
                <a:cubicBezTo>
                  <a:pt x="293" y="1170"/>
                  <a:pt x="278" y="1162"/>
                  <a:pt x="265" y="1151"/>
                </a:cubicBezTo>
                <a:cubicBezTo>
                  <a:pt x="253" y="1140"/>
                  <a:pt x="242" y="1126"/>
                  <a:pt x="235" y="1107"/>
                </a:cubicBezTo>
                <a:cubicBezTo>
                  <a:pt x="222" y="1072"/>
                  <a:pt x="220" y="1023"/>
                  <a:pt x="235" y="960"/>
                </a:cubicBezTo>
                <a:cubicBezTo>
                  <a:pt x="236" y="957"/>
                  <a:pt x="236" y="955"/>
                  <a:pt x="237" y="953"/>
                </a:cubicBezTo>
                <a:cubicBezTo>
                  <a:pt x="238" y="937"/>
                  <a:pt x="226" y="923"/>
                  <a:pt x="210" y="921"/>
                </a:cubicBezTo>
                <a:cubicBezTo>
                  <a:pt x="210" y="921"/>
                  <a:pt x="210" y="921"/>
                  <a:pt x="210" y="921"/>
                </a:cubicBezTo>
                <a:cubicBezTo>
                  <a:pt x="197" y="920"/>
                  <a:pt x="185" y="921"/>
                  <a:pt x="174" y="921"/>
                </a:cubicBezTo>
                <a:cubicBezTo>
                  <a:pt x="154" y="922"/>
                  <a:pt x="135" y="923"/>
                  <a:pt x="111" y="912"/>
                </a:cubicBezTo>
                <a:cubicBezTo>
                  <a:pt x="119" y="908"/>
                  <a:pt x="126" y="904"/>
                  <a:pt x="133" y="899"/>
                </a:cubicBezTo>
                <a:cubicBezTo>
                  <a:pt x="153" y="884"/>
                  <a:pt x="167" y="865"/>
                  <a:pt x="168" y="841"/>
                </a:cubicBezTo>
                <a:cubicBezTo>
                  <a:pt x="168" y="840"/>
                  <a:pt x="168" y="840"/>
                  <a:pt x="168" y="840"/>
                </a:cubicBezTo>
                <a:cubicBezTo>
                  <a:pt x="168" y="824"/>
                  <a:pt x="155" y="811"/>
                  <a:pt x="139" y="811"/>
                </a:cubicBezTo>
                <a:cubicBezTo>
                  <a:pt x="116" y="811"/>
                  <a:pt x="100" y="807"/>
                  <a:pt x="87" y="797"/>
                </a:cubicBezTo>
                <a:cubicBezTo>
                  <a:pt x="83" y="793"/>
                  <a:pt x="78" y="788"/>
                  <a:pt x="74" y="782"/>
                </a:cubicBezTo>
                <a:cubicBezTo>
                  <a:pt x="79" y="782"/>
                  <a:pt x="84" y="781"/>
                  <a:pt x="89" y="780"/>
                </a:cubicBezTo>
                <a:cubicBezTo>
                  <a:pt x="122" y="772"/>
                  <a:pt x="155" y="753"/>
                  <a:pt x="181" y="729"/>
                </a:cubicBezTo>
                <a:cubicBezTo>
                  <a:pt x="208" y="704"/>
                  <a:pt x="228" y="673"/>
                  <a:pt x="236" y="640"/>
                </a:cubicBezTo>
                <a:cubicBezTo>
                  <a:pt x="238" y="632"/>
                  <a:pt x="239" y="625"/>
                  <a:pt x="239" y="617"/>
                </a:cubicBezTo>
                <a:cubicBezTo>
                  <a:pt x="239" y="617"/>
                  <a:pt x="466" y="577"/>
                  <a:pt x="580" y="577"/>
                </a:cubicBezTo>
                <a:cubicBezTo>
                  <a:pt x="694" y="577"/>
                  <a:pt x="899" y="617"/>
                  <a:pt x="899" y="617"/>
                </a:cubicBezTo>
                <a:cubicBezTo>
                  <a:pt x="907" y="617"/>
                  <a:pt x="915" y="617"/>
                  <a:pt x="924" y="615"/>
                </a:cubicBezTo>
                <a:cubicBezTo>
                  <a:pt x="924" y="623"/>
                  <a:pt x="923" y="620"/>
                  <a:pt x="925" y="628"/>
                </a:cubicBezTo>
                <a:cubicBezTo>
                  <a:pt x="933" y="661"/>
                  <a:pt x="951" y="693"/>
                  <a:pt x="977" y="718"/>
                </a:cubicBezTo>
                <a:close/>
                <a:moveTo>
                  <a:pt x="930" y="409"/>
                </a:moveTo>
                <a:cubicBezTo>
                  <a:pt x="937" y="414"/>
                  <a:pt x="943" y="420"/>
                  <a:pt x="949" y="427"/>
                </a:cubicBezTo>
                <a:cubicBezTo>
                  <a:pt x="960" y="441"/>
                  <a:pt x="966" y="459"/>
                  <a:pt x="966" y="479"/>
                </a:cubicBezTo>
                <a:cubicBezTo>
                  <a:pt x="966" y="502"/>
                  <a:pt x="958" y="523"/>
                  <a:pt x="945" y="537"/>
                </a:cubicBezTo>
                <a:cubicBezTo>
                  <a:pt x="933" y="551"/>
                  <a:pt x="917" y="559"/>
                  <a:pt x="899" y="559"/>
                </a:cubicBezTo>
                <a:cubicBezTo>
                  <a:pt x="899" y="559"/>
                  <a:pt x="708" y="515"/>
                  <a:pt x="578" y="515"/>
                </a:cubicBezTo>
                <a:cubicBezTo>
                  <a:pt x="448" y="515"/>
                  <a:pt x="231" y="559"/>
                  <a:pt x="231" y="559"/>
                </a:cubicBezTo>
                <a:cubicBezTo>
                  <a:pt x="214" y="559"/>
                  <a:pt x="197" y="551"/>
                  <a:pt x="185" y="537"/>
                </a:cubicBezTo>
                <a:cubicBezTo>
                  <a:pt x="172" y="523"/>
                  <a:pt x="164" y="502"/>
                  <a:pt x="164" y="479"/>
                </a:cubicBezTo>
                <a:cubicBezTo>
                  <a:pt x="164" y="457"/>
                  <a:pt x="172" y="436"/>
                  <a:pt x="185" y="421"/>
                </a:cubicBezTo>
                <a:cubicBezTo>
                  <a:pt x="197" y="408"/>
                  <a:pt x="214" y="399"/>
                  <a:pt x="231" y="399"/>
                </a:cubicBezTo>
                <a:cubicBezTo>
                  <a:pt x="231" y="399"/>
                  <a:pt x="401" y="370"/>
                  <a:pt x="575" y="370"/>
                </a:cubicBezTo>
                <a:cubicBezTo>
                  <a:pt x="749" y="370"/>
                  <a:pt x="899" y="399"/>
                  <a:pt x="899" y="399"/>
                </a:cubicBezTo>
                <a:cubicBezTo>
                  <a:pt x="910" y="399"/>
                  <a:pt x="921" y="403"/>
                  <a:pt x="930" y="409"/>
                </a:cubicBezTo>
                <a:close/>
                <a:moveTo>
                  <a:pt x="1071" y="157"/>
                </a:moveTo>
                <a:cubicBezTo>
                  <a:pt x="1071" y="157"/>
                  <a:pt x="1071" y="157"/>
                  <a:pt x="1071" y="157"/>
                </a:cubicBezTo>
                <a:cubicBezTo>
                  <a:pt x="1086" y="141"/>
                  <a:pt x="1107" y="132"/>
                  <a:pt x="1131" y="132"/>
                </a:cubicBezTo>
                <a:cubicBezTo>
                  <a:pt x="1154" y="132"/>
                  <a:pt x="1176" y="141"/>
                  <a:pt x="1191" y="157"/>
                </a:cubicBezTo>
                <a:cubicBezTo>
                  <a:pt x="1191" y="157"/>
                  <a:pt x="1191" y="157"/>
                  <a:pt x="1191" y="157"/>
                </a:cubicBezTo>
                <a:cubicBezTo>
                  <a:pt x="1206" y="172"/>
                  <a:pt x="1216" y="193"/>
                  <a:pt x="1216" y="217"/>
                </a:cubicBezTo>
                <a:cubicBezTo>
                  <a:pt x="1216" y="240"/>
                  <a:pt x="1206" y="261"/>
                  <a:pt x="1191" y="276"/>
                </a:cubicBezTo>
                <a:cubicBezTo>
                  <a:pt x="1176" y="292"/>
                  <a:pt x="1154" y="301"/>
                  <a:pt x="1131" y="301"/>
                </a:cubicBezTo>
                <a:cubicBezTo>
                  <a:pt x="1107" y="301"/>
                  <a:pt x="1086" y="292"/>
                  <a:pt x="1071" y="277"/>
                </a:cubicBezTo>
                <a:cubicBezTo>
                  <a:pt x="1071" y="276"/>
                  <a:pt x="1071" y="276"/>
                  <a:pt x="1071" y="276"/>
                </a:cubicBezTo>
                <a:cubicBezTo>
                  <a:pt x="1056" y="261"/>
                  <a:pt x="1046" y="240"/>
                  <a:pt x="1046" y="217"/>
                </a:cubicBezTo>
                <a:cubicBezTo>
                  <a:pt x="1046" y="193"/>
                  <a:pt x="1056" y="172"/>
                  <a:pt x="1071" y="157"/>
                </a:cubicBezTo>
                <a:close/>
                <a:moveTo>
                  <a:pt x="767" y="751"/>
                </a:moveTo>
                <a:cubicBezTo>
                  <a:pt x="767" y="751"/>
                  <a:pt x="717" y="701"/>
                  <a:pt x="671" y="702"/>
                </a:cubicBezTo>
                <a:cubicBezTo>
                  <a:pt x="673" y="683"/>
                  <a:pt x="713" y="648"/>
                  <a:pt x="743" y="652"/>
                </a:cubicBezTo>
                <a:cubicBezTo>
                  <a:pt x="773" y="656"/>
                  <a:pt x="775" y="695"/>
                  <a:pt x="773" y="713"/>
                </a:cubicBezTo>
                <a:cubicBezTo>
                  <a:pt x="771" y="732"/>
                  <a:pt x="770" y="745"/>
                  <a:pt x="767" y="751"/>
                </a:cubicBezTo>
                <a:close/>
                <a:moveTo>
                  <a:pt x="391" y="751"/>
                </a:moveTo>
                <a:cubicBezTo>
                  <a:pt x="391" y="751"/>
                  <a:pt x="425" y="707"/>
                  <a:pt x="487" y="702"/>
                </a:cubicBezTo>
                <a:cubicBezTo>
                  <a:pt x="484" y="683"/>
                  <a:pt x="445" y="648"/>
                  <a:pt x="415" y="652"/>
                </a:cubicBezTo>
                <a:cubicBezTo>
                  <a:pt x="385" y="656"/>
                  <a:pt x="382" y="695"/>
                  <a:pt x="384" y="713"/>
                </a:cubicBezTo>
                <a:cubicBezTo>
                  <a:pt x="386" y="732"/>
                  <a:pt x="388" y="745"/>
                  <a:pt x="391" y="751"/>
                </a:cubicBezTo>
                <a:close/>
                <a:moveTo>
                  <a:pt x="934" y="822"/>
                </a:moveTo>
                <a:cubicBezTo>
                  <a:pt x="934" y="822"/>
                  <a:pt x="934" y="822"/>
                  <a:pt x="934" y="822"/>
                </a:cubicBezTo>
                <a:cubicBezTo>
                  <a:pt x="934" y="836"/>
                  <a:pt x="922" y="890"/>
                  <a:pt x="895" y="940"/>
                </a:cubicBezTo>
                <a:cubicBezTo>
                  <a:pt x="866" y="992"/>
                  <a:pt x="780" y="1032"/>
                  <a:pt x="714" y="1018"/>
                </a:cubicBezTo>
                <a:cubicBezTo>
                  <a:pt x="710" y="1017"/>
                  <a:pt x="710" y="1017"/>
                  <a:pt x="710" y="1017"/>
                </a:cubicBezTo>
                <a:cubicBezTo>
                  <a:pt x="710" y="1017"/>
                  <a:pt x="709" y="1017"/>
                  <a:pt x="708" y="1017"/>
                </a:cubicBezTo>
                <a:cubicBezTo>
                  <a:pt x="708" y="1016"/>
                  <a:pt x="708" y="1016"/>
                  <a:pt x="708" y="1016"/>
                </a:cubicBezTo>
                <a:cubicBezTo>
                  <a:pt x="686" y="1011"/>
                  <a:pt x="668" y="1004"/>
                  <a:pt x="653" y="996"/>
                </a:cubicBezTo>
                <a:cubicBezTo>
                  <a:pt x="635" y="1003"/>
                  <a:pt x="607" y="1006"/>
                  <a:pt x="579" y="1006"/>
                </a:cubicBezTo>
                <a:cubicBezTo>
                  <a:pt x="552" y="1006"/>
                  <a:pt x="525" y="1003"/>
                  <a:pt x="506" y="997"/>
                </a:cubicBezTo>
                <a:cubicBezTo>
                  <a:pt x="491" y="1004"/>
                  <a:pt x="474" y="1010"/>
                  <a:pt x="452" y="1016"/>
                </a:cubicBezTo>
                <a:cubicBezTo>
                  <a:pt x="450" y="1017"/>
                  <a:pt x="450" y="1017"/>
                  <a:pt x="450" y="1017"/>
                </a:cubicBezTo>
                <a:cubicBezTo>
                  <a:pt x="450" y="1016"/>
                  <a:pt x="450" y="1016"/>
                  <a:pt x="450" y="1016"/>
                </a:cubicBezTo>
                <a:cubicBezTo>
                  <a:pt x="448" y="1017"/>
                  <a:pt x="447" y="1017"/>
                  <a:pt x="444" y="1018"/>
                </a:cubicBezTo>
                <a:cubicBezTo>
                  <a:pt x="377" y="1032"/>
                  <a:pt x="301" y="992"/>
                  <a:pt x="269" y="942"/>
                </a:cubicBezTo>
                <a:cubicBezTo>
                  <a:pt x="241" y="899"/>
                  <a:pt x="225" y="850"/>
                  <a:pt x="222" y="832"/>
                </a:cubicBezTo>
                <a:cubicBezTo>
                  <a:pt x="222" y="830"/>
                  <a:pt x="222" y="829"/>
                  <a:pt x="222" y="827"/>
                </a:cubicBezTo>
                <a:cubicBezTo>
                  <a:pt x="222" y="825"/>
                  <a:pt x="222" y="823"/>
                  <a:pt x="222" y="820"/>
                </a:cubicBezTo>
                <a:cubicBezTo>
                  <a:pt x="226" y="804"/>
                  <a:pt x="241" y="794"/>
                  <a:pt x="256" y="797"/>
                </a:cubicBezTo>
                <a:cubicBezTo>
                  <a:pt x="271" y="800"/>
                  <a:pt x="286" y="805"/>
                  <a:pt x="302" y="811"/>
                </a:cubicBezTo>
                <a:cubicBezTo>
                  <a:pt x="330" y="820"/>
                  <a:pt x="346" y="826"/>
                  <a:pt x="359" y="813"/>
                </a:cubicBezTo>
                <a:cubicBezTo>
                  <a:pt x="393" y="778"/>
                  <a:pt x="427" y="768"/>
                  <a:pt x="463" y="775"/>
                </a:cubicBezTo>
                <a:cubicBezTo>
                  <a:pt x="474" y="776"/>
                  <a:pt x="484" y="780"/>
                  <a:pt x="494" y="784"/>
                </a:cubicBezTo>
                <a:cubicBezTo>
                  <a:pt x="502" y="746"/>
                  <a:pt x="535" y="718"/>
                  <a:pt x="574" y="716"/>
                </a:cubicBezTo>
                <a:cubicBezTo>
                  <a:pt x="582" y="716"/>
                  <a:pt x="582" y="716"/>
                  <a:pt x="582" y="716"/>
                </a:cubicBezTo>
                <a:cubicBezTo>
                  <a:pt x="622" y="718"/>
                  <a:pt x="654" y="747"/>
                  <a:pt x="662" y="784"/>
                </a:cubicBezTo>
                <a:cubicBezTo>
                  <a:pt x="673" y="780"/>
                  <a:pt x="684" y="777"/>
                  <a:pt x="695" y="775"/>
                </a:cubicBezTo>
                <a:cubicBezTo>
                  <a:pt x="731" y="768"/>
                  <a:pt x="765" y="778"/>
                  <a:pt x="799" y="813"/>
                </a:cubicBezTo>
                <a:cubicBezTo>
                  <a:pt x="812" y="826"/>
                  <a:pt x="825" y="823"/>
                  <a:pt x="853" y="811"/>
                </a:cubicBezTo>
                <a:cubicBezTo>
                  <a:pt x="868" y="805"/>
                  <a:pt x="883" y="798"/>
                  <a:pt x="897" y="794"/>
                </a:cubicBezTo>
                <a:cubicBezTo>
                  <a:pt x="899" y="794"/>
                  <a:pt x="901" y="793"/>
                  <a:pt x="904" y="793"/>
                </a:cubicBezTo>
                <a:cubicBezTo>
                  <a:pt x="920" y="793"/>
                  <a:pt x="933" y="805"/>
                  <a:pt x="934" y="821"/>
                </a:cubicBezTo>
                <a:lnTo>
                  <a:pt x="934" y="822"/>
                </a:lnTo>
                <a:close/>
                <a:moveTo>
                  <a:pt x="534" y="802"/>
                </a:moveTo>
                <a:cubicBezTo>
                  <a:pt x="534" y="826"/>
                  <a:pt x="554" y="846"/>
                  <a:pt x="578" y="846"/>
                </a:cubicBezTo>
                <a:cubicBezTo>
                  <a:pt x="602" y="846"/>
                  <a:pt x="622" y="826"/>
                  <a:pt x="622" y="802"/>
                </a:cubicBezTo>
                <a:cubicBezTo>
                  <a:pt x="622" y="779"/>
                  <a:pt x="605" y="760"/>
                  <a:pt x="582" y="758"/>
                </a:cubicBezTo>
                <a:cubicBezTo>
                  <a:pt x="574" y="758"/>
                  <a:pt x="574" y="758"/>
                  <a:pt x="574" y="758"/>
                </a:cubicBezTo>
                <a:cubicBezTo>
                  <a:pt x="552" y="760"/>
                  <a:pt x="534" y="779"/>
                  <a:pt x="534" y="802"/>
                </a:cubicBezTo>
                <a:close/>
                <a:moveTo>
                  <a:pt x="524" y="910"/>
                </a:moveTo>
                <a:cubicBezTo>
                  <a:pt x="535" y="898"/>
                  <a:pt x="543" y="888"/>
                  <a:pt x="557" y="885"/>
                </a:cubicBezTo>
                <a:cubicBezTo>
                  <a:pt x="542" y="881"/>
                  <a:pt x="529" y="873"/>
                  <a:pt x="518" y="863"/>
                </a:cubicBezTo>
                <a:cubicBezTo>
                  <a:pt x="494" y="847"/>
                  <a:pt x="473" y="835"/>
                  <a:pt x="454" y="832"/>
                </a:cubicBezTo>
                <a:cubicBezTo>
                  <a:pt x="436" y="829"/>
                  <a:pt x="419" y="834"/>
                  <a:pt x="400" y="853"/>
                </a:cubicBezTo>
                <a:cubicBezTo>
                  <a:pt x="370" y="884"/>
                  <a:pt x="333" y="882"/>
                  <a:pt x="295" y="869"/>
                </a:cubicBezTo>
                <a:cubicBezTo>
                  <a:pt x="300" y="882"/>
                  <a:pt x="308" y="896"/>
                  <a:pt x="317" y="911"/>
                </a:cubicBezTo>
                <a:cubicBezTo>
                  <a:pt x="366" y="986"/>
                  <a:pt x="465" y="979"/>
                  <a:pt x="524" y="910"/>
                </a:cubicBezTo>
                <a:close/>
                <a:moveTo>
                  <a:pt x="609" y="964"/>
                </a:moveTo>
                <a:cubicBezTo>
                  <a:pt x="600" y="956"/>
                  <a:pt x="594" y="948"/>
                  <a:pt x="589" y="942"/>
                </a:cubicBezTo>
                <a:cubicBezTo>
                  <a:pt x="589" y="941"/>
                  <a:pt x="574" y="942"/>
                  <a:pt x="574" y="942"/>
                </a:cubicBezTo>
                <a:cubicBezTo>
                  <a:pt x="573" y="942"/>
                  <a:pt x="571" y="944"/>
                  <a:pt x="568" y="948"/>
                </a:cubicBezTo>
                <a:cubicBezTo>
                  <a:pt x="563" y="953"/>
                  <a:pt x="558" y="959"/>
                  <a:pt x="552" y="965"/>
                </a:cubicBezTo>
                <a:cubicBezTo>
                  <a:pt x="571" y="966"/>
                  <a:pt x="592" y="966"/>
                  <a:pt x="609" y="964"/>
                </a:cubicBezTo>
                <a:close/>
                <a:moveTo>
                  <a:pt x="864" y="869"/>
                </a:moveTo>
                <a:cubicBezTo>
                  <a:pt x="827" y="884"/>
                  <a:pt x="788" y="884"/>
                  <a:pt x="758" y="853"/>
                </a:cubicBezTo>
                <a:cubicBezTo>
                  <a:pt x="739" y="834"/>
                  <a:pt x="722" y="829"/>
                  <a:pt x="704" y="832"/>
                </a:cubicBezTo>
                <a:cubicBezTo>
                  <a:pt x="684" y="835"/>
                  <a:pt x="660" y="849"/>
                  <a:pt x="633" y="868"/>
                </a:cubicBezTo>
                <a:cubicBezTo>
                  <a:pt x="626" y="874"/>
                  <a:pt x="618" y="879"/>
                  <a:pt x="609" y="882"/>
                </a:cubicBezTo>
                <a:cubicBezTo>
                  <a:pt x="608" y="882"/>
                  <a:pt x="608" y="882"/>
                  <a:pt x="608" y="882"/>
                </a:cubicBezTo>
                <a:cubicBezTo>
                  <a:pt x="607" y="883"/>
                  <a:pt x="605" y="883"/>
                  <a:pt x="604" y="884"/>
                </a:cubicBezTo>
                <a:cubicBezTo>
                  <a:pt x="603" y="884"/>
                  <a:pt x="603" y="884"/>
                  <a:pt x="603" y="884"/>
                </a:cubicBezTo>
                <a:cubicBezTo>
                  <a:pt x="619" y="886"/>
                  <a:pt x="627" y="897"/>
                  <a:pt x="638" y="911"/>
                </a:cubicBezTo>
                <a:cubicBezTo>
                  <a:pt x="638" y="911"/>
                  <a:pt x="638" y="911"/>
                  <a:pt x="638" y="911"/>
                </a:cubicBezTo>
                <a:cubicBezTo>
                  <a:pt x="639" y="912"/>
                  <a:pt x="639" y="912"/>
                  <a:pt x="640" y="913"/>
                </a:cubicBezTo>
                <a:cubicBezTo>
                  <a:pt x="694" y="983"/>
                  <a:pt x="780" y="972"/>
                  <a:pt x="837" y="913"/>
                </a:cubicBezTo>
                <a:cubicBezTo>
                  <a:pt x="849" y="901"/>
                  <a:pt x="859" y="882"/>
                  <a:pt x="864" y="869"/>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p:cNvCxnSpPr/>
          <p:nvPr/>
        </p:nvCxnSpPr>
        <p:spPr>
          <a:xfrm>
            <a:off x="6705600" y="6014224"/>
            <a:ext cx="396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495800" y="2795106"/>
            <a:ext cx="3124200" cy="0"/>
          </a:xfrm>
          <a:prstGeom prst="line">
            <a:avLst/>
          </a:prstGeom>
          <a:ln w="12700">
            <a:solidFill>
              <a:srgbClr val="2B2C29"/>
            </a:solidFill>
          </a:ln>
        </p:spPr>
        <p:style>
          <a:lnRef idx="1">
            <a:schemeClr val="accent1"/>
          </a:lnRef>
          <a:fillRef idx="0">
            <a:schemeClr val="accent1"/>
          </a:fillRef>
          <a:effectRef idx="0">
            <a:schemeClr val="accent1"/>
          </a:effectRef>
          <a:fontRef idx="minor">
            <a:schemeClr val="tx1"/>
          </a:fontRef>
        </p:style>
      </p:cxnSp>
      <p:grpSp>
        <p:nvGrpSpPr>
          <p:cNvPr id="22" name="present"/>
          <p:cNvGrpSpPr>
            <a:grpSpLocks noChangeAspect="1"/>
          </p:cNvGrpSpPr>
          <p:nvPr/>
        </p:nvGrpSpPr>
        <p:grpSpPr bwMode="auto">
          <a:xfrm>
            <a:off x="951458" y="3729868"/>
            <a:ext cx="992684" cy="917022"/>
            <a:chOff x="3115" y="2846"/>
            <a:chExt cx="656" cy="606"/>
          </a:xfrm>
        </p:grpSpPr>
        <p:sp>
          <p:nvSpPr>
            <p:cNvPr id="23" name="Freeform 5"/>
            <p:cNvSpPr>
              <a:spLocks/>
            </p:cNvSpPr>
            <p:nvPr/>
          </p:nvSpPr>
          <p:spPr bwMode="auto">
            <a:xfrm>
              <a:off x="3130" y="3150"/>
              <a:ext cx="302" cy="302"/>
            </a:xfrm>
            <a:custGeom>
              <a:avLst/>
              <a:gdLst>
                <a:gd name="T0" fmla="*/ 307 w 447"/>
                <a:gd name="T1" fmla="*/ 142 h 446"/>
                <a:gd name="T2" fmla="*/ 225 w 447"/>
                <a:gd name="T3" fmla="*/ 149 h 446"/>
                <a:gd name="T4" fmla="*/ 316 w 447"/>
                <a:gd name="T5" fmla="*/ 0 h 446"/>
                <a:gd name="T6" fmla="*/ 46 w 447"/>
                <a:gd name="T7" fmla="*/ 0 h 446"/>
                <a:gd name="T8" fmla="*/ 0 w 447"/>
                <a:gd name="T9" fmla="*/ 50 h 446"/>
                <a:gd name="T10" fmla="*/ 0 w 447"/>
                <a:gd name="T11" fmla="*/ 393 h 446"/>
                <a:gd name="T12" fmla="*/ 50 w 447"/>
                <a:gd name="T13" fmla="*/ 446 h 446"/>
                <a:gd name="T14" fmla="*/ 395 w 447"/>
                <a:gd name="T15" fmla="*/ 446 h 446"/>
                <a:gd name="T16" fmla="*/ 447 w 447"/>
                <a:gd name="T17" fmla="*/ 397 h 446"/>
                <a:gd name="T18" fmla="*/ 447 w 447"/>
                <a:gd name="T19" fmla="*/ 1 h 446"/>
                <a:gd name="T20" fmla="*/ 343 w 447"/>
                <a:gd name="T21" fmla="*/ 219 h 446"/>
                <a:gd name="T22" fmla="*/ 307 w 447"/>
                <a:gd name="T23" fmla="*/ 14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7" h="446">
                  <a:moveTo>
                    <a:pt x="307" y="142"/>
                  </a:moveTo>
                  <a:cubicBezTo>
                    <a:pt x="225" y="149"/>
                    <a:pt x="225" y="149"/>
                    <a:pt x="225" y="149"/>
                  </a:cubicBezTo>
                  <a:cubicBezTo>
                    <a:pt x="316" y="0"/>
                    <a:pt x="316" y="0"/>
                    <a:pt x="316" y="0"/>
                  </a:cubicBezTo>
                  <a:cubicBezTo>
                    <a:pt x="316" y="0"/>
                    <a:pt x="75" y="0"/>
                    <a:pt x="46" y="0"/>
                  </a:cubicBezTo>
                  <a:cubicBezTo>
                    <a:pt x="16" y="0"/>
                    <a:pt x="0" y="17"/>
                    <a:pt x="0" y="50"/>
                  </a:cubicBezTo>
                  <a:cubicBezTo>
                    <a:pt x="0" y="83"/>
                    <a:pt x="0" y="366"/>
                    <a:pt x="0" y="393"/>
                  </a:cubicBezTo>
                  <a:cubicBezTo>
                    <a:pt x="0" y="426"/>
                    <a:pt x="16" y="446"/>
                    <a:pt x="50" y="446"/>
                  </a:cubicBezTo>
                  <a:cubicBezTo>
                    <a:pt x="83" y="446"/>
                    <a:pt x="358" y="446"/>
                    <a:pt x="395" y="446"/>
                  </a:cubicBezTo>
                  <a:cubicBezTo>
                    <a:pt x="432" y="446"/>
                    <a:pt x="447" y="427"/>
                    <a:pt x="447" y="397"/>
                  </a:cubicBezTo>
                  <a:cubicBezTo>
                    <a:pt x="447" y="366"/>
                    <a:pt x="447" y="1"/>
                    <a:pt x="447" y="1"/>
                  </a:cubicBezTo>
                  <a:cubicBezTo>
                    <a:pt x="343" y="219"/>
                    <a:pt x="343" y="219"/>
                    <a:pt x="343" y="219"/>
                  </a:cubicBezTo>
                  <a:lnTo>
                    <a:pt x="307" y="14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p:cNvSpPr>
            <p:nvPr/>
          </p:nvSpPr>
          <p:spPr bwMode="auto">
            <a:xfrm>
              <a:off x="3455" y="3150"/>
              <a:ext cx="301" cy="302"/>
            </a:xfrm>
            <a:custGeom>
              <a:avLst/>
              <a:gdLst>
                <a:gd name="T0" fmla="*/ 254 w 445"/>
                <a:gd name="T1" fmla="*/ 202 h 446"/>
                <a:gd name="T2" fmla="*/ 172 w 445"/>
                <a:gd name="T3" fmla="*/ 197 h 446"/>
                <a:gd name="T4" fmla="*/ 137 w 445"/>
                <a:gd name="T5" fmla="*/ 275 h 446"/>
                <a:gd name="T6" fmla="*/ 0 w 445"/>
                <a:gd name="T7" fmla="*/ 1 h 446"/>
                <a:gd name="T8" fmla="*/ 0 w 445"/>
                <a:gd name="T9" fmla="*/ 397 h 446"/>
                <a:gd name="T10" fmla="*/ 51 w 445"/>
                <a:gd name="T11" fmla="*/ 446 h 446"/>
                <a:gd name="T12" fmla="*/ 395 w 445"/>
                <a:gd name="T13" fmla="*/ 446 h 446"/>
                <a:gd name="T14" fmla="*/ 445 w 445"/>
                <a:gd name="T15" fmla="*/ 395 h 446"/>
                <a:gd name="T16" fmla="*/ 445 w 445"/>
                <a:gd name="T17" fmla="*/ 45 h 446"/>
                <a:gd name="T18" fmla="*/ 401 w 445"/>
                <a:gd name="T19" fmla="*/ 0 h 446"/>
                <a:gd name="T20" fmla="*/ 128 w 445"/>
                <a:gd name="T21" fmla="*/ 0 h 446"/>
                <a:gd name="T22" fmla="*/ 254 w 445"/>
                <a:gd name="T23" fmla="*/ 20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446">
                  <a:moveTo>
                    <a:pt x="254" y="202"/>
                  </a:moveTo>
                  <a:cubicBezTo>
                    <a:pt x="172" y="197"/>
                    <a:pt x="172" y="197"/>
                    <a:pt x="172" y="197"/>
                  </a:cubicBezTo>
                  <a:cubicBezTo>
                    <a:pt x="137" y="275"/>
                    <a:pt x="137" y="275"/>
                    <a:pt x="137" y="275"/>
                  </a:cubicBezTo>
                  <a:cubicBezTo>
                    <a:pt x="0" y="1"/>
                    <a:pt x="0" y="1"/>
                    <a:pt x="0" y="1"/>
                  </a:cubicBezTo>
                  <a:cubicBezTo>
                    <a:pt x="0" y="1"/>
                    <a:pt x="0" y="368"/>
                    <a:pt x="0" y="397"/>
                  </a:cubicBezTo>
                  <a:cubicBezTo>
                    <a:pt x="0" y="425"/>
                    <a:pt x="11" y="446"/>
                    <a:pt x="51" y="446"/>
                  </a:cubicBezTo>
                  <a:cubicBezTo>
                    <a:pt x="97" y="446"/>
                    <a:pt x="368" y="446"/>
                    <a:pt x="395" y="446"/>
                  </a:cubicBezTo>
                  <a:cubicBezTo>
                    <a:pt x="430" y="446"/>
                    <a:pt x="445" y="435"/>
                    <a:pt x="445" y="395"/>
                  </a:cubicBezTo>
                  <a:cubicBezTo>
                    <a:pt x="445" y="293"/>
                    <a:pt x="445" y="69"/>
                    <a:pt x="445" y="45"/>
                  </a:cubicBezTo>
                  <a:cubicBezTo>
                    <a:pt x="445" y="13"/>
                    <a:pt x="430" y="0"/>
                    <a:pt x="401" y="0"/>
                  </a:cubicBezTo>
                  <a:cubicBezTo>
                    <a:pt x="371" y="0"/>
                    <a:pt x="128" y="0"/>
                    <a:pt x="128" y="0"/>
                  </a:cubicBezTo>
                  <a:lnTo>
                    <a:pt x="254" y="20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7"/>
            <p:cNvSpPr>
              <a:spLocks noEditPoints="1"/>
            </p:cNvSpPr>
            <p:nvPr/>
          </p:nvSpPr>
          <p:spPr bwMode="auto">
            <a:xfrm>
              <a:off x="3250" y="2846"/>
              <a:ext cx="385" cy="213"/>
            </a:xfrm>
            <a:custGeom>
              <a:avLst/>
              <a:gdLst>
                <a:gd name="T0" fmla="*/ 285 w 568"/>
                <a:gd name="T1" fmla="*/ 263 h 314"/>
                <a:gd name="T2" fmla="*/ 106 w 568"/>
                <a:gd name="T3" fmla="*/ 262 h 314"/>
                <a:gd name="T4" fmla="*/ 281 w 568"/>
                <a:gd name="T5" fmla="*/ 314 h 314"/>
                <a:gd name="T6" fmla="*/ 462 w 568"/>
                <a:gd name="T7" fmla="*/ 260 h 314"/>
                <a:gd name="T8" fmla="*/ 285 w 568"/>
                <a:gd name="T9" fmla="*/ 263 h 314"/>
                <a:gd name="T10" fmla="*/ 138 w 568"/>
                <a:gd name="T11" fmla="*/ 230 h 314"/>
                <a:gd name="T12" fmla="*/ 141 w 568"/>
                <a:gd name="T13" fmla="*/ 175 h 314"/>
                <a:gd name="T14" fmla="*/ 258 w 568"/>
                <a:gd name="T15" fmla="*/ 279 h 314"/>
                <a:gd name="T16" fmla="*/ 138 w 568"/>
                <a:gd name="T17" fmla="*/ 230 h 314"/>
                <a:gd name="T18" fmla="*/ 426 w 568"/>
                <a:gd name="T19" fmla="*/ 239 h 314"/>
                <a:gd name="T20" fmla="*/ 311 w 568"/>
                <a:gd name="T21" fmla="*/ 279 h 314"/>
                <a:gd name="T22" fmla="*/ 430 w 568"/>
                <a:gd name="T23" fmla="*/ 174 h 314"/>
                <a:gd name="T24" fmla="*/ 426 w 568"/>
                <a:gd name="T25" fmla="*/ 23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8" h="314">
                  <a:moveTo>
                    <a:pt x="285" y="263"/>
                  </a:moveTo>
                  <a:cubicBezTo>
                    <a:pt x="137" y="2"/>
                    <a:pt x="0" y="190"/>
                    <a:pt x="106" y="262"/>
                  </a:cubicBezTo>
                  <a:cubicBezTo>
                    <a:pt x="177" y="311"/>
                    <a:pt x="253" y="314"/>
                    <a:pt x="281" y="314"/>
                  </a:cubicBezTo>
                  <a:cubicBezTo>
                    <a:pt x="363" y="314"/>
                    <a:pt x="436" y="277"/>
                    <a:pt x="462" y="260"/>
                  </a:cubicBezTo>
                  <a:cubicBezTo>
                    <a:pt x="568" y="192"/>
                    <a:pt x="434" y="0"/>
                    <a:pt x="285" y="263"/>
                  </a:cubicBezTo>
                  <a:close/>
                  <a:moveTo>
                    <a:pt x="138" y="230"/>
                  </a:moveTo>
                  <a:cubicBezTo>
                    <a:pt x="104" y="209"/>
                    <a:pt x="112" y="177"/>
                    <a:pt x="141" y="175"/>
                  </a:cubicBezTo>
                  <a:cubicBezTo>
                    <a:pt x="169" y="173"/>
                    <a:pt x="213" y="197"/>
                    <a:pt x="258" y="279"/>
                  </a:cubicBezTo>
                  <a:cubicBezTo>
                    <a:pt x="200" y="264"/>
                    <a:pt x="189" y="264"/>
                    <a:pt x="138" y="230"/>
                  </a:cubicBezTo>
                  <a:close/>
                  <a:moveTo>
                    <a:pt x="426" y="239"/>
                  </a:moveTo>
                  <a:cubicBezTo>
                    <a:pt x="388" y="263"/>
                    <a:pt x="354" y="268"/>
                    <a:pt x="311" y="279"/>
                  </a:cubicBezTo>
                  <a:cubicBezTo>
                    <a:pt x="360" y="191"/>
                    <a:pt x="404" y="168"/>
                    <a:pt x="430" y="174"/>
                  </a:cubicBezTo>
                  <a:cubicBezTo>
                    <a:pt x="456" y="179"/>
                    <a:pt x="462" y="216"/>
                    <a:pt x="426" y="239"/>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8"/>
            <p:cNvSpPr>
              <a:spLocks/>
            </p:cNvSpPr>
            <p:nvPr/>
          </p:nvSpPr>
          <p:spPr bwMode="auto">
            <a:xfrm>
              <a:off x="3115" y="3058"/>
              <a:ext cx="656" cy="69"/>
            </a:xfrm>
            <a:custGeom>
              <a:avLst/>
              <a:gdLst>
                <a:gd name="T0" fmla="*/ 928 w 968"/>
                <a:gd name="T1" fmla="*/ 102 h 102"/>
                <a:gd name="T2" fmla="*/ 39 w 968"/>
                <a:gd name="T3" fmla="*/ 102 h 102"/>
                <a:gd name="T4" fmla="*/ 0 w 968"/>
                <a:gd name="T5" fmla="*/ 66 h 102"/>
                <a:gd name="T6" fmla="*/ 0 w 968"/>
                <a:gd name="T7" fmla="*/ 33 h 102"/>
                <a:gd name="T8" fmla="*/ 37 w 968"/>
                <a:gd name="T9" fmla="*/ 0 h 102"/>
                <a:gd name="T10" fmla="*/ 931 w 968"/>
                <a:gd name="T11" fmla="*/ 0 h 102"/>
                <a:gd name="T12" fmla="*/ 968 w 968"/>
                <a:gd name="T13" fmla="*/ 33 h 102"/>
                <a:gd name="T14" fmla="*/ 968 w 968"/>
                <a:gd name="T15" fmla="*/ 66 h 102"/>
                <a:gd name="T16" fmla="*/ 928 w 968"/>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8" h="102">
                  <a:moveTo>
                    <a:pt x="928" y="102"/>
                  </a:moveTo>
                  <a:cubicBezTo>
                    <a:pt x="896" y="102"/>
                    <a:pt x="69" y="102"/>
                    <a:pt x="39" y="102"/>
                  </a:cubicBezTo>
                  <a:cubicBezTo>
                    <a:pt x="8" y="102"/>
                    <a:pt x="0" y="89"/>
                    <a:pt x="0" y="66"/>
                  </a:cubicBezTo>
                  <a:cubicBezTo>
                    <a:pt x="0" y="44"/>
                    <a:pt x="0" y="53"/>
                    <a:pt x="0" y="33"/>
                  </a:cubicBezTo>
                  <a:cubicBezTo>
                    <a:pt x="0" y="13"/>
                    <a:pt x="7" y="0"/>
                    <a:pt x="37" y="0"/>
                  </a:cubicBezTo>
                  <a:cubicBezTo>
                    <a:pt x="68" y="0"/>
                    <a:pt x="907" y="0"/>
                    <a:pt x="931" y="0"/>
                  </a:cubicBezTo>
                  <a:cubicBezTo>
                    <a:pt x="955" y="0"/>
                    <a:pt x="968" y="13"/>
                    <a:pt x="968" y="33"/>
                  </a:cubicBezTo>
                  <a:cubicBezTo>
                    <a:pt x="968" y="53"/>
                    <a:pt x="968" y="42"/>
                    <a:pt x="968" y="66"/>
                  </a:cubicBezTo>
                  <a:cubicBezTo>
                    <a:pt x="968" y="90"/>
                    <a:pt x="960" y="102"/>
                    <a:pt x="928" y="10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present"/>
          <p:cNvGrpSpPr>
            <a:grpSpLocks noChangeAspect="1"/>
          </p:cNvGrpSpPr>
          <p:nvPr/>
        </p:nvGrpSpPr>
        <p:grpSpPr bwMode="auto">
          <a:xfrm>
            <a:off x="10363200" y="3731381"/>
            <a:ext cx="992684" cy="917022"/>
            <a:chOff x="3115" y="2846"/>
            <a:chExt cx="656" cy="606"/>
          </a:xfrm>
        </p:grpSpPr>
        <p:sp>
          <p:nvSpPr>
            <p:cNvPr id="30" name="Freeform 5"/>
            <p:cNvSpPr>
              <a:spLocks/>
            </p:cNvSpPr>
            <p:nvPr/>
          </p:nvSpPr>
          <p:spPr bwMode="auto">
            <a:xfrm>
              <a:off x="3130" y="3150"/>
              <a:ext cx="302" cy="302"/>
            </a:xfrm>
            <a:custGeom>
              <a:avLst/>
              <a:gdLst>
                <a:gd name="T0" fmla="*/ 307 w 447"/>
                <a:gd name="T1" fmla="*/ 142 h 446"/>
                <a:gd name="T2" fmla="*/ 225 w 447"/>
                <a:gd name="T3" fmla="*/ 149 h 446"/>
                <a:gd name="T4" fmla="*/ 316 w 447"/>
                <a:gd name="T5" fmla="*/ 0 h 446"/>
                <a:gd name="T6" fmla="*/ 46 w 447"/>
                <a:gd name="T7" fmla="*/ 0 h 446"/>
                <a:gd name="T8" fmla="*/ 0 w 447"/>
                <a:gd name="T9" fmla="*/ 50 h 446"/>
                <a:gd name="T10" fmla="*/ 0 w 447"/>
                <a:gd name="T11" fmla="*/ 393 h 446"/>
                <a:gd name="T12" fmla="*/ 50 w 447"/>
                <a:gd name="T13" fmla="*/ 446 h 446"/>
                <a:gd name="T14" fmla="*/ 395 w 447"/>
                <a:gd name="T15" fmla="*/ 446 h 446"/>
                <a:gd name="T16" fmla="*/ 447 w 447"/>
                <a:gd name="T17" fmla="*/ 397 h 446"/>
                <a:gd name="T18" fmla="*/ 447 w 447"/>
                <a:gd name="T19" fmla="*/ 1 h 446"/>
                <a:gd name="T20" fmla="*/ 343 w 447"/>
                <a:gd name="T21" fmla="*/ 219 h 446"/>
                <a:gd name="T22" fmla="*/ 307 w 447"/>
                <a:gd name="T23" fmla="*/ 14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7" h="446">
                  <a:moveTo>
                    <a:pt x="307" y="142"/>
                  </a:moveTo>
                  <a:cubicBezTo>
                    <a:pt x="225" y="149"/>
                    <a:pt x="225" y="149"/>
                    <a:pt x="225" y="149"/>
                  </a:cubicBezTo>
                  <a:cubicBezTo>
                    <a:pt x="316" y="0"/>
                    <a:pt x="316" y="0"/>
                    <a:pt x="316" y="0"/>
                  </a:cubicBezTo>
                  <a:cubicBezTo>
                    <a:pt x="316" y="0"/>
                    <a:pt x="75" y="0"/>
                    <a:pt x="46" y="0"/>
                  </a:cubicBezTo>
                  <a:cubicBezTo>
                    <a:pt x="16" y="0"/>
                    <a:pt x="0" y="17"/>
                    <a:pt x="0" y="50"/>
                  </a:cubicBezTo>
                  <a:cubicBezTo>
                    <a:pt x="0" y="83"/>
                    <a:pt x="0" y="366"/>
                    <a:pt x="0" y="393"/>
                  </a:cubicBezTo>
                  <a:cubicBezTo>
                    <a:pt x="0" y="426"/>
                    <a:pt x="16" y="446"/>
                    <a:pt x="50" y="446"/>
                  </a:cubicBezTo>
                  <a:cubicBezTo>
                    <a:pt x="83" y="446"/>
                    <a:pt x="358" y="446"/>
                    <a:pt x="395" y="446"/>
                  </a:cubicBezTo>
                  <a:cubicBezTo>
                    <a:pt x="432" y="446"/>
                    <a:pt x="447" y="427"/>
                    <a:pt x="447" y="397"/>
                  </a:cubicBezTo>
                  <a:cubicBezTo>
                    <a:pt x="447" y="366"/>
                    <a:pt x="447" y="1"/>
                    <a:pt x="447" y="1"/>
                  </a:cubicBezTo>
                  <a:cubicBezTo>
                    <a:pt x="343" y="219"/>
                    <a:pt x="343" y="219"/>
                    <a:pt x="343" y="219"/>
                  </a:cubicBezTo>
                  <a:lnTo>
                    <a:pt x="307" y="14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
            <p:cNvSpPr>
              <a:spLocks/>
            </p:cNvSpPr>
            <p:nvPr/>
          </p:nvSpPr>
          <p:spPr bwMode="auto">
            <a:xfrm>
              <a:off x="3455" y="3150"/>
              <a:ext cx="301" cy="302"/>
            </a:xfrm>
            <a:custGeom>
              <a:avLst/>
              <a:gdLst>
                <a:gd name="T0" fmla="*/ 254 w 445"/>
                <a:gd name="T1" fmla="*/ 202 h 446"/>
                <a:gd name="T2" fmla="*/ 172 w 445"/>
                <a:gd name="T3" fmla="*/ 197 h 446"/>
                <a:gd name="T4" fmla="*/ 137 w 445"/>
                <a:gd name="T5" fmla="*/ 275 h 446"/>
                <a:gd name="T6" fmla="*/ 0 w 445"/>
                <a:gd name="T7" fmla="*/ 1 h 446"/>
                <a:gd name="T8" fmla="*/ 0 w 445"/>
                <a:gd name="T9" fmla="*/ 397 h 446"/>
                <a:gd name="T10" fmla="*/ 51 w 445"/>
                <a:gd name="T11" fmla="*/ 446 h 446"/>
                <a:gd name="T12" fmla="*/ 395 w 445"/>
                <a:gd name="T13" fmla="*/ 446 h 446"/>
                <a:gd name="T14" fmla="*/ 445 w 445"/>
                <a:gd name="T15" fmla="*/ 395 h 446"/>
                <a:gd name="T16" fmla="*/ 445 w 445"/>
                <a:gd name="T17" fmla="*/ 45 h 446"/>
                <a:gd name="T18" fmla="*/ 401 w 445"/>
                <a:gd name="T19" fmla="*/ 0 h 446"/>
                <a:gd name="T20" fmla="*/ 128 w 445"/>
                <a:gd name="T21" fmla="*/ 0 h 446"/>
                <a:gd name="T22" fmla="*/ 254 w 445"/>
                <a:gd name="T23" fmla="*/ 20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446">
                  <a:moveTo>
                    <a:pt x="254" y="202"/>
                  </a:moveTo>
                  <a:cubicBezTo>
                    <a:pt x="172" y="197"/>
                    <a:pt x="172" y="197"/>
                    <a:pt x="172" y="197"/>
                  </a:cubicBezTo>
                  <a:cubicBezTo>
                    <a:pt x="137" y="275"/>
                    <a:pt x="137" y="275"/>
                    <a:pt x="137" y="275"/>
                  </a:cubicBezTo>
                  <a:cubicBezTo>
                    <a:pt x="0" y="1"/>
                    <a:pt x="0" y="1"/>
                    <a:pt x="0" y="1"/>
                  </a:cubicBezTo>
                  <a:cubicBezTo>
                    <a:pt x="0" y="1"/>
                    <a:pt x="0" y="368"/>
                    <a:pt x="0" y="397"/>
                  </a:cubicBezTo>
                  <a:cubicBezTo>
                    <a:pt x="0" y="425"/>
                    <a:pt x="11" y="446"/>
                    <a:pt x="51" y="446"/>
                  </a:cubicBezTo>
                  <a:cubicBezTo>
                    <a:pt x="97" y="446"/>
                    <a:pt x="368" y="446"/>
                    <a:pt x="395" y="446"/>
                  </a:cubicBezTo>
                  <a:cubicBezTo>
                    <a:pt x="430" y="446"/>
                    <a:pt x="445" y="435"/>
                    <a:pt x="445" y="395"/>
                  </a:cubicBezTo>
                  <a:cubicBezTo>
                    <a:pt x="445" y="293"/>
                    <a:pt x="445" y="69"/>
                    <a:pt x="445" y="45"/>
                  </a:cubicBezTo>
                  <a:cubicBezTo>
                    <a:pt x="445" y="13"/>
                    <a:pt x="430" y="0"/>
                    <a:pt x="401" y="0"/>
                  </a:cubicBezTo>
                  <a:cubicBezTo>
                    <a:pt x="371" y="0"/>
                    <a:pt x="128" y="0"/>
                    <a:pt x="128" y="0"/>
                  </a:cubicBezTo>
                  <a:lnTo>
                    <a:pt x="254" y="20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
            <p:cNvSpPr>
              <a:spLocks noEditPoints="1"/>
            </p:cNvSpPr>
            <p:nvPr/>
          </p:nvSpPr>
          <p:spPr bwMode="auto">
            <a:xfrm>
              <a:off x="3250" y="2846"/>
              <a:ext cx="385" cy="213"/>
            </a:xfrm>
            <a:custGeom>
              <a:avLst/>
              <a:gdLst>
                <a:gd name="T0" fmla="*/ 285 w 568"/>
                <a:gd name="T1" fmla="*/ 263 h 314"/>
                <a:gd name="T2" fmla="*/ 106 w 568"/>
                <a:gd name="T3" fmla="*/ 262 h 314"/>
                <a:gd name="T4" fmla="*/ 281 w 568"/>
                <a:gd name="T5" fmla="*/ 314 h 314"/>
                <a:gd name="T6" fmla="*/ 462 w 568"/>
                <a:gd name="T7" fmla="*/ 260 h 314"/>
                <a:gd name="T8" fmla="*/ 285 w 568"/>
                <a:gd name="T9" fmla="*/ 263 h 314"/>
                <a:gd name="T10" fmla="*/ 138 w 568"/>
                <a:gd name="T11" fmla="*/ 230 h 314"/>
                <a:gd name="T12" fmla="*/ 141 w 568"/>
                <a:gd name="T13" fmla="*/ 175 h 314"/>
                <a:gd name="T14" fmla="*/ 258 w 568"/>
                <a:gd name="T15" fmla="*/ 279 h 314"/>
                <a:gd name="T16" fmla="*/ 138 w 568"/>
                <a:gd name="T17" fmla="*/ 230 h 314"/>
                <a:gd name="T18" fmla="*/ 426 w 568"/>
                <a:gd name="T19" fmla="*/ 239 h 314"/>
                <a:gd name="T20" fmla="*/ 311 w 568"/>
                <a:gd name="T21" fmla="*/ 279 h 314"/>
                <a:gd name="T22" fmla="*/ 430 w 568"/>
                <a:gd name="T23" fmla="*/ 174 h 314"/>
                <a:gd name="T24" fmla="*/ 426 w 568"/>
                <a:gd name="T25" fmla="*/ 23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8" h="314">
                  <a:moveTo>
                    <a:pt x="285" y="263"/>
                  </a:moveTo>
                  <a:cubicBezTo>
                    <a:pt x="137" y="2"/>
                    <a:pt x="0" y="190"/>
                    <a:pt x="106" y="262"/>
                  </a:cubicBezTo>
                  <a:cubicBezTo>
                    <a:pt x="177" y="311"/>
                    <a:pt x="253" y="314"/>
                    <a:pt x="281" y="314"/>
                  </a:cubicBezTo>
                  <a:cubicBezTo>
                    <a:pt x="363" y="314"/>
                    <a:pt x="436" y="277"/>
                    <a:pt x="462" y="260"/>
                  </a:cubicBezTo>
                  <a:cubicBezTo>
                    <a:pt x="568" y="192"/>
                    <a:pt x="434" y="0"/>
                    <a:pt x="285" y="263"/>
                  </a:cubicBezTo>
                  <a:close/>
                  <a:moveTo>
                    <a:pt x="138" y="230"/>
                  </a:moveTo>
                  <a:cubicBezTo>
                    <a:pt x="104" y="209"/>
                    <a:pt x="112" y="177"/>
                    <a:pt x="141" y="175"/>
                  </a:cubicBezTo>
                  <a:cubicBezTo>
                    <a:pt x="169" y="173"/>
                    <a:pt x="213" y="197"/>
                    <a:pt x="258" y="279"/>
                  </a:cubicBezTo>
                  <a:cubicBezTo>
                    <a:pt x="200" y="264"/>
                    <a:pt x="189" y="264"/>
                    <a:pt x="138" y="230"/>
                  </a:cubicBezTo>
                  <a:close/>
                  <a:moveTo>
                    <a:pt x="426" y="239"/>
                  </a:moveTo>
                  <a:cubicBezTo>
                    <a:pt x="388" y="263"/>
                    <a:pt x="354" y="268"/>
                    <a:pt x="311" y="279"/>
                  </a:cubicBezTo>
                  <a:cubicBezTo>
                    <a:pt x="360" y="191"/>
                    <a:pt x="404" y="168"/>
                    <a:pt x="430" y="174"/>
                  </a:cubicBezTo>
                  <a:cubicBezTo>
                    <a:pt x="456" y="179"/>
                    <a:pt x="462" y="216"/>
                    <a:pt x="426" y="239"/>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
            <p:cNvSpPr>
              <a:spLocks/>
            </p:cNvSpPr>
            <p:nvPr/>
          </p:nvSpPr>
          <p:spPr bwMode="auto">
            <a:xfrm>
              <a:off x="3115" y="3058"/>
              <a:ext cx="656" cy="69"/>
            </a:xfrm>
            <a:custGeom>
              <a:avLst/>
              <a:gdLst>
                <a:gd name="T0" fmla="*/ 928 w 968"/>
                <a:gd name="T1" fmla="*/ 102 h 102"/>
                <a:gd name="T2" fmla="*/ 39 w 968"/>
                <a:gd name="T3" fmla="*/ 102 h 102"/>
                <a:gd name="T4" fmla="*/ 0 w 968"/>
                <a:gd name="T5" fmla="*/ 66 h 102"/>
                <a:gd name="T6" fmla="*/ 0 w 968"/>
                <a:gd name="T7" fmla="*/ 33 h 102"/>
                <a:gd name="T8" fmla="*/ 37 w 968"/>
                <a:gd name="T9" fmla="*/ 0 h 102"/>
                <a:gd name="T10" fmla="*/ 931 w 968"/>
                <a:gd name="T11" fmla="*/ 0 h 102"/>
                <a:gd name="T12" fmla="*/ 968 w 968"/>
                <a:gd name="T13" fmla="*/ 33 h 102"/>
                <a:gd name="T14" fmla="*/ 968 w 968"/>
                <a:gd name="T15" fmla="*/ 66 h 102"/>
                <a:gd name="T16" fmla="*/ 928 w 968"/>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8" h="102">
                  <a:moveTo>
                    <a:pt x="928" y="102"/>
                  </a:moveTo>
                  <a:cubicBezTo>
                    <a:pt x="896" y="102"/>
                    <a:pt x="69" y="102"/>
                    <a:pt x="39" y="102"/>
                  </a:cubicBezTo>
                  <a:cubicBezTo>
                    <a:pt x="8" y="102"/>
                    <a:pt x="0" y="89"/>
                    <a:pt x="0" y="66"/>
                  </a:cubicBezTo>
                  <a:cubicBezTo>
                    <a:pt x="0" y="44"/>
                    <a:pt x="0" y="53"/>
                    <a:pt x="0" y="33"/>
                  </a:cubicBezTo>
                  <a:cubicBezTo>
                    <a:pt x="0" y="13"/>
                    <a:pt x="7" y="0"/>
                    <a:pt x="37" y="0"/>
                  </a:cubicBezTo>
                  <a:cubicBezTo>
                    <a:pt x="68" y="0"/>
                    <a:pt x="907" y="0"/>
                    <a:pt x="931" y="0"/>
                  </a:cubicBezTo>
                  <a:cubicBezTo>
                    <a:pt x="955" y="0"/>
                    <a:pt x="968" y="13"/>
                    <a:pt x="968" y="33"/>
                  </a:cubicBezTo>
                  <a:cubicBezTo>
                    <a:pt x="968" y="53"/>
                    <a:pt x="968" y="42"/>
                    <a:pt x="968" y="66"/>
                  </a:cubicBezTo>
                  <a:cubicBezTo>
                    <a:pt x="968" y="90"/>
                    <a:pt x="960" y="102"/>
                    <a:pt x="928" y="10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64172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Oval 20"/>
          <p:cNvSpPr/>
          <p:nvPr/>
        </p:nvSpPr>
        <p:spPr>
          <a:xfrm>
            <a:off x="1873403" y="457199"/>
            <a:ext cx="2676031" cy="2676031"/>
          </a:xfrm>
          <a:prstGeom prst="ellipse">
            <a:avLst/>
          </a:prstGeom>
          <a:solidFill>
            <a:schemeClr val="accent2">
              <a:alpha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llout Text" hidden="1"/>
          <p:cNvSpPr/>
          <p:nvPr/>
        </p:nvSpPr>
        <p:spPr>
          <a:xfrm>
            <a:off x="1828800" y="4447798"/>
            <a:ext cx="3352800" cy="2105402"/>
          </a:xfrm>
          <a:prstGeom prst="wedgeRectCallout">
            <a:avLst>
              <a:gd name="adj1" fmla="val -71012"/>
              <a:gd name="adj2" fmla="val -58531"/>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dirty="0">
                <a:solidFill>
                  <a:schemeClr val="bg1"/>
                </a:solidFill>
              </a:rPr>
              <a:t>ADD YOUR OWN IMAGES, OR SOME FROM OUR WEBSITE. REPLACE ANY OF THESE IMAGES BY RIGHT CLICKING ON TOP OF THE IMAGE THEN CHOOSING “CHANGE PICTURE” . MOVE THEM, DELETE THEM, KEEP THEM. :)</a:t>
            </a:r>
            <a:endParaRPr lang="en-US" sz="1600" dirty="0">
              <a:solidFill>
                <a:schemeClr val="bg1"/>
              </a:solidFill>
            </a:endParaRPr>
          </a:p>
        </p:txBody>
      </p:sp>
      <p:sp>
        <p:nvSpPr>
          <p:cNvPr id="9" name="TextBox 8" hidden="1"/>
          <p:cNvSpPr txBox="1"/>
          <p:nvPr/>
        </p:nvSpPr>
        <p:spPr>
          <a:xfrm>
            <a:off x="4649735" y="6237729"/>
            <a:ext cx="3429020" cy="630942"/>
          </a:xfrm>
          <a:prstGeom prst="rect">
            <a:avLst/>
          </a:prstGeom>
          <a:noFill/>
          <a:effectLst/>
        </p:spPr>
        <p:txBody>
          <a:bodyPr wrap="square" rtlCol="0">
            <a:spAutoFit/>
          </a:bodyPr>
          <a:lstStyle/>
          <a:p>
            <a:pPr algn="ctr"/>
            <a:r>
              <a:rPr lang="en-US" sz="2400" dirty="0">
                <a:solidFill>
                  <a:schemeClr val="bg1"/>
                </a:solidFill>
                <a:effectLst/>
                <a:latin typeface="Boulder" pitchFamily="2" charset="0"/>
              </a:rPr>
              <a:t>(ANIMATED SLIDE)</a:t>
            </a:r>
            <a:br>
              <a:rPr lang="en-US" sz="1100" dirty="0">
                <a:effectLst/>
                <a:latin typeface="Boulder" pitchFamily="2" charset="0"/>
              </a:rPr>
            </a:br>
            <a:endParaRPr lang="en-US" sz="1100" dirty="0">
              <a:effectLst/>
              <a:latin typeface="Boulder" pitchFamily="2" charset="0"/>
            </a:endParaRPr>
          </a:p>
        </p:txBody>
      </p:sp>
      <p:sp>
        <p:nvSpPr>
          <p:cNvPr id="10" name="Rectangle 2"/>
          <p:cNvSpPr/>
          <p:nvPr/>
        </p:nvSpPr>
        <p:spPr>
          <a:xfrm rot="16200000" flipV="1">
            <a:off x="7491602" y="-2146132"/>
            <a:ext cx="1592490" cy="7876900"/>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63864"/>
              <a:gd name="connsiteY0" fmla="*/ 247642 h 1019485"/>
              <a:gd name="connsiteX1" fmla="*/ 2063864 w 2063864"/>
              <a:gd name="connsiteY1" fmla="*/ 0 h 1019485"/>
              <a:gd name="connsiteX2" fmla="*/ 2063864 w 2063864"/>
              <a:gd name="connsiteY2" fmla="*/ 1019485 h 1019485"/>
              <a:gd name="connsiteX3" fmla="*/ 6464 w 2063864"/>
              <a:gd name="connsiteY3" fmla="*/ 1019485 h 1019485"/>
              <a:gd name="connsiteX4" fmla="*/ 0 w 2063864"/>
              <a:gd name="connsiteY4" fmla="*/ 247642 h 1019485"/>
              <a:gd name="connsiteX0" fmla="*/ 0 w 2069517"/>
              <a:gd name="connsiteY0" fmla="*/ 764516 h 1536359"/>
              <a:gd name="connsiteX1" fmla="*/ 2069517 w 2069517"/>
              <a:gd name="connsiteY1" fmla="*/ 0 h 1536359"/>
              <a:gd name="connsiteX2" fmla="*/ 2063864 w 2069517"/>
              <a:gd name="connsiteY2" fmla="*/ 1536359 h 1536359"/>
              <a:gd name="connsiteX3" fmla="*/ 6464 w 2069517"/>
              <a:gd name="connsiteY3" fmla="*/ 1536359 h 1536359"/>
              <a:gd name="connsiteX4" fmla="*/ 0 w 2069517"/>
              <a:gd name="connsiteY4" fmla="*/ 764516 h 1536359"/>
              <a:gd name="connsiteX0" fmla="*/ 0 w 2064096"/>
              <a:gd name="connsiteY0" fmla="*/ 800502 h 1572345"/>
              <a:gd name="connsiteX1" fmla="*/ 2057390 w 2064096"/>
              <a:gd name="connsiteY1" fmla="*/ 0 h 1572345"/>
              <a:gd name="connsiteX2" fmla="*/ 2063864 w 2064096"/>
              <a:gd name="connsiteY2" fmla="*/ 1572345 h 1572345"/>
              <a:gd name="connsiteX3" fmla="*/ 6464 w 2064096"/>
              <a:gd name="connsiteY3" fmla="*/ 1572345 h 1572345"/>
              <a:gd name="connsiteX4" fmla="*/ 0 w 2064096"/>
              <a:gd name="connsiteY4" fmla="*/ 800502 h 1572345"/>
              <a:gd name="connsiteX0" fmla="*/ 14192 w 2057809"/>
              <a:gd name="connsiteY0" fmla="*/ 816806 h 1572345"/>
              <a:gd name="connsiteX1" fmla="*/ 2051103 w 2057809"/>
              <a:gd name="connsiteY1" fmla="*/ 0 h 1572345"/>
              <a:gd name="connsiteX2" fmla="*/ 2057577 w 2057809"/>
              <a:gd name="connsiteY2" fmla="*/ 1572345 h 1572345"/>
              <a:gd name="connsiteX3" fmla="*/ 177 w 2057809"/>
              <a:gd name="connsiteY3" fmla="*/ 1572345 h 1572345"/>
              <a:gd name="connsiteX4" fmla="*/ 14192 w 2057809"/>
              <a:gd name="connsiteY4" fmla="*/ 816806 h 1572345"/>
              <a:gd name="connsiteX0" fmla="*/ 1352 w 2058173"/>
              <a:gd name="connsiteY0" fmla="*/ 822094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822094 h 1572345"/>
              <a:gd name="connsiteX0" fmla="*/ 1352 w 2058173"/>
              <a:gd name="connsiteY0" fmla="*/ 687396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687396 h 1572345"/>
              <a:gd name="connsiteX0" fmla="*/ 0 w 2081534"/>
              <a:gd name="connsiteY0" fmla="*/ 687396 h 1572345"/>
              <a:gd name="connsiteX1" fmla="*/ 2074828 w 2081534"/>
              <a:gd name="connsiteY1" fmla="*/ 0 h 1572345"/>
              <a:gd name="connsiteX2" fmla="*/ 2081302 w 2081534"/>
              <a:gd name="connsiteY2" fmla="*/ 1572345 h 1572345"/>
              <a:gd name="connsiteX3" fmla="*/ 23902 w 2081534"/>
              <a:gd name="connsiteY3" fmla="*/ 1572345 h 1572345"/>
              <a:gd name="connsiteX4" fmla="*/ 0 w 2081534"/>
              <a:gd name="connsiteY4" fmla="*/ 687396 h 1572345"/>
              <a:gd name="connsiteX0" fmla="*/ 0 w 2070450"/>
              <a:gd name="connsiteY0" fmla="*/ 645108 h 1572345"/>
              <a:gd name="connsiteX1" fmla="*/ 2063744 w 2070450"/>
              <a:gd name="connsiteY1" fmla="*/ 0 h 1572345"/>
              <a:gd name="connsiteX2" fmla="*/ 2070218 w 2070450"/>
              <a:gd name="connsiteY2" fmla="*/ 1572345 h 1572345"/>
              <a:gd name="connsiteX3" fmla="*/ 12818 w 2070450"/>
              <a:gd name="connsiteY3" fmla="*/ 1572345 h 1572345"/>
              <a:gd name="connsiteX4" fmla="*/ 0 w 2070450"/>
              <a:gd name="connsiteY4" fmla="*/ 645108 h 1572345"/>
              <a:gd name="connsiteX0" fmla="*/ 15063 w 2057802"/>
              <a:gd name="connsiteY0" fmla="*/ 645107 h 1572345"/>
              <a:gd name="connsiteX1" fmla="*/ 2051096 w 2057802"/>
              <a:gd name="connsiteY1" fmla="*/ 0 h 1572345"/>
              <a:gd name="connsiteX2" fmla="*/ 2057570 w 2057802"/>
              <a:gd name="connsiteY2" fmla="*/ 1572345 h 1572345"/>
              <a:gd name="connsiteX3" fmla="*/ 170 w 2057802"/>
              <a:gd name="connsiteY3" fmla="*/ 1572345 h 1572345"/>
              <a:gd name="connsiteX4" fmla="*/ 15063 w 2057802"/>
              <a:gd name="connsiteY4" fmla="*/ 645107 h 1572345"/>
              <a:gd name="connsiteX0" fmla="*/ 4177 w 2057999"/>
              <a:gd name="connsiteY0" fmla="*/ 645107 h 1572345"/>
              <a:gd name="connsiteX1" fmla="*/ 2051293 w 2057999"/>
              <a:gd name="connsiteY1" fmla="*/ 0 h 1572345"/>
              <a:gd name="connsiteX2" fmla="*/ 2057767 w 2057999"/>
              <a:gd name="connsiteY2" fmla="*/ 1572345 h 1572345"/>
              <a:gd name="connsiteX3" fmla="*/ 367 w 2057999"/>
              <a:gd name="connsiteY3" fmla="*/ 1572345 h 1572345"/>
              <a:gd name="connsiteX4" fmla="*/ 4177 w 2057999"/>
              <a:gd name="connsiteY4" fmla="*/ 645107 h 1572345"/>
              <a:gd name="connsiteX0" fmla="*/ 4177 w 2057999"/>
              <a:gd name="connsiteY0" fmla="*/ 10802 h 938040"/>
              <a:gd name="connsiteX1" fmla="*/ 2051293 w 2057999"/>
              <a:gd name="connsiteY1" fmla="*/ 0 h 938040"/>
              <a:gd name="connsiteX2" fmla="*/ 2057767 w 2057999"/>
              <a:gd name="connsiteY2" fmla="*/ 938040 h 938040"/>
              <a:gd name="connsiteX3" fmla="*/ 367 w 2057999"/>
              <a:gd name="connsiteY3" fmla="*/ 938040 h 938040"/>
              <a:gd name="connsiteX4" fmla="*/ 4177 w 2057999"/>
              <a:gd name="connsiteY4" fmla="*/ 10802 h 938040"/>
              <a:gd name="connsiteX0" fmla="*/ 4177 w 2057999"/>
              <a:gd name="connsiteY0" fmla="*/ 0 h 927238"/>
              <a:gd name="connsiteX1" fmla="*/ 2051296 w 2057999"/>
              <a:gd name="connsiteY1" fmla="*/ 1283 h 927238"/>
              <a:gd name="connsiteX2" fmla="*/ 2057767 w 2057999"/>
              <a:gd name="connsiteY2" fmla="*/ 927238 h 927238"/>
              <a:gd name="connsiteX3" fmla="*/ 367 w 2057999"/>
              <a:gd name="connsiteY3" fmla="*/ 927238 h 927238"/>
              <a:gd name="connsiteX4" fmla="*/ 4177 w 2057999"/>
              <a:gd name="connsiteY4" fmla="*/ 0 h 927238"/>
              <a:gd name="connsiteX0" fmla="*/ 4177 w 2058003"/>
              <a:gd name="connsiteY0" fmla="*/ 0 h 959038"/>
              <a:gd name="connsiteX1" fmla="*/ 2051296 w 2058003"/>
              <a:gd name="connsiteY1" fmla="*/ 1283 h 959038"/>
              <a:gd name="connsiteX2" fmla="*/ 2057771 w 2058003"/>
              <a:gd name="connsiteY2" fmla="*/ 959038 h 959038"/>
              <a:gd name="connsiteX3" fmla="*/ 367 w 2058003"/>
              <a:gd name="connsiteY3" fmla="*/ 927238 h 959038"/>
              <a:gd name="connsiteX4" fmla="*/ 4177 w 2058003"/>
              <a:gd name="connsiteY4" fmla="*/ 0 h 959038"/>
              <a:gd name="connsiteX0" fmla="*/ 0 w 2053826"/>
              <a:gd name="connsiteY0" fmla="*/ 0 h 959038"/>
              <a:gd name="connsiteX1" fmla="*/ 2047119 w 2053826"/>
              <a:gd name="connsiteY1" fmla="*/ 1283 h 959038"/>
              <a:gd name="connsiteX2" fmla="*/ 2053594 w 2053826"/>
              <a:gd name="connsiteY2" fmla="*/ 959038 h 959038"/>
              <a:gd name="connsiteX3" fmla="*/ 4409 w 2053826"/>
              <a:gd name="connsiteY3" fmla="*/ 951968 h 959038"/>
              <a:gd name="connsiteX4" fmla="*/ 0 w 2053826"/>
              <a:gd name="connsiteY4" fmla="*/ 0 h 959038"/>
              <a:gd name="connsiteX0" fmla="*/ 4177 w 2058003"/>
              <a:gd name="connsiteY0" fmla="*/ 0 h 962570"/>
              <a:gd name="connsiteX1" fmla="*/ 2051296 w 2058003"/>
              <a:gd name="connsiteY1" fmla="*/ 1283 h 962570"/>
              <a:gd name="connsiteX2" fmla="*/ 2057771 w 2058003"/>
              <a:gd name="connsiteY2" fmla="*/ 959038 h 962570"/>
              <a:gd name="connsiteX3" fmla="*/ 367 w 2058003"/>
              <a:gd name="connsiteY3" fmla="*/ 962570 h 962570"/>
              <a:gd name="connsiteX4" fmla="*/ 4177 w 2058003"/>
              <a:gd name="connsiteY4" fmla="*/ 0 h 962570"/>
              <a:gd name="connsiteX0" fmla="*/ 4178 w 2058004"/>
              <a:gd name="connsiteY0" fmla="*/ 0 h 962570"/>
              <a:gd name="connsiteX1" fmla="*/ 2051297 w 2058004"/>
              <a:gd name="connsiteY1" fmla="*/ 1283 h 962570"/>
              <a:gd name="connsiteX2" fmla="*/ 2057772 w 2058004"/>
              <a:gd name="connsiteY2" fmla="*/ 959038 h 962570"/>
              <a:gd name="connsiteX3" fmla="*/ 367 w 2058004"/>
              <a:gd name="connsiteY3" fmla="*/ 962570 h 962570"/>
              <a:gd name="connsiteX4" fmla="*/ 4178 w 2058004"/>
              <a:gd name="connsiteY4" fmla="*/ 0 h 962570"/>
              <a:gd name="connsiteX0" fmla="*/ 0 w 2053826"/>
              <a:gd name="connsiteY0" fmla="*/ 0 h 959038"/>
              <a:gd name="connsiteX1" fmla="*/ 2047119 w 2053826"/>
              <a:gd name="connsiteY1" fmla="*/ 1283 h 959038"/>
              <a:gd name="connsiteX2" fmla="*/ 2053594 w 2053826"/>
              <a:gd name="connsiteY2" fmla="*/ 959038 h 959038"/>
              <a:gd name="connsiteX3" fmla="*/ 16739 w 2053826"/>
              <a:gd name="connsiteY3" fmla="*/ 955506 h 959038"/>
              <a:gd name="connsiteX4" fmla="*/ 0 w 2053826"/>
              <a:gd name="connsiteY4" fmla="*/ 0 h 959038"/>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30"/>
              <a:gd name="connsiteY0" fmla="*/ 0 h 976705"/>
              <a:gd name="connsiteX1" fmla="*/ 2047119 w 2053830"/>
              <a:gd name="connsiteY1" fmla="*/ 1283 h 976705"/>
              <a:gd name="connsiteX2" fmla="*/ 2053598 w 2053830"/>
              <a:gd name="connsiteY2" fmla="*/ 976705 h 976705"/>
              <a:gd name="connsiteX3" fmla="*/ 4410 w 2053830"/>
              <a:gd name="connsiteY3" fmla="*/ 962576 h 976705"/>
              <a:gd name="connsiteX4" fmla="*/ 0 w 2053830"/>
              <a:gd name="connsiteY4" fmla="*/ 0 h 976705"/>
              <a:gd name="connsiteX0" fmla="*/ 0 w 2047118"/>
              <a:gd name="connsiteY0" fmla="*/ 0 h 976705"/>
              <a:gd name="connsiteX1" fmla="*/ 2047119 w 2047118"/>
              <a:gd name="connsiteY1" fmla="*/ 1283 h 976705"/>
              <a:gd name="connsiteX2" fmla="*/ 2045379 w 2047118"/>
              <a:gd name="connsiteY2" fmla="*/ 976705 h 976705"/>
              <a:gd name="connsiteX3" fmla="*/ 4410 w 2047118"/>
              <a:gd name="connsiteY3" fmla="*/ 962576 h 976705"/>
              <a:gd name="connsiteX4" fmla="*/ 0 w 2047118"/>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5441"/>
              <a:gd name="connsiteY0" fmla="*/ 7568619 h 8545324"/>
              <a:gd name="connsiteX1" fmla="*/ 2008580 w 2045441"/>
              <a:gd name="connsiteY1" fmla="*/ 0 h 8545324"/>
              <a:gd name="connsiteX2" fmla="*/ 2045379 w 2045441"/>
              <a:gd name="connsiteY2" fmla="*/ 8545324 h 8545324"/>
              <a:gd name="connsiteX3" fmla="*/ 4410 w 2045441"/>
              <a:gd name="connsiteY3" fmla="*/ 8531195 h 8545324"/>
              <a:gd name="connsiteX4" fmla="*/ 0 w 2045441"/>
              <a:gd name="connsiteY4" fmla="*/ 7568619 h 8545324"/>
              <a:gd name="connsiteX0" fmla="*/ 0 w 2047122"/>
              <a:gd name="connsiteY0" fmla="*/ 7568622 h 8545327"/>
              <a:gd name="connsiteX1" fmla="*/ 2047122 w 2047122"/>
              <a:gd name="connsiteY1" fmla="*/ 0 h 8545327"/>
              <a:gd name="connsiteX2" fmla="*/ 2045379 w 2047122"/>
              <a:gd name="connsiteY2" fmla="*/ 8545327 h 8545327"/>
              <a:gd name="connsiteX3" fmla="*/ 4410 w 2047122"/>
              <a:gd name="connsiteY3" fmla="*/ 8531198 h 8545327"/>
              <a:gd name="connsiteX4" fmla="*/ 0 w 2047122"/>
              <a:gd name="connsiteY4" fmla="*/ 7568622 h 8545327"/>
              <a:gd name="connsiteX0" fmla="*/ 0 w 2085662"/>
              <a:gd name="connsiteY0" fmla="*/ 0 h 8596300"/>
              <a:gd name="connsiteX1" fmla="*/ 2085662 w 2085662"/>
              <a:gd name="connsiteY1" fmla="*/ 50973 h 8596300"/>
              <a:gd name="connsiteX2" fmla="*/ 2083919 w 2085662"/>
              <a:gd name="connsiteY2" fmla="*/ 8596300 h 8596300"/>
              <a:gd name="connsiteX3" fmla="*/ 42950 w 2085662"/>
              <a:gd name="connsiteY3" fmla="*/ 8582171 h 8596300"/>
              <a:gd name="connsiteX4" fmla="*/ 0 w 2085662"/>
              <a:gd name="connsiteY4" fmla="*/ 0 h 8596300"/>
              <a:gd name="connsiteX0" fmla="*/ 0 w 2143470"/>
              <a:gd name="connsiteY0" fmla="*/ 0 h 8563171"/>
              <a:gd name="connsiteX1" fmla="*/ 2143470 w 2143470"/>
              <a:gd name="connsiteY1" fmla="*/ 17844 h 8563171"/>
              <a:gd name="connsiteX2" fmla="*/ 2141727 w 2143470"/>
              <a:gd name="connsiteY2" fmla="*/ 8563171 h 8563171"/>
              <a:gd name="connsiteX3" fmla="*/ 100758 w 2143470"/>
              <a:gd name="connsiteY3" fmla="*/ 8549042 h 8563171"/>
              <a:gd name="connsiteX4" fmla="*/ 0 w 2143470"/>
              <a:gd name="connsiteY4" fmla="*/ 0 h 8563171"/>
              <a:gd name="connsiteX0" fmla="*/ 0 w 2104931"/>
              <a:gd name="connsiteY0" fmla="*/ 0 h 8563174"/>
              <a:gd name="connsiteX1" fmla="*/ 2104931 w 2104931"/>
              <a:gd name="connsiteY1" fmla="*/ 17847 h 8563174"/>
              <a:gd name="connsiteX2" fmla="*/ 2103188 w 2104931"/>
              <a:gd name="connsiteY2" fmla="*/ 8563174 h 8563174"/>
              <a:gd name="connsiteX3" fmla="*/ 62219 w 2104931"/>
              <a:gd name="connsiteY3" fmla="*/ 8549045 h 8563174"/>
              <a:gd name="connsiteX4" fmla="*/ 0 w 2104931"/>
              <a:gd name="connsiteY4" fmla="*/ 0 h 8563174"/>
              <a:gd name="connsiteX0" fmla="*/ 0 w 2047121"/>
              <a:gd name="connsiteY0" fmla="*/ 0 h 8563174"/>
              <a:gd name="connsiteX1" fmla="*/ 2047121 w 2047121"/>
              <a:gd name="connsiteY1" fmla="*/ 17847 h 8563174"/>
              <a:gd name="connsiteX2" fmla="*/ 2045378 w 2047121"/>
              <a:gd name="connsiteY2" fmla="*/ 8563174 h 8563174"/>
              <a:gd name="connsiteX3" fmla="*/ 4409 w 2047121"/>
              <a:gd name="connsiteY3" fmla="*/ 8549045 h 8563174"/>
              <a:gd name="connsiteX4" fmla="*/ 0 w 2047121"/>
              <a:gd name="connsiteY4" fmla="*/ 0 h 8563174"/>
              <a:gd name="connsiteX0" fmla="*/ 0 w 2047124"/>
              <a:gd name="connsiteY0" fmla="*/ 32578 h 8595752"/>
              <a:gd name="connsiteX1" fmla="*/ 2047124 w 2047124"/>
              <a:gd name="connsiteY1" fmla="*/ 1 h 8595752"/>
              <a:gd name="connsiteX2" fmla="*/ 2045378 w 2047124"/>
              <a:gd name="connsiteY2" fmla="*/ 8595752 h 8595752"/>
              <a:gd name="connsiteX3" fmla="*/ 4409 w 2047124"/>
              <a:gd name="connsiteY3" fmla="*/ 8581623 h 8595752"/>
              <a:gd name="connsiteX4" fmla="*/ 0 w 2047124"/>
              <a:gd name="connsiteY4" fmla="*/ 32578 h 8595752"/>
              <a:gd name="connsiteX0" fmla="*/ 0 w 2047123"/>
              <a:gd name="connsiteY0" fmla="*/ 7363 h 8595751"/>
              <a:gd name="connsiteX1" fmla="*/ 2047123 w 2047123"/>
              <a:gd name="connsiteY1" fmla="*/ 0 h 8595751"/>
              <a:gd name="connsiteX2" fmla="*/ 2045377 w 2047123"/>
              <a:gd name="connsiteY2" fmla="*/ 8595751 h 8595751"/>
              <a:gd name="connsiteX3" fmla="*/ 4408 w 2047123"/>
              <a:gd name="connsiteY3" fmla="*/ 8581622 h 8595751"/>
              <a:gd name="connsiteX4" fmla="*/ 0 w 2047123"/>
              <a:gd name="connsiteY4" fmla="*/ 7363 h 8595751"/>
              <a:gd name="connsiteX0" fmla="*/ 0 w 2047122"/>
              <a:gd name="connsiteY0" fmla="*/ 0 h 8613602"/>
              <a:gd name="connsiteX1" fmla="*/ 2047122 w 2047122"/>
              <a:gd name="connsiteY1" fmla="*/ 17851 h 8613602"/>
              <a:gd name="connsiteX2" fmla="*/ 2045376 w 2047122"/>
              <a:gd name="connsiteY2" fmla="*/ 8613602 h 8613602"/>
              <a:gd name="connsiteX3" fmla="*/ 4407 w 2047122"/>
              <a:gd name="connsiteY3" fmla="*/ 8599473 h 8613602"/>
              <a:gd name="connsiteX4" fmla="*/ 0 w 2047122"/>
              <a:gd name="connsiteY4" fmla="*/ 0 h 861360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599473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55496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 name="connsiteX0" fmla="*/ 0 w 2047122"/>
              <a:gd name="connsiteY0" fmla="*/ 0 h 8686862"/>
              <a:gd name="connsiteX1" fmla="*/ 2047122 w 2047122"/>
              <a:gd name="connsiteY1" fmla="*/ 17851 h 8686862"/>
              <a:gd name="connsiteX2" fmla="*/ 2045376 w 2047122"/>
              <a:gd name="connsiteY2" fmla="*/ 8686862 h 8686862"/>
              <a:gd name="connsiteX3" fmla="*/ 4407 w 2047122"/>
              <a:gd name="connsiteY3" fmla="*/ 8677044 h 8686862"/>
              <a:gd name="connsiteX4" fmla="*/ 0 w 2047122"/>
              <a:gd name="connsiteY4" fmla="*/ 0 h 868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2" h="8686862">
                <a:moveTo>
                  <a:pt x="0" y="0"/>
                </a:moveTo>
                <a:lnTo>
                  <a:pt x="2047122" y="17851"/>
                </a:lnTo>
                <a:cubicBezTo>
                  <a:pt x="2045238" y="529971"/>
                  <a:pt x="2047260" y="8174742"/>
                  <a:pt x="2045376" y="8686862"/>
                </a:cubicBezTo>
                <a:cubicBezTo>
                  <a:pt x="1380637" y="8328349"/>
                  <a:pt x="643163" y="8306642"/>
                  <a:pt x="4407" y="8677044"/>
                </a:cubicBezTo>
                <a:cubicBezTo>
                  <a:pt x="2252" y="8419763"/>
                  <a:pt x="2155" y="257281"/>
                  <a:pt x="0" y="0"/>
                </a:cubicBezTo>
                <a:close/>
              </a:path>
            </a:pathLst>
          </a:cu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21569299">
            <a:off x="4730187" y="1094334"/>
            <a:ext cx="6172200" cy="1323439"/>
          </a:xfrm>
          <a:prstGeom prst="rect">
            <a:avLst/>
          </a:prstGeom>
          <a:noFill/>
          <a:ln>
            <a:noFill/>
          </a:ln>
        </p:spPr>
        <p:txBody>
          <a:bodyPr wrap="square" rtlCol="0">
            <a:spAutoFit/>
          </a:bodyPr>
          <a:lstStyle/>
          <a:p>
            <a:pPr algn="ctr"/>
            <a:r>
              <a:rPr lang="en-US" sz="8000" b="1" dirty="0">
                <a:ln w="19050">
                  <a:noFill/>
                  <a:round/>
                </a:ln>
                <a:solidFill>
                  <a:schemeClr val="bg1"/>
                </a:solidFill>
                <a:latin typeface="Lobster" panose="02000506000000020003" pitchFamily="2" charset="0"/>
              </a:rPr>
              <a:t>Holiday Title</a:t>
            </a:r>
          </a:p>
        </p:txBody>
      </p:sp>
      <p:sp>
        <p:nvSpPr>
          <p:cNvPr id="13" name="TextBox 12"/>
          <p:cNvSpPr txBox="1"/>
          <p:nvPr/>
        </p:nvSpPr>
        <p:spPr>
          <a:xfrm rot="21584867">
            <a:off x="4502879" y="3001009"/>
            <a:ext cx="7156817" cy="3231654"/>
          </a:xfrm>
          <a:prstGeom prst="rect">
            <a:avLst/>
          </a:prstGeom>
          <a:noFill/>
          <a:ln>
            <a:noFill/>
          </a:ln>
        </p:spPr>
        <p:txBody>
          <a:bodyPr wrap="square" rtlCol="0">
            <a:spAutoFit/>
          </a:bodyPr>
          <a:lstStyle/>
          <a:p>
            <a:pPr algn="ctr"/>
            <a: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HERE ARE SOME </a:t>
            </a:r>
          </a:p>
          <a:p>
            <a:pPr algn="ctr"/>
            <a: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GOOD PLACES FOR </a:t>
            </a:r>
          </a:p>
          <a:p>
            <a:pPr algn="ctr"/>
            <a: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t>TEXT TO GO.</a:t>
            </a:r>
            <a:br>
              <a:rPr lang="en-US" sz="3600" b="1" dirty="0">
                <a:ln w="19050">
                  <a:noFill/>
                  <a:round/>
                </a:ln>
                <a:solidFill>
                  <a:schemeClr val="bg1"/>
                </a:solidFill>
                <a:latin typeface="Tahoma" panose="020B0604030504040204" pitchFamily="34" charset="0"/>
                <a:ea typeface="Tahoma" panose="020B0604030504040204" pitchFamily="34" charset="0"/>
                <a:cs typeface="Tahoma" panose="020B0604030504040204" pitchFamily="34" charset="0"/>
              </a:rPr>
            </a:br>
            <a:r>
              <a:rPr lang="en-US" sz="4800"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HAPPY</a:t>
            </a:r>
          </a:p>
          <a:p>
            <a:pPr algn="ctr"/>
            <a:r>
              <a:rPr lang="en-US" sz="4800" dirty="0">
                <a:ln w="19050">
                  <a:noFill/>
                  <a:round/>
                </a:ln>
                <a:solidFill>
                  <a:srgbClr val="1C1C1C"/>
                </a:solidFill>
                <a:latin typeface="Tahoma" panose="020B0604030504040204" pitchFamily="34" charset="0"/>
                <a:ea typeface="Tahoma" panose="020B0604030504040204" pitchFamily="34" charset="0"/>
                <a:cs typeface="Tahoma" panose="020B0604030504040204" pitchFamily="34" charset="0"/>
              </a:rPr>
              <a:t>HOLIDAYS!</a:t>
            </a:r>
          </a:p>
        </p:txBody>
      </p:sp>
      <p:cxnSp>
        <p:nvCxnSpPr>
          <p:cNvPr id="14" name="Straight Connector 13"/>
          <p:cNvCxnSpPr/>
          <p:nvPr/>
        </p:nvCxnSpPr>
        <p:spPr>
          <a:xfrm>
            <a:off x="6485175" y="2916991"/>
            <a:ext cx="3124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19187" y="6324600"/>
            <a:ext cx="3124200" cy="0"/>
          </a:xfrm>
          <a:prstGeom prst="line">
            <a:avLst/>
          </a:prstGeom>
          <a:ln w="12700">
            <a:solidFill>
              <a:srgbClr val="2B2C29"/>
            </a:solidFill>
          </a:ln>
        </p:spPr>
        <p:style>
          <a:lnRef idx="1">
            <a:schemeClr val="accent1"/>
          </a:lnRef>
          <a:fillRef idx="0">
            <a:schemeClr val="accent1"/>
          </a:fillRef>
          <a:effectRef idx="0">
            <a:schemeClr val="accent1"/>
          </a:effectRef>
          <a:fontRef idx="minor">
            <a:schemeClr val="tx1"/>
          </a:fontRef>
        </p:style>
      </p:cxnSp>
      <p:sp>
        <p:nvSpPr>
          <p:cNvPr id="19" name="Snowman"/>
          <p:cNvSpPr>
            <a:spLocks noEditPoints="1"/>
          </p:cNvSpPr>
          <p:nvPr/>
        </p:nvSpPr>
        <p:spPr bwMode="auto">
          <a:xfrm>
            <a:off x="2438400" y="1050758"/>
            <a:ext cx="1549903" cy="1633203"/>
          </a:xfrm>
          <a:custGeom>
            <a:avLst/>
            <a:gdLst>
              <a:gd name="T0" fmla="*/ 533 w 1060"/>
              <a:gd name="T1" fmla="*/ 753 h 1117"/>
              <a:gd name="T2" fmla="*/ 533 w 1060"/>
              <a:gd name="T3" fmla="*/ 692 h 1117"/>
              <a:gd name="T4" fmla="*/ 562 w 1060"/>
              <a:gd name="T5" fmla="*/ 829 h 1117"/>
              <a:gd name="T6" fmla="*/ 502 w 1060"/>
              <a:gd name="T7" fmla="*/ 829 h 1117"/>
              <a:gd name="T8" fmla="*/ 562 w 1060"/>
              <a:gd name="T9" fmla="*/ 829 h 1117"/>
              <a:gd name="T10" fmla="*/ 535 w 1060"/>
              <a:gd name="T11" fmla="*/ 962 h 1117"/>
              <a:gd name="T12" fmla="*/ 535 w 1060"/>
              <a:gd name="T13" fmla="*/ 901 h 1117"/>
              <a:gd name="T14" fmla="*/ 470 w 1060"/>
              <a:gd name="T15" fmla="*/ 319 h 1117"/>
              <a:gd name="T16" fmla="*/ 470 w 1060"/>
              <a:gd name="T17" fmla="*/ 379 h 1117"/>
              <a:gd name="T18" fmla="*/ 470 w 1060"/>
              <a:gd name="T19" fmla="*/ 319 h 1117"/>
              <a:gd name="T20" fmla="*/ 628 w 1060"/>
              <a:gd name="T21" fmla="*/ 349 h 1117"/>
              <a:gd name="T22" fmla="*/ 568 w 1060"/>
              <a:gd name="T23" fmla="*/ 349 h 1117"/>
              <a:gd name="T24" fmla="*/ 1056 w 1060"/>
              <a:gd name="T25" fmla="*/ 762 h 1117"/>
              <a:gd name="T26" fmla="*/ 799 w 1060"/>
              <a:gd name="T27" fmla="*/ 614 h 1117"/>
              <a:gd name="T28" fmla="*/ 740 w 1060"/>
              <a:gd name="T29" fmla="*/ 500 h 1117"/>
              <a:gd name="T30" fmla="*/ 772 w 1060"/>
              <a:gd name="T31" fmla="*/ 381 h 1117"/>
              <a:gd name="T32" fmla="*/ 843 w 1060"/>
              <a:gd name="T33" fmla="*/ 257 h 1117"/>
              <a:gd name="T34" fmla="*/ 839 w 1060"/>
              <a:gd name="T35" fmla="*/ 205 h 1117"/>
              <a:gd name="T36" fmla="*/ 739 w 1060"/>
              <a:gd name="T37" fmla="*/ 38 h 1117"/>
              <a:gd name="T38" fmla="*/ 401 w 1060"/>
              <a:gd name="T39" fmla="*/ 0 h 1117"/>
              <a:gd name="T40" fmla="*/ 357 w 1060"/>
              <a:gd name="T41" fmla="*/ 179 h 1117"/>
              <a:gd name="T42" fmla="*/ 236 w 1060"/>
              <a:gd name="T43" fmla="*/ 175 h 1117"/>
              <a:gd name="T44" fmla="*/ 347 w 1060"/>
              <a:gd name="T45" fmla="*/ 230 h 1117"/>
              <a:gd name="T46" fmla="*/ 312 w 1060"/>
              <a:gd name="T47" fmla="*/ 476 h 1117"/>
              <a:gd name="T48" fmla="*/ 260 w 1060"/>
              <a:gd name="T49" fmla="*/ 516 h 1117"/>
              <a:gd name="T50" fmla="*/ 263 w 1060"/>
              <a:gd name="T51" fmla="*/ 617 h 1117"/>
              <a:gd name="T52" fmla="*/ 4 w 1060"/>
              <a:gd name="T53" fmla="*/ 764 h 1117"/>
              <a:gd name="T54" fmla="*/ 25 w 1060"/>
              <a:gd name="T55" fmla="*/ 850 h 1117"/>
              <a:gd name="T56" fmla="*/ 103 w 1060"/>
              <a:gd name="T57" fmla="*/ 888 h 1117"/>
              <a:gd name="T58" fmla="*/ 126 w 1060"/>
              <a:gd name="T59" fmla="*/ 784 h 1117"/>
              <a:gd name="T60" fmla="*/ 209 w 1060"/>
              <a:gd name="T61" fmla="*/ 794 h 1117"/>
              <a:gd name="T62" fmla="*/ 532 w 1060"/>
              <a:gd name="T63" fmla="*/ 1117 h 1117"/>
              <a:gd name="T64" fmla="*/ 855 w 1060"/>
              <a:gd name="T65" fmla="*/ 794 h 1117"/>
              <a:gd name="T66" fmla="*/ 934 w 1060"/>
              <a:gd name="T67" fmla="*/ 781 h 1117"/>
              <a:gd name="T68" fmla="*/ 957 w 1060"/>
              <a:gd name="T69" fmla="*/ 885 h 1117"/>
              <a:gd name="T70" fmla="*/ 1035 w 1060"/>
              <a:gd name="T71" fmla="*/ 847 h 1117"/>
              <a:gd name="T72" fmla="*/ 1056 w 1060"/>
              <a:gd name="T73" fmla="*/ 762 h 1117"/>
              <a:gd name="T74" fmla="*/ 406 w 1060"/>
              <a:gd name="T75" fmla="*/ 242 h 1117"/>
              <a:gd name="T76" fmla="*/ 680 w 1060"/>
              <a:gd name="T77" fmla="*/ 265 h 1117"/>
              <a:gd name="T78" fmla="*/ 705 w 1060"/>
              <a:gd name="T79" fmla="*/ 455 h 1117"/>
              <a:gd name="T80" fmla="*/ 662 w 1060"/>
              <a:gd name="T81" fmla="*/ 517 h 1117"/>
              <a:gd name="T82" fmla="*/ 402 w 1060"/>
              <a:gd name="T83" fmla="*/ 517 h 1117"/>
              <a:gd name="T84" fmla="*/ 359 w 1060"/>
              <a:gd name="T85" fmla="*/ 455 h 1117"/>
              <a:gd name="T86" fmla="*/ 399 w 1060"/>
              <a:gd name="T87" fmla="*/ 249 h 1117"/>
              <a:gd name="T88" fmla="*/ 532 w 1060"/>
              <a:gd name="T89" fmla="*/ 1066 h 1117"/>
              <a:gd name="T90" fmla="*/ 261 w 1060"/>
              <a:gd name="T91" fmla="*/ 794 h 1117"/>
              <a:gd name="T92" fmla="*/ 332 w 1060"/>
              <a:gd name="T93" fmla="*/ 614 h 1117"/>
              <a:gd name="T94" fmla="*/ 604 w 1060"/>
              <a:gd name="T95" fmla="*/ 853 h 1117"/>
              <a:gd name="T96" fmla="*/ 689 w 1060"/>
              <a:gd name="T97" fmla="*/ 626 h 1117"/>
              <a:gd name="T98" fmla="*/ 767 w 1060"/>
              <a:gd name="T99" fmla="*/ 658 h 1117"/>
              <a:gd name="T100" fmla="*/ 724 w 1060"/>
              <a:gd name="T101" fmla="*/ 986 h 1117"/>
              <a:gd name="T102" fmla="*/ 604 w 1060"/>
              <a:gd name="T103" fmla="*/ 483 h 1117"/>
              <a:gd name="T104" fmla="*/ 509 w 1060"/>
              <a:gd name="T105" fmla="*/ 397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0" h="1117">
                <a:moveTo>
                  <a:pt x="563" y="722"/>
                </a:moveTo>
                <a:cubicBezTo>
                  <a:pt x="563" y="739"/>
                  <a:pt x="550" y="753"/>
                  <a:pt x="533" y="753"/>
                </a:cubicBezTo>
                <a:cubicBezTo>
                  <a:pt x="516" y="753"/>
                  <a:pt x="503" y="739"/>
                  <a:pt x="503" y="722"/>
                </a:cubicBezTo>
                <a:cubicBezTo>
                  <a:pt x="503" y="706"/>
                  <a:pt x="519" y="692"/>
                  <a:pt x="533" y="692"/>
                </a:cubicBezTo>
                <a:cubicBezTo>
                  <a:pt x="547" y="692"/>
                  <a:pt x="563" y="706"/>
                  <a:pt x="563" y="722"/>
                </a:cubicBezTo>
                <a:close/>
                <a:moveTo>
                  <a:pt x="562" y="829"/>
                </a:moveTo>
                <a:cubicBezTo>
                  <a:pt x="562" y="846"/>
                  <a:pt x="548" y="859"/>
                  <a:pt x="532" y="859"/>
                </a:cubicBezTo>
                <a:cubicBezTo>
                  <a:pt x="515" y="859"/>
                  <a:pt x="502" y="846"/>
                  <a:pt x="502" y="829"/>
                </a:cubicBezTo>
                <a:cubicBezTo>
                  <a:pt x="502" y="812"/>
                  <a:pt x="518" y="799"/>
                  <a:pt x="532" y="799"/>
                </a:cubicBezTo>
                <a:cubicBezTo>
                  <a:pt x="546" y="799"/>
                  <a:pt x="562" y="812"/>
                  <a:pt x="562" y="829"/>
                </a:cubicBezTo>
                <a:close/>
                <a:moveTo>
                  <a:pt x="565" y="932"/>
                </a:moveTo>
                <a:cubicBezTo>
                  <a:pt x="565" y="948"/>
                  <a:pt x="552" y="962"/>
                  <a:pt x="535" y="962"/>
                </a:cubicBezTo>
                <a:cubicBezTo>
                  <a:pt x="519" y="962"/>
                  <a:pt x="505" y="948"/>
                  <a:pt x="505" y="932"/>
                </a:cubicBezTo>
                <a:cubicBezTo>
                  <a:pt x="505" y="915"/>
                  <a:pt x="519" y="901"/>
                  <a:pt x="535" y="901"/>
                </a:cubicBezTo>
                <a:cubicBezTo>
                  <a:pt x="552" y="901"/>
                  <a:pt x="565" y="915"/>
                  <a:pt x="565" y="932"/>
                </a:cubicBezTo>
                <a:close/>
                <a:moveTo>
                  <a:pt x="470" y="319"/>
                </a:moveTo>
                <a:cubicBezTo>
                  <a:pt x="486" y="319"/>
                  <a:pt x="500" y="332"/>
                  <a:pt x="500" y="349"/>
                </a:cubicBezTo>
                <a:cubicBezTo>
                  <a:pt x="500" y="366"/>
                  <a:pt x="486" y="379"/>
                  <a:pt x="470" y="379"/>
                </a:cubicBezTo>
                <a:cubicBezTo>
                  <a:pt x="453" y="379"/>
                  <a:pt x="440" y="366"/>
                  <a:pt x="440" y="349"/>
                </a:cubicBezTo>
                <a:cubicBezTo>
                  <a:pt x="440" y="332"/>
                  <a:pt x="453" y="319"/>
                  <a:pt x="470" y="319"/>
                </a:cubicBezTo>
                <a:close/>
                <a:moveTo>
                  <a:pt x="598" y="319"/>
                </a:moveTo>
                <a:cubicBezTo>
                  <a:pt x="615" y="319"/>
                  <a:pt x="628" y="332"/>
                  <a:pt x="628" y="349"/>
                </a:cubicBezTo>
                <a:cubicBezTo>
                  <a:pt x="628" y="366"/>
                  <a:pt x="615" y="379"/>
                  <a:pt x="598" y="379"/>
                </a:cubicBezTo>
                <a:cubicBezTo>
                  <a:pt x="581" y="379"/>
                  <a:pt x="568" y="366"/>
                  <a:pt x="568" y="349"/>
                </a:cubicBezTo>
                <a:cubicBezTo>
                  <a:pt x="568" y="332"/>
                  <a:pt x="581" y="319"/>
                  <a:pt x="598" y="319"/>
                </a:cubicBezTo>
                <a:close/>
                <a:moveTo>
                  <a:pt x="1056" y="762"/>
                </a:moveTo>
                <a:cubicBezTo>
                  <a:pt x="1052" y="736"/>
                  <a:pt x="996" y="745"/>
                  <a:pt x="980" y="747"/>
                </a:cubicBezTo>
                <a:cubicBezTo>
                  <a:pt x="980" y="747"/>
                  <a:pt x="831" y="640"/>
                  <a:pt x="799" y="614"/>
                </a:cubicBezTo>
                <a:cubicBezTo>
                  <a:pt x="786" y="595"/>
                  <a:pt x="785" y="592"/>
                  <a:pt x="769" y="575"/>
                </a:cubicBezTo>
                <a:cubicBezTo>
                  <a:pt x="786" y="539"/>
                  <a:pt x="772" y="510"/>
                  <a:pt x="740" y="500"/>
                </a:cubicBezTo>
                <a:cubicBezTo>
                  <a:pt x="745" y="492"/>
                  <a:pt x="749" y="484"/>
                  <a:pt x="752" y="476"/>
                </a:cubicBezTo>
                <a:cubicBezTo>
                  <a:pt x="765" y="447"/>
                  <a:pt x="772" y="415"/>
                  <a:pt x="772" y="381"/>
                </a:cubicBezTo>
                <a:cubicBezTo>
                  <a:pt x="772" y="339"/>
                  <a:pt x="760" y="298"/>
                  <a:pt x="741" y="264"/>
                </a:cubicBezTo>
                <a:cubicBezTo>
                  <a:pt x="774" y="262"/>
                  <a:pt x="809" y="260"/>
                  <a:pt x="843" y="257"/>
                </a:cubicBezTo>
                <a:cubicBezTo>
                  <a:pt x="858" y="255"/>
                  <a:pt x="868" y="243"/>
                  <a:pt x="867" y="229"/>
                </a:cubicBezTo>
                <a:cubicBezTo>
                  <a:pt x="866" y="214"/>
                  <a:pt x="853" y="204"/>
                  <a:pt x="839" y="205"/>
                </a:cubicBezTo>
                <a:cubicBezTo>
                  <a:pt x="803" y="209"/>
                  <a:pt x="767" y="211"/>
                  <a:pt x="732" y="212"/>
                </a:cubicBezTo>
                <a:cubicBezTo>
                  <a:pt x="732" y="212"/>
                  <a:pt x="739" y="63"/>
                  <a:pt x="739" y="38"/>
                </a:cubicBezTo>
                <a:cubicBezTo>
                  <a:pt x="739" y="15"/>
                  <a:pt x="730" y="11"/>
                  <a:pt x="709" y="9"/>
                </a:cubicBezTo>
                <a:cubicBezTo>
                  <a:pt x="624" y="2"/>
                  <a:pt x="401" y="0"/>
                  <a:pt x="401" y="0"/>
                </a:cubicBezTo>
                <a:cubicBezTo>
                  <a:pt x="361" y="0"/>
                  <a:pt x="363" y="11"/>
                  <a:pt x="362" y="36"/>
                </a:cubicBezTo>
                <a:cubicBezTo>
                  <a:pt x="357" y="179"/>
                  <a:pt x="357" y="179"/>
                  <a:pt x="357" y="179"/>
                </a:cubicBezTo>
                <a:cubicBezTo>
                  <a:pt x="328" y="173"/>
                  <a:pt x="298" y="165"/>
                  <a:pt x="268" y="157"/>
                </a:cubicBezTo>
                <a:cubicBezTo>
                  <a:pt x="254" y="153"/>
                  <a:pt x="240" y="161"/>
                  <a:pt x="236" y="175"/>
                </a:cubicBezTo>
                <a:cubicBezTo>
                  <a:pt x="232" y="188"/>
                  <a:pt x="240" y="203"/>
                  <a:pt x="254" y="206"/>
                </a:cubicBezTo>
                <a:cubicBezTo>
                  <a:pt x="286" y="215"/>
                  <a:pt x="316" y="223"/>
                  <a:pt x="347" y="230"/>
                </a:cubicBezTo>
                <a:cubicBezTo>
                  <a:pt x="313" y="271"/>
                  <a:pt x="293" y="324"/>
                  <a:pt x="293" y="381"/>
                </a:cubicBezTo>
                <a:cubicBezTo>
                  <a:pt x="293" y="415"/>
                  <a:pt x="299" y="447"/>
                  <a:pt x="312" y="476"/>
                </a:cubicBezTo>
                <a:cubicBezTo>
                  <a:pt x="314" y="480"/>
                  <a:pt x="315" y="483"/>
                  <a:pt x="317" y="487"/>
                </a:cubicBezTo>
                <a:cubicBezTo>
                  <a:pt x="292" y="482"/>
                  <a:pt x="264" y="484"/>
                  <a:pt x="260" y="516"/>
                </a:cubicBezTo>
                <a:cubicBezTo>
                  <a:pt x="258" y="545"/>
                  <a:pt x="267" y="568"/>
                  <a:pt x="286" y="585"/>
                </a:cubicBezTo>
                <a:cubicBezTo>
                  <a:pt x="275" y="597"/>
                  <a:pt x="271" y="603"/>
                  <a:pt x="263" y="617"/>
                </a:cubicBezTo>
                <a:cubicBezTo>
                  <a:pt x="231" y="643"/>
                  <a:pt x="80" y="750"/>
                  <a:pt x="80" y="750"/>
                </a:cubicBezTo>
                <a:cubicBezTo>
                  <a:pt x="65" y="748"/>
                  <a:pt x="8" y="739"/>
                  <a:pt x="4" y="764"/>
                </a:cubicBezTo>
                <a:cubicBezTo>
                  <a:pt x="0" y="791"/>
                  <a:pt x="34" y="788"/>
                  <a:pt x="64" y="791"/>
                </a:cubicBezTo>
                <a:cubicBezTo>
                  <a:pt x="52" y="802"/>
                  <a:pt x="12" y="831"/>
                  <a:pt x="25" y="850"/>
                </a:cubicBezTo>
                <a:cubicBezTo>
                  <a:pt x="37" y="866"/>
                  <a:pt x="64" y="848"/>
                  <a:pt x="85" y="828"/>
                </a:cubicBezTo>
                <a:cubicBezTo>
                  <a:pt x="83" y="853"/>
                  <a:pt x="83" y="886"/>
                  <a:pt x="103" y="888"/>
                </a:cubicBezTo>
                <a:cubicBezTo>
                  <a:pt x="123" y="890"/>
                  <a:pt x="126" y="867"/>
                  <a:pt x="125" y="852"/>
                </a:cubicBezTo>
                <a:cubicBezTo>
                  <a:pt x="125" y="839"/>
                  <a:pt x="128" y="797"/>
                  <a:pt x="126" y="784"/>
                </a:cubicBezTo>
                <a:cubicBezTo>
                  <a:pt x="135" y="772"/>
                  <a:pt x="185" y="740"/>
                  <a:pt x="221" y="711"/>
                </a:cubicBezTo>
                <a:cubicBezTo>
                  <a:pt x="216" y="726"/>
                  <a:pt x="209" y="757"/>
                  <a:pt x="209" y="794"/>
                </a:cubicBezTo>
                <a:cubicBezTo>
                  <a:pt x="209" y="883"/>
                  <a:pt x="245" y="964"/>
                  <a:pt x="304" y="1023"/>
                </a:cubicBezTo>
                <a:cubicBezTo>
                  <a:pt x="362" y="1081"/>
                  <a:pt x="443" y="1117"/>
                  <a:pt x="532" y="1117"/>
                </a:cubicBezTo>
                <a:cubicBezTo>
                  <a:pt x="621" y="1117"/>
                  <a:pt x="702" y="1081"/>
                  <a:pt x="761" y="1023"/>
                </a:cubicBezTo>
                <a:cubicBezTo>
                  <a:pt x="819" y="964"/>
                  <a:pt x="855" y="883"/>
                  <a:pt x="855" y="794"/>
                </a:cubicBezTo>
                <a:cubicBezTo>
                  <a:pt x="855" y="757"/>
                  <a:pt x="851" y="737"/>
                  <a:pt x="843" y="709"/>
                </a:cubicBezTo>
                <a:cubicBezTo>
                  <a:pt x="878" y="738"/>
                  <a:pt x="925" y="769"/>
                  <a:pt x="934" y="781"/>
                </a:cubicBezTo>
                <a:cubicBezTo>
                  <a:pt x="932" y="794"/>
                  <a:pt x="935" y="836"/>
                  <a:pt x="935" y="849"/>
                </a:cubicBezTo>
                <a:cubicBezTo>
                  <a:pt x="935" y="864"/>
                  <a:pt x="937" y="887"/>
                  <a:pt x="957" y="885"/>
                </a:cubicBezTo>
                <a:cubicBezTo>
                  <a:pt x="977" y="883"/>
                  <a:pt x="977" y="850"/>
                  <a:pt x="975" y="825"/>
                </a:cubicBezTo>
                <a:cubicBezTo>
                  <a:pt x="996" y="845"/>
                  <a:pt x="1023" y="863"/>
                  <a:pt x="1035" y="847"/>
                </a:cubicBezTo>
                <a:cubicBezTo>
                  <a:pt x="1049" y="829"/>
                  <a:pt x="1009" y="799"/>
                  <a:pt x="996" y="788"/>
                </a:cubicBezTo>
                <a:cubicBezTo>
                  <a:pt x="1026" y="785"/>
                  <a:pt x="1060" y="789"/>
                  <a:pt x="1056" y="762"/>
                </a:cubicBezTo>
                <a:close/>
                <a:moveTo>
                  <a:pt x="399" y="249"/>
                </a:moveTo>
                <a:cubicBezTo>
                  <a:pt x="402" y="246"/>
                  <a:pt x="404" y="244"/>
                  <a:pt x="406" y="242"/>
                </a:cubicBezTo>
                <a:cubicBezTo>
                  <a:pt x="456" y="251"/>
                  <a:pt x="504" y="257"/>
                  <a:pt x="552" y="261"/>
                </a:cubicBezTo>
                <a:cubicBezTo>
                  <a:pt x="594" y="264"/>
                  <a:pt x="637" y="265"/>
                  <a:pt x="680" y="265"/>
                </a:cubicBezTo>
                <a:cubicBezTo>
                  <a:pt x="705" y="297"/>
                  <a:pt x="720" y="337"/>
                  <a:pt x="720" y="381"/>
                </a:cubicBezTo>
                <a:cubicBezTo>
                  <a:pt x="720" y="408"/>
                  <a:pt x="715" y="433"/>
                  <a:pt x="705" y="455"/>
                </a:cubicBezTo>
                <a:cubicBezTo>
                  <a:pt x="695" y="479"/>
                  <a:pt x="680" y="500"/>
                  <a:pt x="662" y="517"/>
                </a:cubicBezTo>
                <a:cubicBezTo>
                  <a:pt x="662" y="517"/>
                  <a:pt x="662" y="517"/>
                  <a:pt x="662" y="517"/>
                </a:cubicBezTo>
                <a:cubicBezTo>
                  <a:pt x="661" y="518"/>
                  <a:pt x="661" y="518"/>
                  <a:pt x="661" y="518"/>
                </a:cubicBezTo>
                <a:cubicBezTo>
                  <a:pt x="596" y="532"/>
                  <a:pt x="499" y="546"/>
                  <a:pt x="402" y="517"/>
                </a:cubicBezTo>
                <a:cubicBezTo>
                  <a:pt x="402" y="517"/>
                  <a:pt x="402" y="517"/>
                  <a:pt x="401" y="516"/>
                </a:cubicBezTo>
                <a:cubicBezTo>
                  <a:pt x="383" y="499"/>
                  <a:pt x="369" y="478"/>
                  <a:pt x="359" y="455"/>
                </a:cubicBezTo>
                <a:cubicBezTo>
                  <a:pt x="350" y="433"/>
                  <a:pt x="344" y="408"/>
                  <a:pt x="344" y="381"/>
                </a:cubicBezTo>
                <a:cubicBezTo>
                  <a:pt x="344" y="330"/>
                  <a:pt x="365" y="283"/>
                  <a:pt x="399" y="249"/>
                </a:cubicBezTo>
                <a:close/>
                <a:moveTo>
                  <a:pt x="724" y="986"/>
                </a:moveTo>
                <a:cubicBezTo>
                  <a:pt x="675" y="1035"/>
                  <a:pt x="607" y="1066"/>
                  <a:pt x="532" y="1066"/>
                </a:cubicBezTo>
                <a:cubicBezTo>
                  <a:pt x="457" y="1066"/>
                  <a:pt x="389" y="1035"/>
                  <a:pt x="340" y="986"/>
                </a:cubicBezTo>
                <a:cubicBezTo>
                  <a:pt x="291" y="937"/>
                  <a:pt x="261" y="869"/>
                  <a:pt x="261" y="794"/>
                </a:cubicBezTo>
                <a:cubicBezTo>
                  <a:pt x="261" y="745"/>
                  <a:pt x="274" y="698"/>
                  <a:pt x="297" y="658"/>
                </a:cubicBezTo>
                <a:cubicBezTo>
                  <a:pt x="301" y="651"/>
                  <a:pt x="315" y="633"/>
                  <a:pt x="332" y="614"/>
                </a:cubicBezTo>
                <a:cubicBezTo>
                  <a:pt x="395" y="639"/>
                  <a:pt x="489" y="643"/>
                  <a:pt x="571" y="639"/>
                </a:cubicBezTo>
                <a:cubicBezTo>
                  <a:pt x="611" y="693"/>
                  <a:pt x="608" y="843"/>
                  <a:pt x="604" y="853"/>
                </a:cubicBezTo>
                <a:cubicBezTo>
                  <a:pt x="608" y="857"/>
                  <a:pt x="686" y="844"/>
                  <a:pt x="705" y="842"/>
                </a:cubicBezTo>
                <a:cubicBezTo>
                  <a:pt x="731" y="778"/>
                  <a:pt x="718" y="686"/>
                  <a:pt x="689" y="626"/>
                </a:cubicBezTo>
                <a:cubicBezTo>
                  <a:pt x="712" y="622"/>
                  <a:pt x="728" y="618"/>
                  <a:pt x="736" y="615"/>
                </a:cubicBezTo>
                <a:cubicBezTo>
                  <a:pt x="748" y="628"/>
                  <a:pt x="758" y="643"/>
                  <a:pt x="767" y="658"/>
                </a:cubicBezTo>
                <a:cubicBezTo>
                  <a:pt x="790" y="698"/>
                  <a:pt x="804" y="745"/>
                  <a:pt x="804" y="794"/>
                </a:cubicBezTo>
                <a:cubicBezTo>
                  <a:pt x="804" y="869"/>
                  <a:pt x="773" y="937"/>
                  <a:pt x="724" y="986"/>
                </a:cubicBezTo>
                <a:close/>
                <a:moveTo>
                  <a:pt x="512" y="432"/>
                </a:moveTo>
                <a:cubicBezTo>
                  <a:pt x="522" y="443"/>
                  <a:pt x="555" y="454"/>
                  <a:pt x="604" y="483"/>
                </a:cubicBezTo>
                <a:cubicBezTo>
                  <a:pt x="604" y="483"/>
                  <a:pt x="573" y="418"/>
                  <a:pt x="556" y="397"/>
                </a:cubicBezTo>
                <a:cubicBezTo>
                  <a:pt x="542" y="379"/>
                  <a:pt x="515" y="389"/>
                  <a:pt x="509" y="397"/>
                </a:cubicBezTo>
                <a:cubicBezTo>
                  <a:pt x="503" y="405"/>
                  <a:pt x="502" y="421"/>
                  <a:pt x="512" y="4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2"/>
          <p:cNvSpPr/>
          <p:nvPr/>
        </p:nvSpPr>
        <p:spPr>
          <a:xfrm rot="5400000" flipV="1">
            <a:off x="248037" y="739896"/>
            <a:ext cx="1588035" cy="2095637"/>
          </a:xfrm>
          <a:custGeom>
            <a:avLst/>
            <a:gdLst>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57400"/>
              <a:gd name="connsiteY0" fmla="*/ 0 h 1019485"/>
              <a:gd name="connsiteX1" fmla="*/ 2057400 w 2057400"/>
              <a:gd name="connsiteY1" fmla="*/ 0 h 1019485"/>
              <a:gd name="connsiteX2" fmla="*/ 2057400 w 2057400"/>
              <a:gd name="connsiteY2" fmla="*/ 1019485 h 1019485"/>
              <a:gd name="connsiteX3" fmla="*/ 0 w 2057400"/>
              <a:gd name="connsiteY3" fmla="*/ 1019485 h 1019485"/>
              <a:gd name="connsiteX4" fmla="*/ 0 w 2057400"/>
              <a:gd name="connsiteY4" fmla="*/ 0 h 1019485"/>
              <a:gd name="connsiteX0" fmla="*/ 0 w 2063864"/>
              <a:gd name="connsiteY0" fmla="*/ 247642 h 1019485"/>
              <a:gd name="connsiteX1" fmla="*/ 2063864 w 2063864"/>
              <a:gd name="connsiteY1" fmla="*/ 0 h 1019485"/>
              <a:gd name="connsiteX2" fmla="*/ 2063864 w 2063864"/>
              <a:gd name="connsiteY2" fmla="*/ 1019485 h 1019485"/>
              <a:gd name="connsiteX3" fmla="*/ 6464 w 2063864"/>
              <a:gd name="connsiteY3" fmla="*/ 1019485 h 1019485"/>
              <a:gd name="connsiteX4" fmla="*/ 0 w 2063864"/>
              <a:gd name="connsiteY4" fmla="*/ 247642 h 1019485"/>
              <a:gd name="connsiteX0" fmla="*/ 0 w 2069517"/>
              <a:gd name="connsiteY0" fmla="*/ 764516 h 1536359"/>
              <a:gd name="connsiteX1" fmla="*/ 2069517 w 2069517"/>
              <a:gd name="connsiteY1" fmla="*/ 0 h 1536359"/>
              <a:gd name="connsiteX2" fmla="*/ 2063864 w 2069517"/>
              <a:gd name="connsiteY2" fmla="*/ 1536359 h 1536359"/>
              <a:gd name="connsiteX3" fmla="*/ 6464 w 2069517"/>
              <a:gd name="connsiteY3" fmla="*/ 1536359 h 1536359"/>
              <a:gd name="connsiteX4" fmla="*/ 0 w 2069517"/>
              <a:gd name="connsiteY4" fmla="*/ 764516 h 1536359"/>
              <a:gd name="connsiteX0" fmla="*/ 0 w 2064096"/>
              <a:gd name="connsiteY0" fmla="*/ 800502 h 1572345"/>
              <a:gd name="connsiteX1" fmla="*/ 2057390 w 2064096"/>
              <a:gd name="connsiteY1" fmla="*/ 0 h 1572345"/>
              <a:gd name="connsiteX2" fmla="*/ 2063864 w 2064096"/>
              <a:gd name="connsiteY2" fmla="*/ 1572345 h 1572345"/>
              <a:gd name="connsiteX3" fmla="*/ 6464 w 2064096"/>
              <a:gd name="connsiteY3" fmla="*/ 1572345 h 1572345"/>
              <a:gd name="connsiteX4" fmla="*/ 0 w 2064096"/>
              <a:gd name="connsiteY4" fmla="*/ 800502 h 1572345"/>
              <a:gd name="connsiteX0" fmla="*/ 14192 w 2057809"/>
              <a:gd name="connsiteY0" fmla="*/ 816806 h 1572345"/>
              <a:gd name="connsiteX1" fmla="*/ 2051103 w 2057809"/>
              <a:gd name="connsiteY1" fmla="*/ 0 h 1572345"/>
              <a:gd name="connsiteX2" fmla="*/ 2057577 w 2057809"/>
              <a:gd name="connsiteY2" fmla="*/ 1572345 h 1572345"/>
              <a:gd name="connsiteX3" fmla="*/ 177 w 2057809"/>
              <a:gd name="connsiteY3" fmla="*/ 1572345 h 1572345"/>
              <a:gd name="connsiteX4" fmla="*/ 14192 w 2057809"/>
              <a:gd name="connsiteY4" fmla="*/ 816806 h 1572345"/>
              <a:gd name="connsiteX0" fmla="*/ 1352 w 2058173"/>
              <a:gd name="connsiteY0" fmla="*/ 822094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822094 h 1572345"/>
              <a:gd name="connsiteX0" fmla="*/ 1352 w 2058173"/>
              <a:gd name="connsiteY0" fmla="*/ 687396 h 1572345"/>
              <a:gd name="connsiteX1" fmla="*/ 2051467 w 2058173"/>
              <a:gd name="connsiteY1" fmla="*/ 0 h 1572345"/>
              <a:gd name="connsiteX2" fmla="*/ 2057941 w 2058173"/>
              <a:gd name="connsiteY2" fmla="*/ 1572345 h 1572345"/>
              <a:gd name="connsiteX3" fmla="*/ 541 w 2058173"/>
              <a:gd name="connsiteY3" fmla="*/ 1572345 h 1572345"/>
              <a:gd name="connsiteX4" fmla="*/ 1352 w 2058173"/>
              <a:gd name="connsiteY4" fmla="*/ 687396 h 1572345"/>
              <a:gd name="connsiteX0" fmla="*/ 0 w 2081534"/>
              <a:gd name="connsiteY0" fmla="*/ 687396 h 1572345"/>
              <a:gd name="connsiteX1" fmla="*/ 2074828 w 2081534"/>
              <a:gd name="connsiteY1" fmla="*/ 0 h 1572345"/>
              <a:gd name="connsiteX2" fmla="*/ 2081302 w 2081534"/>
              <a:gd name="connsiteY2" fmla="*/ 1572345 h 1572345"/>
              <a:gd name="connsiteX3" fmla="*/ 23902 w 2081534"/>
              <a:gd name="connsiteY3" fmla="*/ 1572345 h 1572345"/>
              <a:gd name="connsiteX4" fmla="*/ 0 w 2081534"/>
              <a:gd name="connsiteY4" fmla="*/ 687396 h 1572345"/>
              <a:gd name="connsiteX0" fmla="*/ 0 w 2070450"/>
              <a:gd name="connsiteY0" fmla="*/ 645108 h 1572345"/>
              <a:gd name="connsiteX1" fmla="*/ 2063744 w 2070450"/>
              <a:gd name="connsiteY1" fmla="*/ 0 h 1572345"/>
              <a:gd name="connsiteX2" fmla="*/ 2070218 w 2070450"/>
              <a:gd name="connsiteY2" fmla="*/ 1572345 h 1572345"/>
              <a:gd name="connsiteX3" fmla="*/ 12818 w 2070450"/>
              <a:gd name="connsiteY3" fmla="*/ 1572345 h 1572345"/>
              <a:gd name="connsiteX4" fmla="*/ 0 w 2070450"/>
              <a:gd name="connsiteY4" fmla="*/ 645108 h 1572345"/>
              <a:gd name="connsiteX0" fmla="*/ 15063 w 2057802"/>
              <a:gd name="connsiteY0" fmla="*/ 645107 h 1572345"/>
              <a:gd name="connsiteX1" fmla="*/ 2051096 w 2057802"/>
              <a:gd name="connsiteY1" fmla="*/ 0 h 1572345"/>
              <a:gd name="connsiteX2" fmla="*/ 2057570 w 2057802"/>
              <a:gd name="connsiteY2" fmla="*/ 1572345 h 1572345"/>
              <a:gd name="connsiteX3" fmla="*/ 170 w 2057802"/>
              <a:gd name="connsiteY3" fmla="*/ 1572345 h 1572345"/>
              <a:gd name="connsiteX4" fmla="*/ 15063 w 2057802"/>
              <a:gd name="connsiteY4" fmla="*/ 645107 h 1572345"/>
              <a:gd name="connsiteX0" fmla="*/ 4177 w 2057999"/>
              <a:gd name="connsiteY0" fmla="*/ 645107 h 1572345"/>
              <a:gd name="connsiteX1" fmla="*/ 2051293 w 2057999"/>
              <a:gd name="connsiteY1" fmla="*/ 0 h 1572345"/>
              <a:gd name="connsiteX2" fmla="*/ 2057767 w 2057999"/>
              <a:gd name="connsiteY2" fmla="*/ 1572345 h 1572345"/>
              <a:gd name="connsiteX3" fmla="*/ 367 w 2057999"/>
              <a:gd name="connsiteY3" fmla="*/ 1572345 h 1572345"/>
              <a:gd name="connsiteX4" fmla="*/ 4177 w 2057999"/>
              <a:gd name="connsiteY4" fmla="*/ 645107 h 1572345"/>
              <a:gd name="connsiteX0" fmla="*/ 4177 w 2057999"/>
              <a:gd name="connsiteY0" fmla="*/ 10802 h 938040"/>
              <a:gd name="connsiteX1" fmla="*/ 2051293 w 2057999"/>
              <a:gd name="connsiteY1" fmla="*/ 0 h 938040"/>
              <a:gd name="connsiteX2" fmla="*/ 2057767 w 2057999"/>
              <a:gd name="connsiteY2" fmla="*/ 938040 h 938040"/>
              <a:gd name="connsiteX3" fmla="*/ 367 w 2057999"/>
              <a:gd name="connsiteY3" fmla="*/ 938040 h 938040"/>
              <a:gd name="connsiteX4" fmla="*/ 4177 w 2057999"/>
              <a:gd name="connsiteY4" fmla="*/ 10802 h 938040"/>
              <a:gd name="connsiteX0" fmla="*/ 4177 w 2057999"/>
              <a:gd name="connsiteY0" fmla="*/ 0 h 927238"/>
              <a:gd name="connsiteX1" fmla="*/ 2051296 w 2057999"/>
              <a:gd name="connsiteY1" fmla="*/ 1283 h 927238"/>
              <a:gd name="connsiteX2" fmla="*/ 2057767 w 2057999"/>
              <a:gd name="connsiteY2" fmla="*/ 927238 h 927238"/>
              <a:gd name="connsiteX3" fmla="*/ 367 w 2057999"/>
              <a:gd name="connsiteY3" fmla="*/ 927238 h 927238"/>
              <a:gd name="connsiteX4" fmla="*/ 4177 w 2057999"/>
              <a:gd name="connsiteY4" fmla="*/ 0 h 927238"/>
              <a:gd name="connsiteX0" fmla="*/ 4177 w 2058003"/>
              <a:gd name="connsiteY0" fmla="*/ 0 h 959038"/>
              <a:gd name="connsiteX1" fmla="*/ 2051296 w 2058003"/>
              <a:gd name="connsiteY1" fmla="*/ 1283 h 959038"/>
              <a:gd name="connsiteX2" fmla="*/ 2057771 w 2058003"/>
              <a:gd name="connsiteY2" fmla="*/ 959038 h 959038"/>
              <a:gd name="connsiteX3" fmla="*/ 367 w 2058003"/>
              <a:gd name="connsiteY3" fmla="*/ 927238 h 959038"/>
              <a:gd name="connsiteX4" fmla="*/ 4177 w 2058003"/>
              <a:gd name="connsiteY4" fmla="*/ 0 h 959038"/>
              <a:gd name="connsiteX0" fmla="*/ 0 w 2053826"/>
              <a:gd name="connsiteY0" fmla="*/ 0 h 959038"/>
              <a:gd name="connsiteX1" fmla="*/ 2047119 w 2053826"/>
              <a:gd name="connsiteY1" fmla="*/ 1283 h 959038"/>
              <a:gd name="connsiteX2" fmla="*/ 2053594 w 2053826"/>
              <a:gd name="connsiteY2" fmla="*/ 959038 h 959038"/>
              <a:gd name="connsiteX3" fmla="*/ 4409 w 2053826"/>
              <a:gd name="connsiteY3" fmla="*/ 951968 h 959038"/>
              <a:gd name="connsiteX4" fmla="*/ 0 w 2053826"/>
              <a:gd name="connsiteY4" fmla="*/ 0 h 959038"/>
              <a:gd name="connsiteX0" fmla="*/ 4177 w 2058003"/>
              <a:gd name="connsiteY0" fmla="*/ 0 h 962570"/>
              <a:gd name="connsiteX1" fmla="*/ 2051296 w 2058003"/>
              <a:gd name="connsiteY1" fmla="*/ 1283 h 962570"/>
              <a:gd name="connsiteX2" fmla="*/ 2057771 w 2058003"/>
              <a:gd name="connsiteY2" fmla="*/ 959038 h 962570"/>
              <a:gd name="connsiteX3" fmla="*/ 367 w 2058003"/>
              <a:gd name="connsiteY3" fmla="*/ 962570 h 962570"/>
              <a:gd name="connsiteX4" fmla="*/ 4177 w 2058003"/>
              <a:gd name="connsiteY4" fmla="*/ 0 h 962570"/>
              <a:gd name="connsiteX0" fmla="*/ 4178 w 2058004"/>
              <a:gd name="connsiteY0" fmla="*/ 0 h 962570"/>
              <a:gd name="connsiteX1" fmla="*/ 2051297 w 2058004"/>
              <a:gd name="connsiteY1" fmla="*/ 1283 h 962570"/>
              <a:gd name="connsiteX2" fmla="*/ 2057772 w 2058004"/>
              <a:gd name="connsiteY2" fmla="*/ 959038 h 962570"/>
              <a:gd name="connsiteX3" fmla="*/ 367 w 2058004"/>
              <a:gd name="connsiteY3" fmla="*/ 962570 h 962570"/>
              <a:gd name="connsiteX4" fmla="*/ 4178 w 2058004"/>
              <a:gd name="connsiteY4" fmla="*/ 0 h 962570"/>
              <a:gd name="connsiteX0" fmla="*/ 0 w 2053826"/>
              <a:gd name="connsiteY0" fmla="*/ 0 h 959038"/>
              <a:gd name="connsiteX1" fmla="*/ 2047119 w 2053826"/>
              <a:gd name="connsiteY1" fmla="*/ 1283 h 959038"/>
              <a:gd name="connsiteX2" fmla="*/ 2053594 w 2053826"/>
              <a:gd name="connsiteY2" fmla="*/ 959038 h 959038"/>
              <a:gd name="connsiteX3" fmla="*/ 16739 w 2053826"/>
              <a:gd name="connsiteY3" fmla="*/ 955506 h 959038"/>
              <a:gd name="connsiteX4" fmla="*/ 0 w 2053826"/>
              <a:gd name="connsiteY4" fmla="*/ 0 h 959038"/>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26"/>
              <a:gd name="connsiteY0" fmla="*/ 0 h 962576"/>
              <a:gd name="connsiteX1" fmla="*/ 2047119 w 2053826"/>
              <a:gd name="connsiteY1" fmla="*/ 1283 h 962576"/>
              <a:gd name="connsiteX2" fmla="*/ 2053594 w 2053826"/>
              <a:gd name="connsiteY2" fmla="*/ 959038 h 962576"/>
              <a:gd name="connsiteX3" fmla="*/ 4410 w 2053826"/>
              <a:gd name="connsiteY3" fmla="*/ 962576 h 962576"/>
              <a:gd name="connsiteX4" fmla="*/ 0 w 2053826"/>
              <a:gd name="connsiteY4" fmla="*/ 0 h 962576"/>
              <a:gd name="connsiteX0" fmla="*/ 0 w 2053830"/>
              <a:gd name="connsiteY0" fmla="*/ 0 h 976705"/>
              <a:gd name="connsiteX1" fmla="*/ 2047119 w 2053830"/>
              <a:gd name="connsiteY1" fmla="*/ 1283 h 976705"/>
              <a:gd name="connsiteX2" fmla="*/ 2053598 w 2053830"/>
              <a:gd name="connsiteY2" fmla="*/ 976705 h 976705"/>
              <a:gd name="connsiteX3" fmla="*/ 4410 w 2053830"/>
              <a:gd name="connsiteY3" fmla="*/ 962576 h 976705"/>
              <a:gd name="connsiteX4" fmla="*/ 0 w 2053830"/>
              <a:gd name="connsiteY4" fmla="*/ 0 h 976705"/>
              <a:gd name="connsiteX0" fmla="*/ 0 w 2047118"/>
              <a:gd name="connsiteY0" fmla="*/ 0 h 976705"/>
              <a:gd name="connsiteX1" fmla="*/ 2047119 w 2047118"/>
              <a:gd name="connsiteY1" fmla="*/ 1283 h 976705"/>
              <a:gd name="connsiteX2" fmla="*/ 2045379 w 2047118"/>
              <a:gd name="connsiteY2" fmla="*/ 976705 h 976705"/>
              <a:gd name="connsiteX3" fmla="*/ 4410 w 2047118"/>
              <a:gd name="connsiteY3" fmla="*/ 962576 h 976705"/>
              <a:gd name="connsiteX4" fmla="*/ 0 w 2047118"/>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7119"/>
              <a:gd name="connsiteY0" fmla="*/ 0 h 976705"/>
              <a:gd name="connsiteX1" fmla="*/ 2047119 w 2047119"/>
              <a:gd name="connsiteY1" fmla="*/ 1283 h 976705"/>
              <a:gd name="connsiteX2" fmla="*/ 2045379 w 2047119"/>
              <a:gd name="connsiteY2" fmla="*/ 976705 h 976705"/>
              <a:gd name="connsiteX3" fmla="*/ 4410 w 2047119"/>
              <a:gd name="connsiteY3" fmla="*/ 962576 h 976705"/>
              <a:gd name="connsiteX4" fmla="*/ 0 w 2047119"/>
              <a:gd name="connsiteY4" fmla="*/ 0 h 976705"/>
              <a:gd name="connsiteX0" fmla="*/ 0 w 2045441"/>
              <a:gd name="connsiteY0" fmla="*/ 7568619 h 8545324"/>
              <a:gd name="connsiteX1" fmla="*/ 2008580 w 2045441"/>
              <a:gd name="connsiteY1" fmla="*/ 0 h 8545324"/>
              <a:gd name="connsiteX2" fmla="*/ 2045379 w 2045441"/>
              <a:gd name="connsiteY2" fmla="*/ 8545324 h 8545324"/>
              <a:gd name="connsiteX3" fmla="*/ 4410 w 2045441"/>
              <a:gd name="connsiteY3" fmla="*/ 8531195 h 8545324"/>
              <a:gd name="connsiteX4" fmla="*/ 0 w 2045441"/>
              <a:gd name="connsiteY4" fmla="*/ 7568619 h 8545324"/>
              <a:gd name="connsiteX0" fmla="*/ 0 w 2047122"/>
              <a:gd name="connsiteY0" fmla="*/ 7568622 h 8545327"/>
              <a:gd name="connsiteX1" fmla="*/ 2047122 w 2047122"/>
              <a:gd name="connsiteY1" fmla="*/ 0 h 8545327"/>
              <a:gd name="connsiteX2" fmla="*/ 2045379 w 2047122"/>
              <a:gd name="connsiteY2" fmla="*/ 8545327 h 8545327"/>
              <a:gd name="connsiteX3" fmla="*/ 4410 w 2047122"/>
              <a:gd name="connsiteY3" fmla="*/ 8531198 h 8545327"/>
              <a:gd name="connsiteX4" fmla="*/ 0 w 2047122"/>
              <a:gd name="connsiteY4" fmla="*/ 7568622 h 8545327"/>
              <a:gd name="connsiteX0" fmla="*/ 0 w 2085662"/>
              <a:gd name="connsiteY0" fmla="*/ 0 h 8596300"/>
              <a:gd name="connsiteX1" fmla="*/ 2085662 w 2085662"/>
              <a:gd name="connsiteY1" fmla="*/ 50973 h 8596300"/>
              <a:gd name="connsiteX2" fmla="*/ 2083919 w 2085662"/>
              <a:gd name="connsiteY2" fmla="*/ 8596300 h 8596300"/>
              <a:gd name="connsiteX3" fmla="*/ 42950 w 2085662"/>
              <a:gd name="connsiteY3" fmla="*/ 8582171 h 8596300"/>
              <a:gd name="connsiteX4" fmla="*/ 0 w 2085662"/>
              <a:gd name="connsiteY4" fmla="*/ 0 h 8596300"/>
              <a:gd name="connsiteX0" fmla="*/ 0 w 2143470"/>
              <a:gd name="connsiteY0" fmla="*/ 0 h 8563171"/>
              <a:gd name="connsiteX1" fmla="*/ 2143470 w 2143470"/>
              <a:gd name="connsiteY1" fmla="*/ 17844 h 8563171"/>
              <a:gd name="connsiteX2" fmla="*/ 2141727 w 2143470"/>
              <a:gd name="connsiteY2" fmla="*/ 8563171 h 8563171"/>
              <a:gd name="connsiteX3" fmla="*/ 100758 w 2143470"/>
              <a:gd name="connsiteY3" fmla="*/ 8549042 h 8563171"/>
              <a:gd name="connsiteX4" fmla="*/ 0 w 2143470"/>
              <a:gd name="connsiteY4" fmla="*/ 0 h 8563171"/>
              <a:gd name="connsiteX0" fmla="*/ 0 w 2104931"/>
              <a:gd name="connsiteY0" fmla="*/ 0 h 8563174"/>
              <a:gd name="connsiteX1" fmla="*/ 2104931 w 2104931"/>
              <a:gd name="connsiteY1" fmla="*/ 17847 h 8563174"/>
              <a:gd name="connsiteX2" fmla="*/ 2103188 w 2104931"/>
              <a:gd name="connsiteY2" fmla="*/ 8563174 h 8563174"/>
              <a:gd name="connsiteX3" fmla="*/ 62219 w 2104931"/>
              <a:gd name="connsiteY3" fmla="*/ 8549045 h 8563174"/>
              <a:gd name="connsiteX4" fmla="*/ 0 w 2104931"/>
              <a:gd name="connsiteY4" fmla="*/ 0 h 8563174"/>
              <a:gd name="connsiteX0" fmla="*/ 0 w 2047121"/>
              <a:gd name="connsiteY0" fmla="*/ 0 h 8563174"/>
              <a:gd name="connsiteX1" fmla="*/ 2047121 w 2047121"/>
              <a:gd name="connsiteY1" fmla="*/ 17847 h 8563174"/>
              <a:gd name="connsiteX2" fmla="*/ 2045378 w 2047121"/>
              <a:gd name="connsiteY2" fmla="*/ 8563174 h 8563174"/>
              <a:gd name="connsiteX3" fmla="*/ 4409 w 2047121"/>
              <a:gd name="connsiteY3" fmla="*/ 8549045 h 8563174"/>
              <a:gd name="connsiteX4" fmla="*/ 0 w 2047121"/>
              <a:gd name="connsiteY4" fmla="*/ 0 h 8563174"/>
              <a:gd name="connsiteX0" fmla="*/ 0 w 2047124"/>
              <a:gd name="connsiteY0" fmla="*/ 32578 h 8595752"/>
              <a:gd name="connsiteX1" fmla="*/ 2047124 w 2047124"/>
              <a:gd name="connsiteY1" fmla="*/ 1 h 8595752"/>
              <a:gd name="connsiteX2" fmla="*/ 2045378 w 2047124"/>
              <a:gd name="connsiteY2" fmla="*/ 8595752 h 8595752"/>
              <a:gd name="connsiteX3" fmla="*/ 4409 w 2047124"/>
              <a:gd name="connsiteY3" fmla="*/ 8581623 h 8595752"/>
              <a:gd name="connsiteX4" fmla="*/ 0 w 2047124"/>
              <a:gd name="connsiteY4" fmla="*/ 32578 h 8595752"/>
              <a:gd name="connsiteX0" fmla="*/ 0 w 2047123"/>
              <a:gd name="connsiteY0" fmla="*/ 7363 h 8595751"/>
              <a:gd name="connsiteX1" fmla="*/ 2047123 w 2047123"/>
              <a:gd name="connsiteY1" fmla="*/ 0 h 8595751"/>
              <a:gd name="connsiteX2" fmla="*/ 2045377 w 2047123"/>
              <a:gd name="connsiteY2" fmla="*/ 8595751 h 8595751"/>
              <a:gd name="connsiteX3" fmla="*/ 4408 w 2047123"/>
              <a:gd name="connsiteY3" fmla="*/ 8581622 h 8595751"/>
              <a:gd name="connsiteX4" fmla="*/ 0 w 2047123"/>
              <a:gd name="connsiteY4" fmla="*/ 7363 h 8595751"/>
              <a:gd name="connsiteX0" fmla="*/ 0 w 2047122"/>
              <a:gd name="connsiteY0" fmla="*/ 0 h 8613602"/>
              <a:gd name="connsiteX1" fmla="*/ 2047122 w 2047122"/>
              <a:gd name="connsiteY1" fmla="*/ 17851 h 8613602"/>
              <a:gd name="connsiteX2" fmla="*/ 2045376 w 2047122"/>
              <a:gd name="connsiteY2" fmla="*/ 8613602 h 8613602"/>
              <a:gd name="connsiteX3" fmla="*/ 4407 w 2047122"/>
              <a:gd name="connsiteY3" fmla="*/ 8599473 h 8613602"/>
              <a:gd name="connsiteX4" fmla="*/ 0 w 2047122"/>
              <a:gd name="connsiteY4" fmla="*/ 0 h 8613602"/>
              <a:gd name="connsiteX0" fmla="*/ 148998 w 2196120"/>
              <a:gd name="connsiteY0" fmla="*/ 0 h 8613602"/>
              <a:gd name="connsiteX1" fmla="*/ 2196120 w 2196120"/>
              <a:gd name="connsiteY1" fmla="*/ 17851 h 8613602"/>
              <a:gd name="connsiteX2" fmla="*/ 2194374 w 2196120"/>
              <a:gd name="connsiteY2" fmla="*/ 8613602 h 8613602"/>
              <a:gd name="connsiteX3" fmla="*/ 153405 w 2196120"/>
              <a:gd name="connsiteY3" fmla="*/ 8599473 h 8613602"/>
              <a:gd name="connsiteX4" fmla="*/ 176980 w 2196120"/>
              <a:gd name="connsiteY4" fmla="*/ 6359938 h 8613602"/>
              <a:gd name="connsiteX5" fmla="*/ 148998 w 2196120"/>
              <a:gd name="connsiteY5" fmla="*/ 0 h 8613602"/>
              <a:gd name="connsiteX0" fmla="*/ 148998 w 2346469"/>
              <a:gd name="connsiteY0" fmla="*/ 0 h 8613602"/>
              <a:gd name="connsiteX1" fmla="*/ 2196120 w 2346469"/>
              <a:gd name="connsiteY1" fmla="*/ 17851 h 8613602"/>
              <a:gd name="connsiteX2" fmla="*/ 2192037 w 2346469"/>
              <a:gd name="connsiteY2" fmla="*/ 6359938 h 8613602"/>
              <a:gd name="connsiteX3" fmla="*/ 2194374 w 2346469"/>
              <a:gd name="connsiteY3" fmla="*/ 8613602 h 8613602"/>
              <a:gd name="connsiteX4" fmla="*/ 153405 w 2346469"/>
              <a:gd name="connsiteY4" fmla="*/ 8599473 h 8613602"/>
              <a:gd name="connsiteX5" fmla="*/ 176980 w 2346469"/>
              <a:gd name="connsiteY5" fmla="*/ 6359938 h 8613602"/>
              <a:gd name="connsiteX6" fmla="*/ 148998 w 2346469"/>
              <a:gd name="connsiteY6" fmla="*/ 0 h 8613602"/>
              <a:gd name="connsiteX0" fmla="*/ 271230 w 2438966"/>
              <a:gd name="connsiteY0" fmla="*/ 6342087 h 8595751"/>
              <a:gd name="connsiteX1" fmla="*/ 2290370 w 2438966"/>
              <a:gd name="connsiteY1" fmla="*/ 0 h 8595751"/>
              <a:gd name="connsiteX2" fmla="*/ 2286287 w 2438966"/>
              <a:gd name="connsiteY2" fmla="*/ 6342087 h 8595751"/>
              <a:gd name="connsiteX3" fmla="*/ 2288624 w 2438966"/>
              <a:gd name="connsiteY3" fmla="*/ 8595751 h 8595751"/>
              <a:gd name="connsiteX4" fmla="*/ 247655 w 2438966"/>
              <a:gd name="connsiteY4" fmla="*/ 8581622 h 8595751"/>
              <a:gd name="connsiteX5" fmla="*/ 271230 w 2438966"/>
              <a:gd name="connsiteY5" fmla="*/ 6342087 h 8595751"/>
              <a:gd name="connsiteX0" fmla="*/ 271230 w 2438966"/>
              <a:gd name="connsiteY0" fmla="*/ 280826 h 2534490"/>
              <a:gd name="connsiteX1" fmla="*/ 2286287 w 2438966"/>
              <a:gd name="connsiteY1" fmla="*/ 280826 h 2534490"/>
              <a:gd name="connsiteX2" fmla="*/ 2288624 w 2438966"/>
              <a:gd name="connsiteY2" fmla="*/ 2534490 h 2534490"/>
              <a:gd name="connsiteX3" fmla="*/ 247655 w 2438966"/>
              <a:gd name="connsiteY3" fmla="*/ 2520361 h 2534490"/>
              <a:gd name="connsiteX4" fmla="*/ 271230 w 2438966"/>
              <a:gd name="connsiteY4" fmla="*/ 280826 h 2534490"/>
              <a:gd name="connsiteX0" fmla="*/ 158755 w 2326491"/>
              <a:gd name="connsiteY0" fmla="*/ 280826 h 2534490"/>
              <a:gd name="connsiteX1" fmla="*/ 2173812 w 2326491"/>
              <a:gd name="connsiteY1" fmla="*/ 280826 h 2534490"/>
              <a:gd name="connsiteX2" fmla="*/ 2176149 w 2326491"/>
              <a:gd name="connsiteY2" fmla="*/ 2534490 h 2534490"/>
              <a:gd name="connsiteX3" fmla="*/ 135180 w 2326491"/>
              <a:gd name="connsiteY3" fmla="*/ 2520361 h 2534490"/>
              <a:gd name="connsiteX4" fmla="*/ 158755 w 2326491"/>
              <a:gd name="connsiteY4" fmla="*/ 280826 h 2534490"/>
              <a:gd name="connsiteX0" fmla="*/ 158755 w 2176148"/>
              <a:gd name="connsiteY0" fmla="*/ 280826 h 2534490"/>
              <a:gd name="connsiteX1" fmla="*/ 2173812 w 2176148"/>
              <a:gd name="connsiteY1" fmla="*/ 280826 h 2534490"/>
              <a:gd name="connsiteX2" fmla="*/ 2176149 w 2176148"/>
              <a:gd name="connsiteY2" fmla="*/ 2534490 h 2534490"/>
              <a:gd name="connsiteX3" fmla="*/ 135180 w 2176148"/>
              <a:gd name="connsiteY3" fmla="*/ 2520361 h 2534490"/>
              <a:gd name="connsiteX4" fmla="*/ 158755 w 2176148"/>
              <a:gd name="connsiteY4" fmla="*/ 280826 h 2534490"/>
              <a:gd name="connsiteX0" fmla="*/ 158755 w 2176149"/>
              <a:gd name="connsiteY0" fmla="*/ 266402 h 2520066"/>
              <a:gd name="connsiteX1" fmla="*/ 2173812 w 2176149"/>
              <a:gd name="connsiteY1" fmla="*/ 296062 h 2520066"/>
              <a:gd name="connsiteX2" fmla="*/ 2176149 w 2176149"/>
              <a:gd name="connsiteY2" fmla="*/ 2520066 h 2520066"/>
              <a:gd name="connsiteX3" fmla="*/ 135180 w 2176149"/>
              <a:gd name="connsiteY3" fmla="*/ 2505937 h 2520066"/>
              <a:gd name="connsiteX4" fmla="*/ 158755 w 2176149"/>
              <a:gd name="connsiteY4" fmla="*/ 266402 h 2520066"/>
              <a:gd name="connsiteX0" fmla="*/ 158755 w 2176149"/>
              <a:gd name="connsiteY0" fmla="*/ 159542 h 2413206"/>
              <a:gd name="connsiteX1" fmla="*/ 2173812 w 2176149"/>
              <a:gd name="connsiteY1" fmla="*/ 189202 h 2413206"/>
              <a:gd name="connsiteX2" fmla="*/ 2176149 w 2176149"/>
              <a:gd name="connsiteY2" fmla="*/ 2413206 h 2413206"/>
              <a:gd name="connsiteX3" fmla="*/ 135180 w 2176149"/>
              <a:gd name="connsiteY3" fmla="*/ 2399077 h 2413206"/>
              <a:gd name="connsiteX4" fmla="*/ 158755 w 2176149"/>
              <a:gd name="connsiteY4" fmla="*/ 159542 h 2413206"/>
              <a:gd name="connsiteX0" fmla="*/ 158755 w 2176149"/>
              <a:gd name="connsiteY0" fmla="*/ 162 h 2253826"/>
              <a:gd name="connsiteX1" fmla="*/ 2173812 w 2176149"/>
              <a:gd name="connsiteY1" fmla="*/ 29822 h 2253826"/>
              <a:gd name="connsiteX2" fmla="*/ 2176149 w 2176149"/>
              <a:gd name="connsiteY2" fmla="*/ 2253826 h 2253826"/>
              <a:gd name="connsiteX3" fmla="*/ 135180 w 2176149"/>
              <a:gd name="connsiteY3" fmla="*/ 2239697 h 2253826"/>
              <a:gd name="connsiteX4" fmla="*/ 158755 w 2176149"/>
              <a:gd name="connsiteY4" fmla="*/ 162 h 2253826"/>
              <a:gd name="connsiteX0" fmla="*/ 158755 w 2176149"/>
              <a:gd name="connsiteY0" fmla="*/ 0 h 2238831"/>
              <a:gd name="connsiteX1" fmla="*/ 2173812 w 2176149"/>
              <a:gd name="connsiteY1" fmla="*/ 14827 h 2238831"/>
              <a:gd name="connsiteX2" fmla="*/ 2176149 w 2176149"/>
              <a:gd name="connsiteY2" fmla="*/ 2238831 h 2238831"/>
              <a:gd name="connsiteX3" fmla="*/ 135180 w 2176149"/>
              <a:gd name="connsiteY3" fmla="*/ 2224702 h 2238831"/>
              <a:gd name="connsiteX4" fmla="*/ 158755 w 2176149"/>
              <a:gd name="connsiteY4" fmla="*/ 0 h 2238831"/>
              <a:gd name="connsiteX0" fmla="*/ 24844 w 2042238"/>
              <a:gd name="connsiteY0" fmla="*/ 0 h 2238831"/>
              <a:gd name="connsiteX1" fmla="*/ 2039901 w 2042238"/>
              <a:gd name="connsiteY1" fmla="*/ 14827 h 2238831"/>
              <a:gd name="connsiteX2" fmla="*/ 2042238 w 2042238"/>
              <a:gd name="connsiteY2" fmla="*/ 2238831 h 2238831"/>
              <a:gd name="connsiteX3" fmla="*/ 1269 w 2042238"/>
              <a:gd name="connsiteY3" fmla="*/ 2224702 h 2238831"/>
              <a:gd name="connsiteX4" fmla="*/ 24844 w 2042238"/>
              <a:gd name="connsiteY4" fmla="*/ 0 h 2238831"/>
              <a:gd name="connsiteX0" fmla="*/ 9580 w 2052902"/>
              <a:gd name="connsiteY0" fmla="*/ 0 h 2253661"/>
              <a:gd name="connsiteX1" fmla="*/ 2050565 w 2052902"/>
              <a:gd name="connsiteY1" fmla="*/ 29657 h 2253661"/>
              <a:gd name="connsiteX2" fmla="*/ 2052902 w 2052902"/>
              <a:gd name="connsiteY2" fmla="*/ 2253661 h 2253661"/>
              <a:gd name="connsiteX3" fmla="*/ 11933 w 2052902"/>
              <a:gd name="connsiteY3" fmla="*/ 2239532 h 2253661"/>
              <a:gd name="connsiteX4" fmla="*/ 9580 w 2052902"/>
              <a:gd name="connsiteY4" fmla="*/ 0 h 2253661"/>
              <a:gd name="connsiteX0" fmla="*/ 41399 w 2041507"/>
              <a:gd name="connsiteY0" fmla="*/ 0 h 2238832"/>
              <a:gd name="connsiteX1" fmla="*/ 2039170 w 2041507"/>
              <a:gd name="connsiteY1" fmla="*/ 14828 h 2238832"/>
              <a:gd name="connsiteX2" fmla="*/ 2041507 w 2041507"/>
              <a:gd name="connsiteY2" fmla="*/ 2238832 h 2238832"/>
              <a:gd name="connsiteX3" fmla="*/ 538 w 2041507"/>
              <a:gd name="connsiteY3" fmla="*/ 2224703 h 2238832"/>
              <a:gd name="connsiteX4" fmla="*/ 41399 w 2041507"/>
              <a:gd name="connsiteY4" fmla="*/ 0 h 2238832"/>
              <a:gd name="connsiteX0" fmla="*/ 24844 w 2042237"/>
              <a:gd name="connsiteY0" fmla="*/ 0 h 2238833"/>
              <a:gd name="connsiteX1" fmla="*/ 2039900 w 2042237"/>
              <a:gd name="connsiteY1" fmla="*/ 14829 h 2238833"/>
              <a:gd name="connsiteX2" fmla="*/ 2042237 w 2042237"/>
              <a:gd name="connsiteY2" fmla="*/ 2238833 h 2238833"/>
              <a:gd name="connsiteX3" fmla="*/ 1268 w 2042237"/>
              <a:gd name="connsiteY3" fmla="*/ 2224704 h 2238833"/>
              <a:gd name="connsiteX4" fmla="*/ 24844 w 2042237"/>
              <a:gd name="connsiteY4" fmla="*/ 0 h 2238833"/>
              <a:gd name="connsiteX0" fmla="*/ 24845 w 2042237"/>
              <a:gd name="connsiteY0" fmla="*/ 1 h 2224004"/>
              <a:gd name="connsiteX1" fmla="*/ 2039900 w 2042237"/>
              <a:gd name="connsiteY1" fmla="*/ 0 h 2224004"/>
              <a:gd name="connsiteX2" fmla="*/ 2042237 w 2042237"/>
              <a:gd name="connsiteY2" fmla="*/ 2224004 h 2224004"/>
              <a:gd name="connsiteX3" fmla="*/ 1268 w 2042237"/>
              <a:gd name="connsiteY3" fmla="*/ 2209875 h 2224004"/>
              <a:gd name="connsiteX4" fmla="*/ 24845 w 2042237"/>
              <a:gd name="connsiteY4" fmla="*/ 1 h 2224004"/>
              <a:gd name="connsiteX0" fmla="*/ 24845 w 2042237"/>
              <a:gd name="connsiteY0" fmla="*/ 1 h 2224004"/>
              <a:gd name="connsiteX1" fmla="*/ 2039900 w 2042237"/>
              <a:gd name="connsiteY1" fmla="*/ 0 h 2224004"/>
              <a:gd name="connsiteX2" fmla="*/ 2042237 w 2042237"/>
              <a:gd name="connsiteY2" fmla="*/ 2224004 h 2224004"/>
              <a:gd name="connsiteX3" fmla="*/ 1268 w 2042237"/>
              <a:gd name="connsiteY3" fmla="*/ 2209875 h 2224004"/>
              <a:gd name="connsiteX4" fmla="*/ 24845 w 2042237"/>
              <a:gd name="connsiteY4" fmla="*/ 1 h 2224004"/>
              <a:gd name="connsiteX0" fmla="*/ 24125 w 2041517"/>
              <a:gd name="connsiteY0" fmla="*/ 1 h 2224004"/>
              <a:gd name="connsiteX1" fmla="*/ 2039180 w 2041517"/>
              <a:gd name="connsiteY1" fmla="*/ 0 h 2224004"/>
              <a:gd name="connsiteX2" fmla="*/ 2041517 w 2041517"/>
              <a:gd name="connsiteY2" fmla="*/ 2224004 h 2224004"/>
              <a:gd name="connsiteX3" fmla="*/ 548 w 2041517"/>
              <a:gd name="connsiteY3" fmla="*/ 2209875 h 2224004"/>
              <a:gd name="connsiteX4" fmla="*/ 24125 w 2041517"/>
              <a:gd name="connsiteY4" fmla="*/ 1 h 2224004"/>
              <a:gd name="connsiteX0" fmla="*/ 7703 w 2042381"/>
              <a:gd name="connsiteY0" fmla="*/ 1 h 2224004"/>
              <a:gd name="connsiteX1" fmla="*/ 2040044 w 2042381"/>
              <a:gd name="connsiteY1" fmla="*/ 0 h 2224004"/>
              <a:gd name="connsiteX2" fmla="*/ 2042381 w 2042381"/>
              <a:gd name="connsiteY2" fmla="*/ 2224004 h 2224004"/>
              <a:gd name="connsiteX3" fmla="*/ 1412 w 2042381"/>
              <a:gd name="connsiteY3" fmla="*/ 2209875 h 2224004"/>
              <a:gd name="connsiteX4" fmla="*/ 7703 w 2042381"/>
              <a:gd name="connsiteY4" fmla="*/ 1 h 2224004"/>
              <a:gd name="connsiteX0" fmla="*/ 7703 w 2042381"/>
              <a:gd name="connsiteY0" fmla="*/ 1 h 2224004"/>
              <a:gd name="connsiteX1" fmla="*/ 2040044 w 2042381"/>
              <a:gd name="connsiteY1" fmla="*/ 0 h 2224004"/>
              <a:gd name="connsiteX2" fmla="*/ 2042381 w 2042381"/>
              <a:gd name="connsiteY2" fmla="*/ 2224004 h 2224004"/>
              <a:gd name="connsiteX3" fmla="*/ 1412 w 2042381"/>
              <a:gd name="connsiteY3" fmla="*/ 2209875 h 2224004"/>
              <a:gd name="connsiteX4" fmla="*/ 7703 w 2042381"/>
              <a:gd name="connsiteY4" fmla="*/ 1 h 2224004"/>
              <a:gd name="connsiteX0" fmla="*/ 7703 w 2042381"/>
              <a:gd name="connsiteY0" fmla="*/ 1 h 2224004"/>
              <a:gd name="connsiteX1" fmla="*/ 2040044 w 2042381"/>
              <a:gd name="connsiteY1" fmla="*/ 0 h 2224004"/>
              <a:gd name="connsiteX2" fmla="*/ 2042381 w 2042381"/>
              <a:gd name="connsiteY2" fmla="*/ 2224004 h 2224004"/>
              <a:gd name="connsiteX3" fmla="*/ 1412 w 2042381"/>
              <a:gd name="connsiteY3" fmla="*/ 2209875 h 2224004"/>
              <a:gd name="connsiteX4" fmla="*/ 7703 w 2042381"/>
              <a:gd name="connsiteY4" fmla="*/ 1 h 2224004"/>
              <a:gd name="connsiteX0" fmla="*/ 6292 w 2040970"/>
              <a:gd name="connsiteY0" fmla="*/ 1 h 2224004"/>
              <a:gd name="connsiteX1" fmla="*/ 2038633 w 2040970"/>
              <a:gd name="connsiteY1" fmla="*/ 0 h 2224004"/>
              <a:gd name="connsiteX2" fmla="*/ 2040970 w 2040970"/>
              <a:gd name="connsiteY2" fmla="*/ 2224004 h 2224004"/>
              <a:gd name="connsiteX3" fmla="*/ 1 w 2040970"/>
              <a:gd name="connsiteY3" fmla="*/ 2209875 h 2224004"/>
              <a:gd name="connsiteX4" fmla="*/ 6292 w 2040970"/>
              <a:gd name="connsiteY4" fmla="*/ 1 h 2224004"/>
              <a:gd name="connsiteX0" fmla="*/ 7703 w 2042381"/>
              <a:gd name="connsiteY0" fmla="*/ 1 h 2224004"/>
              <a:gd name="connsiteX1" fmla="*/ 2040044 w 2042381"/>
              <a:gd name="connsiteY1" fmla="*/ 0 h 2224004"/>
              <a:gd name="connsiteX2" fmla="*/ 2042381 w 2042381"/>
              <a:gd name="connsiteY2" fmla="*/ 2224004 h 2224004"/>
              <a:gd name="connsiteX3" fmla="*/ 1412 w 2042381"/>
              <a:gd name="connsiteY3" fmla="*/ 2209875 h 2224004"/>
              <a:gd name="connsiteX4" fmla="*/ 7703 w 2042381"/>
              <a:gd name="connsiteY4" fmla="*/ 1 h 2224004"/>
              <a:gd name="connsiteX0" fmla="*/ 6292 w 2040970"/>
              <a:gd name="connsiteY0" fmla="*/ 1 h 2224004"/>
              <a:gd name="connsiteX1" fmla="*/ 2038633 w 2040970"/>
              <a:gd name="connsiteY1" fmla="*/ 0 h 2224004"/>
              <a:gd name="connsiteX2" fmla="*/ 2040970 w 2040970"/>
              <a:gd name="connsiteY2" fmla="*/ 2224004 h 2224004"/>
              <a:gd name="connsiteX3" fmla="*/ 1 w 2040970"/>
              <a:gd name="connsiteY3" fmla="*/ 2209875 h 2224004"/>
              <a:gd name="connsiteX4" fmla="*/ 6292 w 2040970"/>
              <a:gd name="connsiteY4" fmla="*/ 1 h 2224004"/>
              <a:gd name="connsiteX0" fmla="*/ 11291 w 2045969"/>
              <a:gd name="connsiteY0" fmla="*/ 1 h 2224004"/>
              <a:gd name="connsiteX1" fmla="*/ 2043632 w 2045969"/>
              <a:gd name="connsiteY1" fmla="*/ 0 h 2224004"/>
              <a:gd name="connsiteX2" fmla="*/ 2045969 w 2045969"/>
              <a:gd name="connsiteY2" fmla="*/ 2224004 h 2224004"/>
              <a:gd name="connsiteX3" fmla="*/ 5000 w 2045969"/>
              <a:gd name="connsiteY3" fmla="*/ 2209875 h 2224004"/>
              <a:gd name="connsiteX4" fmla="*/ 11291 w 2045969"/>
              <a:gd name="connsiteY4" fmla="*/ 1 h 2224004"/>
              <a:gd name="connsiteX0" fmla="*/ 11291 w 2045969"/>
              <a:gd name="connsiteY0" fmla="*/ 1 h 2224004"/>
              <a:gd name="connsiteX1" fmla="*/ 2043632 w 2045969"/>
              <a:gd name="connsiteY1" fmla="*/ 0 h 2224004"/>
              <a:gd name="connsiteX2" fmla="*/ 2045969 w 2045969"/>
              <a:gd name="connsiteY2" fmla="*/ 2224004 h 2224004"/>
              <a:gd name="connsiteX3" fmla="*/ 5000 w 2045969"/>
              <a:gd name="connsiteY3" fmla="*/ 2209875 h 2224004"/>
              <a:gd name="connsiteX4" fmla="*/ 11291 w 2045969"/>
              <a:gd name="connsiteY4" fmla="*/ 1 h 2224004"/>
              <a:gd name="connsiteX0" fmla="*/ 6290 w 2040968"/>
              <a:gd name="connsiteY0" fmla="*/ 1 h 2224004"/>
              <a:gd name="connsiteX1" fmla="*/ 2038631 w 2040968"/>
              <a:gd name="connsiteY1" fmla="*/ 0 h 2224004"/>
              <a:gd name="connsiteX2" fmla="*/ 2040968 w 2040968"/>
              <a:gd name="connsiteY2" fmla="*/ 2224004 h 2224004"/>
              <a:gd name="connsiteX3" fmla="*/ -1 w 2040968"/>
              <a:gd name="connsiteY3" fmla="*/ 2209875 h 2224004"/>
              <a:gd name="connsiteX4" fmla="*/ 6290 w 2040968"/>
              <a:gd name="connsiteY4" fmla="*/ 1 h 2224004"/>
              <a:gd name="connsiteX0" fmla="*/ 6723 w 2041401"/>
              <a:gd name="connsiteY0" fmla="*/ 1 h 2224004"/>
              <a:gd name="connsiteX1" fmla="*/ 2039064 w 2041401"/>
              <a:gd name="connsiteY1" fmla="*/ 0 h 2224004"/>
              <a:gd name="connsiteX2" fmla="*/ 2041401 w 2041401"/>
              <a:gd name="connsiteY2" fmla="*/ 2224004 h 2224004"/>
              <a:gd name="connsiteX3" fmla="*/ 432 w 2041401"/>
              <a:gd name="connsiteY3" fmla="*/ 2209875 h 2224004"/>
              <a:gd name="connsiteX4" fmla="*/ 6723 w 2041401"/>
              <a:gd name="connsiteY4" fmla="*/ 1 h 2224004"/>
              <a:gd name="connsiteX0" fmla="*/ 6723 w 2041401"/>
              <a:gd name="connsiteY0" fmla="*/ 1 h 2291755"/>
              <a:gd name="connsiteX1" fmla="*/ 2039064 w 2041401"/>
              <a:gd name="connsiteY1" fmla="*/ 0 h 2291755"/>
              <a:gd name="connsiteX2" fmla="*/ 2041401 w 2041401"/>
              <a:gd name="connsiteY2" fmla="*/ 2224004 h 2291755"/>
              <a:gd name="connsiteX3" fmla="*/ 432 w 2041401"/>
              <a:gd name="connsiteY3" fmla="*/ 2291755 h 2291755"/>
              <a:gd name="connsiteX4" fmla="*/ 6723 w 2041401"/>
              <a:gd name="connsiteY4" fmla="*/ 1 h 2291755"/>
              <a:gd name="connsiteX0" fmla="*/ 6723 w 2041401"/>
              <a:gd name="connsiteY0" fmla="*/ 1 h 2301575"/>
              <a:gd name="connsiteX1" fmla="*/ 2039064 w 2041401"/>
              <a:gd name="connsiteY1" fmla="*/ 0 h 2301575"/>
              <a:gd name="connsiteX2" fmla="*/ 2041401 w 2041401"/>
              <a:gd name="connsiteY2" fmla="*/ 2301575 h 2301575"/>
              <a:gd name="connsiteX3" fmla="*/ 432 w 2041401"/>
              <a:gd name="connsiteY3" fmla="*/ 2291755 h 2301575"/>
              <a:gd name="connsiteX4" fmla="*/ 6723 w 2041401"/>
              <a:gd name="connsiteY4" fmla="*/ 1 h 2301575"/>
              <a:gd name="connsiteX0" fmla="*/ 6723 w 2041401"/>
              <a:gd name="connsiteY0" fmla="*/ 1 h 2292956"/>
              <a:gd name="connsiteX1" fmla="*/ 2039064 w 2041401"/>
              <a:gd name="connsiteY1" fmla="*/ 0 h 2292956"/>
              <a:gd name="connsiteX2" fmla="*/ 2041401 w 2041401"/>
              <a:gd name="connsiteY2" fmla="*/ 2292956 h 2292956"/>
              <a:gd name="connsiteX3" fmla="*/ 432 w 2041401"/>
              <a:gd name="connsiteY3" fmla="*/ 2291755 h 2292956"/>
              <a:gd name="connsiteX4" fmla="*/ 6723 w 2041401"/>
              <a:gd name="connsiteY4" fmla="*/ 1 h 2292956"/>
              <a:gd name="connsiteX0" fmla="*/ 6723 w 2041401"/>
              <a:gd name="connsiteY0" fmla="*/ 1 h 2292956"/>
              <a:gd name="connsiteX1" fmla="*/ 2039064 w 2041401"/>
              <a:gd name="connsiteY1" fmla="*/ 0 h 2292956"/>
              <a:gd name="connsiteX2" fmla="*/ 2041401 w 2041401"/>
              <a:gd name="connsiteY2" fmla="*/ 2292956 h 2292956"/>
              <a:gd name="connsiteX3" fmla="*/ 432 w 2041401"/>
              <a:gd name="connsiteY3" fmla="*/ 2291755 h 2292956"/>
              <a:gd name="connsiteX4" fmla="*/ 6723 w 2041401"/>
              <a:gd name="connsiteY4" fmla="*/ 1 h 2292956"/>
              <a:gd name="connsiteX0" fmla="*/ 6723 w 2041401"/>
              <a:gd name="connsiteY0" fmla="*/ 1 h 2292956"/>
              <a:gd name="connsiteX1" fmla="*/ 2039064 w 2041401"/>
              <a:gd name="connsiteY1" fmla="*/ 0 h 2292956"/>
              <a:gd name="connsiteX2" fmla="*/ 2041401 w 2041401"/>
              <a:gd name="connsiteY2" fmla="*/ 2292956 h 2292956"/>
              <a:gd name="connsiteX3" fmla="*/ 432 w 2041401"/>
              <a:gd name="connsiteY3" fmla="*/ 2291755 h 2292956"/>
              <a:gd name="connsiteX4" fmla="*/ 6723 w 2041401"/>
              <a:gd name="connsiteY4" fmla="*/ 1 h 2292956"/>
              <a:gd name="connsiteX0" fmla="*/ 6723 w 2041401"/>
              <a:gd name="connsiteY0" fmla="*/ 1 h 2292956"/>
              <a:gd name="connsiteX1" fmla="*/ 2039064 w 2041401"/>
              <a:gd name="connsiteY1" fmla="*/ 0 h 2292956"/>
              <a:gd name="connsiteX2" fmla="*/ 2041401 w 2041401"/>
              <a:gd name="connsiteY2" fmla="*/ 2292956 h 2292956"/>
              <a:gd name="connsiteX3" fmla="*/ 432 w 2041401"/>
              <a:gd name="connsiteY3" fmla="*/ 2291755 h 2292956"/>
              <a:gd name="connsiteX4" fmla="*/ 6723 w 2041401"/>
              <a:gd name="connsiteY4" fmla="*/ 1 h 2292956"/>
              <a:gd name="connsiteX0" fmla="*/ 6720 w 2041398"/>
              <a:gd name="connsiteY0" fmla="*/ 1 h 2300376"/>
              <a:gd name="connsiteX1" fmla="*/ 2039061 w 2041398"/>
              <a:gd name="connsiteY1" fmla="*/ 0 h 2300376"/>
              <a:gd name="connsiteX2" fmla="*/ 2041398 w 2041398"/>
              <a:gd name="connsiteY2" fmla="*/ 2292956 h 2300376"/>
              <a:gd name="connsiteX3" fmla="*/ 432 w 2041398"/>
              <a:gd name="connsiteY3" fmla="*/ 2300376 h 2300376"/>
              <a:gd name="connsiteX4" fmla="*/ 6720 w 2041398"/>
              <a:gd name="connsiteY4" fmla="*/ 1 h 2300376"/>
              <a:gd name="connsiteX0" fmla="*/ 6720 w 2041398"/>
              <a:gd name="connsiteY0" fmla="*/ 1 h 2300376"/>
              <a:gd name="connsiteX1" fmla="*/ 2039061 w 2041398"/>
              <a:gd name="connsiteY1" fmla="*/ 0 h 2300376"/>
              <a:gd name="connsiteX2" fmla="*/ 2041398 w 2041398"/>
              <a:gd name="connsiteY2" fmla="*/ 2292956 h 2300376"/>
              <a:gd name="connsiteX3" fmla="*/ 432 w 2041398"/>
              <a:gd name="connsiteY3" fmla="*/ 2300376 h 2300376"/>
              <a:gd name="connsiteX4" fmla="*/ 6720 w 2041398"/>
              <a:gd name="connsiteY4" fmla="*/ 1 h 2300376"/>
              <a:gd name="connsiteX0" fmla="*/ 6720 w 2041398"/>
              <a:gd name="connsiteY0" fmla="*/ 1 h 2300376"/>
              <a:gd name="connsiteX1" fmla="*/ 2039061 w 2041398"/>
              <a:gd name="connsiteY1" fmla="*/ 0 h 2300376"/>
              <a:gd name="connsiteX2" fmla="*/ 2041398 w 2041398"/>
              <a:gd name="connsiteY2" fmla="*/ 2292956 h 2300376"/>
              <a:gd name="connsiteX3" fmla="*/ 432 w 2041398"/>
              <a:gd name="connsiteY3" fmla="*/ 2300376 h 2300376"/>
              <a:gd name="connsiteX4" fmla="*/ 6720 w 2041398"/>
              <a:gd name="connsiteY4" fmla="*/ 1 h 2300376"/>
              <a:gd name="connsiteX0" fmla="*/ 6717 w 2041395"/>
              <a:gd name="connsiteY0" fmla="*/ 1 h 2321927"/>
              <a:gd name="connsiteX1" fmla="*/ 2039058 w 2041395"/>
              <a:gd name="connsiteY1" fmla="*/ 0 h 2321927"/>
              <a:gd name="connsiteX2" fmla="*/ 2041395 w 2041395"/>
              <a:gd name="connsiteY2" fmla="*/ 2292956 h 2321927"/>
              <a:gd name="connsiteX3" fmla="*/ 432 w 2041395"/>
              <a:gd name="connsiteY3" fmla="*/ 2321927 h 2321927"/>
              <a:gd name="connsiteX4" fmla="*/ 6717 w 2041395"/>
              <a:gd name="connsiteY4" fmla="*/ 1 h 2321927"/>
              <a:gd name="connsiteX0" fmla="*/ 6717 w 2041395"/>
              <a:gd name="connsiteY0" fmla="*/ 1 h 2321927"/>
              <a:gd name="connsiteX1" fmla="*/ 2039058 w 2041395"/>
              <a:gd name="connsiteY1" fmla="*/ 0 h 2321927"/>
              <a:gd name="connsiteX2" fmla="*/ 2041395 w 2041395"/>
              <a:gd name="connsiteY2" fmla="*/ 2292956 h 2321927"/>
              <a:gd name="connsiteX3" fmla="*/ 432 w 2041395"/>
              <a:gd name="connsiteY3" fmla="*/ 2321927 h 2321927"/>
              <a:gd name="connsiteX4" fmla="*/ 6717 w 2041395"/>
              <a:gd name="connsiteY4" fmla="*/ 1 h 2321927"/>
              <a:gd name="connsiteX0" fmla="*/ 6714 w 2041392"/>
              <a:gd name="connsiteY0" fmla="*/ 1 h 2311125"/>
              <a:gd name="connsiteX1" fmla="*/ 2039055 w 2041392"/>
              <a:gd name="connsiteY1" fmla="*/ 0 h 2311125"/>
              <a:gd name="connsiteX2" fmla="*/ 2041392 w 2041392"/>
              <a:gd name="connsiteY2" fmla="*/ 2292956 h 2311125"/>
              <a:gd name="connsiteX3" fmla="*/ 432 w 2041392"/>
              <a:gd name="connsiteY3" fmla="*/ 2311125 h 2311125"/>
              <a:gd name="connsiteX4" fmla="*/ 6714 w 2041392"/>
              <a:gd name="connsiteY4" fmla="*/ 1 h 231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392" h="2311125">
                <a:moveTo>
                  <a:pt x="6714" y="1"/>
                </a:moveTo>
                <a:lnTo>
                  <a:pt x="2039055" y="0"/>
                </a:lnTo>
                <a:cubicBezTo>
                  <a:pt x="2038764" y="1432625"/>
                  <a:pt x="2035445" y="1571199"/>
                  <a:pt x="2041392" y="2292956"/>
                </a:cubicBezTo>
                <a:cubicBezTo>
                  <a:pt x="1391730" y="1904282"/>
                  <a:pt x="574031" y="1934303"/>
                  <a:pt x="432" y="2311125"/>
                </a:cubicBezTo>
                <a:cubicBezTo>
                  <a:pt x="-1475" y="1351047"/>
                  <a:pt x="3341" y="1059526"/>
                  <a:pt x="6714" y="1"/>
                </a:cubicBezTo>
                <a:close/>
              </a:path>
            </a:pathLst>
          </a:cu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2017647"/>
      </p:ext>
    </p:extLst>
  </p:cSld>
  <p:clrMapOvr>
    <a:masterClrMapping/>
  </p:clrMapOvr>
</p:sld>
</file>

<file path=ppt/theme/theme1.xml><?xml version="1.0" encoding="utf-8"?>
<a:theme xmlns:a="http://schemas.openxmlformats.org/drawingml/2006/main" name="Office Theme">
  <a:themeElements>
    <a:clrScheme name="christmas_nostalgia">
      <a:dk1>
        <a:sysClr val="windowText" lastClr="000000"/>
      </a:dk1>
      <a:lt1>
        <a:sysClr val="window" lastClr="FFFFFF"/>
      </a:lt1>
      <a:dk2>
        <a:srgbClr val="1F497D"/>
      </a:dk2>
      <a:lt2>
        <a:srgbClr val="EEECE1"/>
      </a:lt2>
      <a:accent1>
        <a:srgbClr val="B6DCB5"/>
      </a:accent1>
      <a:accent2>
        <a:srgbClr val="EF4949"/>
      </a:accent2>
      <a:accent3>
        <a:srgbClr val="080808"/>
      </a:accent3>
      <a:accent4>
        <a:srgbClr val="EFD643"/>
      </a:accent4>
      <a:accent5>
        <a:srgbClr val="4BACC6"/>
      </a:accent5>
      <a:accent6>
        <a:srgbClr val="F79646"/>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10103</TotalTime>
  <Words>655</Words>
  <Application>Microsoft Office PowerPoint</Application>
  <PresentationFormat>Widescreen</PresentationFormat>
  <Paragraphs>97</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Boulder</vt:lpstr>
      <vt:lpstr>Lobster</vt:lpstr>
      <vt:lpstr>Arial</vt:lpstr>
      <vt:lpstr>Calibri</vt:lpstr>
      <vt:lpstr>Impact</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Embedded PowerPoint Video</dc:title>
  <dc:creator>PresenterMedia.com</dc:creator>
  <cp:lastModifiedBy>PresenterMedia.com</cp:lastModifiedBy>
  <cp:revision>267</cp:revision>
  <dcterms:created xsi:type="dcterms:W3CDTF">2011-08-01T21:17:50Z</dcterms:created>
  <dcterms:modified xsi:type="dcterms:W3CDTF">2016-12-02T00:30:16Z</dcterms:modified>
</cp:coreProperties>
</file>