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7" r:id="rId1"/>
  </p:sldMasterIdLst>
  <p:notesMasterIdLst>
    <p:notesMasterId r:id="rId18"/>
  </p:notesMasterIdLst>
  <p:sldIdLst>
    <p:sldId id="277" r:id="rId2"/>
    <p:sldId id="279" r:id="rId3"/>
    <p:sldId id="261" r:id="rId4"/>
    <p:sldId id="266" r:id="rId5"/>
    <p:sldId id="260" r:id="rId6"/>
    <p:sldId id="270" r:id="rId7"/>
    <p:sldId id="268" r:id="rId8"/>
    <p:sldId id="271" r:id="rId9"/>
    <p:sldId id="278" r:id="rId10"/>
    <p:sldId id="264" r:id="rId11"/>
    <p:sldId id="280" r:id="rId12"/>
    <p:sldId id="269" r:id="rId13"/>
    <p:sldId id="262" r:id="rId14"/>
    <p:sldId id="258" r:id="rId15"/>
    <p:sldId id="276"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39" userDrawn="1">
          <p15:clr>
            <a:srgbClr val="A4A3A4"/>
          </p15:clr>
        </p15:guide>
        <p15:guide id="2" pos="3840" userDrawn="1">
          <p15:clr>
            <a:srgbClr val="A4A3A4"/>
          </p15:clr>
        </p15:guide>
        <p15:guide id="3" orient="horz" pos="1956"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4"/>
    <p:restoredTop sz="96070"/>
  </p:normalViewPr>
  <p:slideViewPr>
    <p:cSldViewPr snapToGrid="0" snapToObjects="1" showGuides="1">
      <p:cViewPr>
        <p:scale>
          <a:sx n="89" d="100"/>
          <a:sy n="89" d="100"/>
        </p:scale>
        <p:origin x="-1104" y="-630"/>
      </p:cViewPr>
      <p:guideLst>
        <p:guide orient="horz" pos="1139"/>
        <p:guide orient="horz" pos="1956"/>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1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12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1133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1144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11555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Sheet1!$A$2:$A$13</c:f>
              <c:strCache>
                <c:ptCount val="12"/>
                <c:pt idx="0">
                  <c:v>Category 1</c:v>
                </c:pt>
                <c:pt idx="1">
                  <c:v>Category 2</c:v>
                </c:pt>
                <c:pt idx="2">
                  <c:v>Category 3</c:v>
                </c:pt>
                <c:pt idx="3">
                  <c:v>Category 4</c:v>
                </c:pt>
                <c:pt idx="4">
                  <c:v>Category 1</c:v>
                </c:pt>
                <c:pt idx="5">
                  <c:v>Category 2</c:v>
                </c:pt>
                <c:pt idx="6">
                  <c:v>Category 3</c:v>
                </c:pt>
                <c:pt idx="7">
                  <c:v>Category 4</c:v>
                </c:pt>
                <c:pt idx="8">
                  <c:v>Category 1</c:v>
                </c:pt>
                <c:pt idx="9">
                  <c:v>Category 2</c:v>
                </c:pt>
                <c:pt idx="10">
                  <c:v>Category 3</c:v>
                </c:pt>
                <c:pt idx="11">
                  <c:v>Category 4</c:v>
                </c:pt>
              </c:strCache>
            </c:strRef>
          </c:cat>
          <c:val>
            <c:numRef>
              <c:f>Sheet1!$B$2:$B$13</c:f>
              <c:numCache>
                <c:formatCode>General</c:formatCode>
                <c:ptCount val="12"/>
                <c:pt idx="0">
                  <c:v>1.3</c:v>
                </c:pt>
                <c:pt idx="1">
                  <c:v>0.9</c:v>
                </c:pt>
                <c:pt idx="2">
                  <c:v>1</c:v>
                </c:pt>
                <c:pt idx="3">
                  <c:v>1.7</c:v>
                </c:pt>
                <c:pt idx="4">
                  <c:v>1.5</c:v>
                </c:pt>
                <c:pt idx="5">
                  <c:v>1.9</c:v>
                </c:pt>
                <c:pt idx="6">
                  <c:v>2.2999999999999998</c:v>
                </c:pt>
                <c:pt idx="7">
                  <c:v>2.7</c:v>
                </c:pt>
                <c:pt idx="8">
                  <c:v>3.5</c:v>
                </c:pt>
                <c:pt idx="9">
                  <c:v>2.9</c:v>
                </c:pt>
                <c:pt idx="10">
                  <c:v>2.7</c:v>
                </c:pt>
                <c:pt idx="11">
                  <c:v>3.6</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Sheet1!$A$2:$A$13</c:f>
              <c:strCache>
                <c:ptCount val="12"/>
                <c:pt idx="0">
                  <c:v>Category 1</c:v>
                </c:pt>
                <c:pt idx="1">
                  <c:v>Category 2</c:v>
                </c:pt>
                <c:pt idx="2">
                  <c:v>Category 3</c:v>
                </c:pt>
                <c:pt idx="3">
                  <c:v>Category 4</c:v>
                </c:pt>
                <c:pt idx="4">
                  <c:v>Category 1</c:v>
                </c:pt>
                <c:pt idx="5">
                  <c:v>Category 2</c:v>
                </c:pt>
                <c:pt idx="6">
                  <c:v>Category 3</c:v>
                </c:pt>
                <c:pt idx="7">
                  <c:v>Category 4</c:v>
                </c:pt>
                <c:pt idx="8">
                  <c:v>Category 1</c:v>
                </c:pt>
                <c:pt idx="9">
                  <c:v>Category 2</c:v>
                </c:pt>
                <c:pt idx="10">
                  <c:v>Category 3</c:v>
                </c:pt>
                <c:pt idx="11">
                  <c:v>Category 4</c:v>
                </c:pt>
              </c:strCache>
            </c:strRef>
          </c:cat>
          <c:val>
            <c:numRef>
              <c:f>Sheet1!$C$2:$C$13</c:f>
              <c:numCache>
                <c:formatCode>General</c:formatCode>
                <c:ptCount val="12"/>
                <c:pt idx="0">
                  <c:v>0.4</c:v>
                </c:pt>
                <c:pt idx="1">
                  <c:v>2.4</c:v>
                </c:pt>
                <c:pt idx="2">
                  <c:v>0.8</c:v>
                </c:pt>
                <c:pt idx="3">
                  <c:v>0.8</c:v>
                </c:pt>
                <c:pt idx="4">
                  <c:v>0.4</c:v>
                </c:pt>
                <c:pt idx="5">
                  <c:v>0.5</c:v>
                </c:pt>
                <c:pt idx="6">
                  <c:v>0.8</c:v>
                </c:pt>
                <c:pt idx="7">
                  <c:v>1.1000000000000001</c:v>
                </c:pt>
                <c:pt idx="8">
                  <c:v>2.4</c:v>
                </c:pt>
                <c:pt idx="9">
                  <c:v>1.1000000000000001</c:v>
                </c:pt>
                <c:pt idx="10">
                  <c:v>1.8</c:v>
                </c:pt>
                <c:pt idx="11">
                  <c:v>1.6</c:v>
                </c:pt>
              </c:numCache>
            </c:numRef>
          </c:val>
        </c:ser>
        <c:dLbls>
          <c:showLegendKey val="0"/>
          <c:showVal val="0"/>
          <c:showCatName val="0"/>
          <c:showSerName val="0"/>
          <c:showPercent val="0"/>
          <c:showBubbleSize val="0"/>
        </c:dLbls>
        <c:gapWidth val="150"/>
        <c:overlap val="100"/>
        <c:axId val="470802816"/>
        <c:axId val="470804352"/>
      </c:barChart>
      <c:catAx>
        <c:axId val="47080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ource Sans Pro" charset="0"/>
                <a:ea typeface="Source Sans Pro" charset="0"/>
                <a:cs typeface="Source Sans Pro" charset="0"/>
              </a:defRPr>
            </a:pPr>
            <a:endParaRPr lang="en-US"/>
          </a:p>
        </c:txPr>
        <c:crossAx val="470804352"/>
        <c:crosses val="autoZero"/>
        <c:auto val="1"/>
        <c:lblAlgn val="ctr"/>
        <c:lblOffset val="100"/>
        <c:noMultiLvlLbl val="0"/>
      </c:catAx>
      <c:valAx>
        <c:axId val="47080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80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4">
                      <a:lumMod val="75000"/>
                    </a:schemeClr>
                  </a:gs>
                  <a:gs pos="100000">
                    <a:schemeClr val="accent4">
                      <a:lumMod val="50000"/>
                    </a:schemeClr>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1-36D2-4FAD-ADA6-B93B56D01A0B}"/>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3-36D2-4FAD-ADA6-B93B56D01A0B}"/>
              </c:ext>
            </c:extLst>
          </c:dPt>
          <c:cat>
            <c:strRef>
              <c:f>Sheet1!$B$1:$D$1</c:f>
              <c:strCache>
                <c:ptCount val="2"/>
                <c:pt idx="0">
                  <c:v>1st Qtr</c:v>
                </c:pt>
                <c:pt idx="1">
                  <c:v>2nd Qtr</c:v>
                </c:pt>
              </c:strCache>
            </c:strRef>
          </c:cat>
          <c:val>
            <c:numRef>
              <c:f>Sheet1!$B$2:$D$2</c:f>
              <c:numCache>
                <c:formatCode>General</c:formatCode>
                <c:ptCount val="2"/>
                <c:pt idx="0">
                  <c:v>0.25</c:v>
                </c:pt>
                <c:pt idx="1">
                  <c:v>0.75</c:v>
                </c:pt>
              </c:numCache>
            </c:numRef>
          </c:val>
          <c:extLst xmlns:c16r2="http://schemas.microsoft.com/office/drawing/2015/06/chart">
            <c:ext xmlns:c16="http://schemas.microsoft.com/office/drawing/2014/chart" uri="{C3380CC4-5D6E-409C-BE32-E72D297353CC}">
              <c16:uniqueId val="{00000004-36D2-4FAD-ADA6-B93B56D01A0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3">
                      <a:lumMod val="50000"/>
                    </a:schemeClr>
                  </a:gs>
                  <a:gs pos="100000">
                    <a:schemeClr val="accent3">
                      <a:lumMod val="75000"/>
                    </a:schemeClr>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1-19E9-411A-99BA-415F85FE15BE}"/>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3-19E9-411A-99BA-415F85FE15BE}"/>
              </c:ext>
            </c:extLst>
          </c:dPt>
          <c:cat>
            <c:strRef>
              <c:f>Sheet1!$B$1:$D$1</c:f>
              <c:strCache>
                <c:ptCount val="2"/>
                <c:pt idx="0">
                  <c:v>1st Qtr</c:v>
                </c:pt>
                <c:pt idx="1">
                  <c:v>2nd Qtr</c:v>
                </c:pt>
              </c:strCache>
            </c:strRef>
          </c:cat>
          <c:val>
            <c:numRef>
              <c:f>Sheet1!$B$2:$D$2</c:f>
              <c:numCache>
                <c:formatCode>General</c:formatCode>
                <c:ptCount val="2"/>
                <c:pt idx="0">
                  <c:v>0.25</c:v>
                </c:pt>
                <c:pt idx="1">
                  <c:v>0.75</c:v>
                </c:pt>
              </c:numCache>
            </c:numRef>
          </c:val>
          <c:extLst xmlns:c16r2="http://schemas.microsoft.com/office/drawing/2015/06/chart">
            <c:ext xmlns:c16="http://schemas.microsoft.com/office/drawing/2014/chart" uri="{C3380CC4-5D6E-409C-BE32-E72D297353CC}">
              <c16:uniqueId val="{00000004-19E9-411A-99BA-415F85FE15B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explosion val="1"/>
          <c:dPt>
            <c:idx val="0"/>
            <c:bubble3D val="0"/>
            <c:spPr>
              <a:gradFill flip="none" rotWithShape="1">
                <a:gsLst>
                  <a:gs pos="0">
                    <a:schemeClr val="accent1">
                      <a:lumMod val="75000"/>
                    </a:schemeClr>
                  </a:gs>
                  <a:gs pos="100000">
                    <a:schemeClr val="accent1"/>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1-5F07-481D-8238-BDB4EF84100D}"/>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3-5F07-481D-8238-BDB4EF84100D}"/>
              </c:ext>
            </c:extLst>
          </c:dPt>
          <c:cat>
            <c:strRef>
              <c:f>Sheet1!$B$1:$D$1</c:f>
              <c:strCache>
                <c:ptCount val="3"/>
                <c:pt idx="0">
                  <c:v>1st Qtr</c:v>
                </c:pt>
                <c:pt idx="1">
                  <c:v>2nd Qtr</c:v>
                </c:pt>
                <c:pt idx="2">
                  <c:v>3th Qtr</c:v>
                </c:pt>
              </c:strCache>
            </c:strRef>
          </c:cat>
          <c:val>
            <c:numRef>
              <c:f>Sheet1!$B$2:$D$2</c:f>
              <c:numCache>
                <c:formatCode>General</c:formatCode>
                <c:ptCount val="3"/>
                <c:pt idx="0">
                  <c:v>0.5</c:v>
                </c:pt>
                <c:pt idx="1">
                  <c:v>0.5</c:v>
                </c:pt>
                <c:pt idx="2">
                  <c:v>0</c:v>
                </c:pt>
              </c:numCache>
            </c:numRef>
          </c:val>
          <c:extLst xmlns:c16r2="http://schemas.microsoft.com/office/drawing/2015/06/chart">
            <c:ext xmlns:c16="http://schemas.microsoft.com/office/drawing/2014/chart" uri="{C3380CC4-5D6E-409C-BE32-E72D297353CC}">
              <c16:uniqueId val="{00000004-5F07-481D-8238-BDB4EF84100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gradFill flip="none" rotWithShape="1">
              <a:gsLst>
                <a:gs pos="0">
                  <a:srgbClr val="006D78"/>
                </a:gs>
                <a:gs pos="100000">
                  <a:srgbClr val="00454D"/>
                </a:gs>
              </a:gsLst>
              <a:lin ang="5400000" scaled="0"/>
            </a:gradFill>
            <a:ln w="12700" cap="flat">
              <a:noFill/>
              <a:miter lim="400000"/>
            </a:ln>
            <a:effectLst>
              <a:outerShdw blurRad="50800" dist="25400" dir="5400000" algn="tl">
                <a:srgbClr val="000100">
                  <a:alpha val="50000"/>
                </a:srgbClr>
              </a:outerShdw>
            </a:effectLst>
          </c:spPr>
          <c:dPt>
            <c:idx val="0"/>
            <c:bubble3D val="0"/>
            <c:spPr>
              <a:gradFill flip="none" rotWithShape="1">
                <a:gsLst>
                  <a:gs pos="0">
                    <a:schemeClr val="accent2">
                      <a:lumMod val="75000"/>
                    </a:schemeClr>
                  </a:gs>
                  <a:gs pos="100000">
                    <a:schemeClr val="accent2"/>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1-5BBD-4FB7-B297-D6E82C3A02C0}"/>
              </c:ext>
            </c:extLst>
          </c:dPt>
          <c:dPt>
            <c:idx val="1"/>
            <c:bubble3D val="0"/>
            <c:spPr>
              <a:gradFill flip="none" rotWithShape="1">
                <a:gsLst>
                  <a:gs pos="0">
                    <a:schemeClr val="bg1">
                      <a:lumMod val="85000"/>
                    </a:schemeClr>
                  </a:gs>
                  <a:gs pos="100000">
                    <a:schemeClr val="bg1">
                      <a:lumMod val="75000"/>
                    </a:schemeClr>
                  </a:gs>
                </a:gsLst>
                <a:lin ang="5400000" scaled="0"/>
              </a:gradFill>
              <a:ln w="12700" cap="flat">
                <a:noFill/>
                <a:miter lim="400000"/>
              </a:ln>
              <a:effectLst>
                <a:outerShdw blurRad="50800" dist="25400" dir="5400000" algn="tl">
                  <a:srgbClr val="000100">
                    <a:alpha val="50000"/>
                  </a:srgbClr>
                </a:outerShdw>
              </a:effectLst>
            </c:spPr>
            <c:extLst xmlns:c16r2="http://schemas.microsoft.com/office/drawing/2015/06/chart">
              <c:ext xmlns:c16="http://schemas.microsoft.com/office/drawing/2014/chart" uri="{C3380CC4-5D6E-409C-BE32-E72D297353CC}">
                <c16:uniqueId val="{00000003-5BBD-4FB7-B297-D6E82C3A02C0}"/>
              </c:ext>
            </c:extLst>
          </c:dPt>
          <c:cat>
            <c:strRef>
              <c:f>Sheet1!$B$1:$D$1</c:f>
              <c:strCache>
                <c:ptCount val="2"/>
                <c:pt idx="0">
                  <c:v>1st Qtr</c:v>
                </c:pt>
                <c:pt idx="1">
                  <c:v>2nd Qtr</c:v>
                </c:pt>
              </c:strCache>
            </c:strRef>
          </c:cat>
          <c:val>
            <c:numRef>
              <c:f>Sheet1!$B$2:$D$2</c:f>
              <c:numCache>
                <c:formatCode>General</c:formatCode>
                <c:ptCount val="2"/>
                <c:pt idx="0">
                  <c:v>0.25</c:v>
                </c:pt>
                <c:pt idx="1">
                  <c:v>0.75</c:v>
                </c:pt>
              </c:numCache>
            </c:numRef>
          </c:val>
          <c:extLst xmlns:c16r2="http://schemas.microsoft.com/office/drawing/2015/06/chart">
            <c:ext xmlns:c16="http://schemas.microsoft.com/office/drawing/2014/chart" uri="{C3380CC4-5D6E-409C-BE32-E72D297353CC}">
              <c16:uniqueId val="{00000004-5BBD-4FB7-B297-D6E82C3A02C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13544-B986-1545-AEDE-B5F23F4BCE9B}"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7A049-CF88-4644-B8E2-24D1F16BEC26}" type="slidenum">
              <a:rPr lang="en-US" smtClean="0"/>
              <a:t>‹#›</a:t>
            </a:fld>
            <a:endParaRPr lang="en-US"/>
          </a:p>
        </p:txBody>
      </p:sp>
    </p:spTree>
    <p:extLst>
      <p:ext uri="{BB962C8B-B14F-4D97-AF65-F5344CB8AC3E}">
        <p14:creationId xmlns:p14="http://schemas.microsoft.com/office/powerpoint/2010/main" val="21730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7A049-CF88-4644-B8E2-24D1F16BEC26}" type="slidenum">
              <a:rPr lang="en-US" smtClean="0"/>
              <a:t>1</a:t>
            </a:fld>
            <a:endParaRPr lang="en-US"/>
          </a:p>
        </p:txBody>
      </p:sp>
    </p:spTree>
    <p:extLst>
      <p:ext uri="{BB962C8B-B14F-4D97-AF65-F5344CB8AC3E}">
        <p14:creationId xmlns:p14="http://schemas.microsoft.com/office/powerpoint/2010/main" val="185933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C170A-A63C-9647-8644-A0C75F5BDC3B}" type="slidenum">
              <a:rPr lang="en-US" smtClean="0"/>
              <a:t>2</a:t>
            </a:fld>
            <a:endParaRPr lang="en-US"/>
          </a:p>
        </p:txBody>
      </p:sp>
    </p:spTree>
    <p:extLst>
      <p:ext uri="{BB962C8B-B14F-4D97-AF65-F5344CB8AC3E}">
        <p14:creationId xmlns:p14="http://schemas.microsoft.com/office/powerpoint/2010/main" val="347303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66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noChangeAspect="1"/>
          </p:cNvSpPr>
          <p:nvPr>
            <p:ph type="pic" sz="quarter" idx="11"/>
          </p:nvPr>
        </p:nvSpPr>
        <p:spPr>
          <a:xfrm>
            <a:off x="-29319" y="-16295"/>
            <a:ext cx="12220223" cy="3299262"/>
          </a:xfrm>
          <a:custGeom>
            <a:avLst/>
            <a:gdLst>
              <a:gd name="connsiteX0" fmla="*/ 11841540 w 12204700"/>
              <a:gd name="connsiteY0" fmla="*/ 2252559 h 6824132"/>
              <a:gd name="connsiteX1" fmla="*/ 8242149 w 12204700"/>
              <a:gd name="connsiteY1" fmla="*/ 6607486 h 6824132"/>
              <a:gd name="connsiteX2" fmla="*/ 3962714 w 12204700"/>
              <a:gd name="connsiteY2" fmla="*/ 6607520 h 6824132"/>
              <a:gd name="connsiteX3" fmla="*/ 363023 w 12204700"/>
              <a:gd name="connsiteY3" fmla="*/ 2252771 h 6824132"/>
              <a:gd name="connsiteX4" fmla="*/ 11841540 w 12204700"/>
              <a:gd name="connsiteY4" fmla="*/ 2252559 h 6824132"/>
              <a:gd name="connsiteX0" fmla="*/ 12144352 w 12509100"/>
              <a:gd name="connsiteY0" fmla="*/ 0 h 4571572"/>
              <a:gd name="connsiteX1" fmla="*/ 8544961 w 12509100"/>
              <a:gd name="connsiteY1" fmla="*/ 4354927 h 4571572"/>
              <a:gd name="connsiteX2" fmla="*/ 4265526 w 12509100"/>
              <a:gd name="connsiteY2" fmla="*/ 4354961 h 4571572"/>
              <a:gd name="connsiteX3" fmla="*/ 327168 w 12509100"/>
              <a:gd name="connsiteY3" fmla="*/ 880745 h 4571572"/>
              <a:gd name="connsiteX4" fmla="*/ 12144352 w 12509100"/>
              <a:gd name="connsiteY4" fmla="*/ 0 h 4571572"/>
              <a:gd name="connsiteX0" fmla="*/ 11861689 w 12226437"/>
              <a:gd name="connsiteY0" fmla="*/ 0 h 4571572"/>
              <a:gd name="connsiteX1" fmla="*/ 8262298 w 12226437"/>
              <a:gd name="connsiteY1" fmla="*/ 4354927 h 4571572"/>
              <a:gd name="connsiteX2" fmla="*/ 3982863 w 12226437"/>
              <a:gd name="connsiteY2" fmla="*/ 4354961 h 4571572"/>
              <a:gd name="connsiteX3" fmla="*/ 44505 w 12226437"/>
              <a:gd name="connsiteY3" fmla="*/ 880745 h 4571572"/>
              <a:gd name="connsiteX4" fmla="*/ 11861689 w 12226437"/>
              <a:gd name="connsiteY4" fmla="*/ 0 h 4571572"/>
              <a:gd name="connsiteX0" fmla="*/ 11879237 w 12243985"/>
              <a:gd name="connsiteY0" fmla="*/ 0 h 4571572"/>
              <a:gd name="connsiteX1" fmla="*/ 8279846 w 12243985"/>
              <a:gd name="connsiteY1" fmla="*/ 4354927 h 4571572"/>
              <a:gd name="connsiteX2" fmla="*/ 4000411 w 12243985"/>
              <a:gd name="connsiteY2" fmla="*/ 4354961 h 4571572"/>
              <a:gd name="connsiteX3" fmla="*/ 62053 w 12243985"/>
              <a:gd name="connsiteY3" fmla="*/ 880745 h 4571572"/>
              <a:gd name="connsiteX4" fmla="*/ 11879237 w 12243985"/>
              <a:gd name="connsiteY4" fmla="*/ 0 h 4571572"/>
              <a:gd name="connsiteX0" fmla="*/ 11862107 w 12084422"/>
              <a:gd name="connsiteY0" fmla="*/ 0 h 5042888"/>
              <a:gd name="connsiteX1" fmla="*/ 8262716 w 12084422"/>
              <a:gd name="connsiteY1" fmla="*/ 4354927 h 5042888"/>
              <a:gd name="connsiteX2" fmla="*/ 4609814 w 12084422"/>
              <a:gd name="connsiteY2" fmla="*/ 4862961 h 5042888"/>
              <a:gd name="connsiteX3" fmla="*/ 44923 w 12084422"/>
              <a:gd name="connsiteY3" fmla="*/ 880745 h 5042888"/>
              <a:gd name="connsiteX4" fmla="*/ 11862107 w 12084422"/>
              <a:gd name="connsiteY4" fmla="*/ 0 h 504288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198970"/>
              <a:gd name="connsiteY0" fmla="*/ 0 h 4862961"/>
              <a:gd name="connsiteX1" fmla="*/ 9786716 w 12198970"/>
              <a:gd name="connsiteY1" fmla="*/ 3846927 h 4862961"/>
              <a:gd name="connsiteX2" fmla="*/ 4609814 w 12198970"/>
              <a:gd name="connsiteY2" fmla="*/ 4862961 h 4862961"/>
              <a:gd name="connsiteX3" fmla="*/ 44923 w 12198970"/>
              <a:gd name="connsiteY3" fmla="*/ 880745 h 4862961"/>
              <a:gd name="connsiteX4" fmla="*/ 11862107 w 12198970"/>
              <a:gd name="connsiteY4" fmla="*/ 0 h 4862961"/>
              <a:gd name="connsiteX0" fmla="*/ 12166907 w 12477103"/>
              <a:gd name="connsiteY0" fmla="*/ 50588 h 3982216"/>
              <a:gd name="connsiteX1" fmla="*/ 9786716 w 12477103"/>
              <a:gd name="connsiteY1" fmla="*/ 2966182 h 3982216"/>
              <a:gd name="connsiteX2" fmla="*/ 4609814 w 12477103"/>
              <a:gd name="connsiteY2" fmla="*/ 3982216 h 3982216"/>
              <a:gd name="connsiteX3" fmla="*/ 44923 w 12477103"/>
              <a:gd name="connsiteY3" fmla="*/ 0 h 3982216"/>
              <a:gd name="connsiteX4" fmla="*/ 12166907 w 12477103"/>
              <a:gd name="connsiteY4" fmla="*/ 50588 h 3982216"/>
              <a:gd name="connsiteX0" fmla="*/ 12166907 w 12216911"/>
              <a:gd name="connsiteY0" fmla="*/ 50588 h 3982216"/>
              <a:gd name="connsiteX1" fmla="*/ 9786716 w 12216911"/>
              <a:gd name="connsiteY1" fmla="*/ 2966182 h 3982216"/>
              <a:gd name="connsiteX2" fmla="*/ 4609814 w 12216911"/>
              <a:gd name="connsiteY2" fmla="*/ 3982216 h 3982216"/>
              <a:gd name="connsiteX3" fmla="*/ 44923 w 12216911"/>
              <a:gd name="connsiteY3" fmla="*/ 0 h 3982216"/>
              <a:gd name="connsiteX4" fmla="*/ 12166907 w 12216911"/>
              <a:gd name="connsiteY4" fmla="*/ 50588 h 3982216"/>
              <a:gd name="connsiteX0" fmla="*/ 12166907 w 12169781"/>
              <a:gd name="connsiteY0" fmla="*/ 50588 h 3982216"/>
              <a:gd name="connsiteX1" fmla="*/ 9786716 w 12169781"/>
              <a:gd name="connsiteY1" fmla="*/ 2966182 h 3982216"/>
              <a:gd name="connsiteX2" fmla="*/ 4609814 w 12169781"/>
              <a:gd name="connsiteY2" fmla="*/ 3982216 h 3982216"/>
              <a:gd name="connsiteX3" fmla="*/ 44923 w 12169781"/>
              <a:gd name="connsiteY3" fmla="*/ 0 h 3982216"/>
              <a:gd name="connsiteX4" fmla="*/ 12166907 w 12169781"/>
              <a:gd name="connsiteY4" fmla="*/ 50588 h 3982216"/>
              <a:gd name="connsiteX0" fmla="*/ 12217707 w 12220487"/>
              <a:gd name="connsiteY0" fmla="*/ 16721 h 3982216"/>
              <a:gd name="connsiteX1" fmla="*/ 9786716 w 12220487"/>
              <a:gd name="connsiteY1" fmla="*/ 2966182 h 3982216"/>
              <a:gd name="connsiteX2" fmla="*/ 4609814 w 12220487"/>
              <a:gd name="connsiteY2" fmla="*/ 3982216 h 3982216"/>
              <a:gd name="connsiteX3" fmla="*/ 44923 w 12220487"/>
              <a:gd name="connsiteY3" fmla="*/ 0 h 3982216"/>
              <a:gd name="connsiteX4" fmla="*/ 12217707 w 12220487"/>
              <a:gd name="connsiteY4" fmla="*/ 16721 h 3982216"/>
              <a:gd name="connsiteX0" fmla="*/ 12174102 w 12176882"/>
              <a:gd name="connsiteY0" fmla="*/ 16721 h 3982216"/>
              <a:gd name="connsiteX1" fmla="*/ 9743111 w 12176882"/>
              <a:gd name="connsiteY1" fmla="*/ 2966182 h 3982216"/>
              <a:gd name="connsiteX2" fmla="*/ 4566209 w 12176882"/>
              <a:gd name="connsiteY2" fmla="*/ 3982216 h 3982216"/>
              <a:gd name="connsiteX3" fmla="*/ 1318 w 12176882"/>
              <a:gd name="connsiteY3" fmla="*/ 0 h 3982216"/>
              <a:gd name="connsiteX4" fmla="*/ 12174102 w 12176882"/>
              <a:gd name="connsiteY4" fmla="*/ 16721 h 3982216"/>
              <a:gd name="connsiteX0" fmla="*/ 13606014 w 13612477"/>
              <a:gd name="connsiteY0" fmla="*/ 16721 h 3150828"/>
              <a:gd name="connsiteX1" fmla="*/ 11175023 w 13612477"/>
              <a:gd name="connsiteY1" fmla="*/ 2966182 h 3150828"/>
              <a:gd name="connsiteX2" fmla="*/ 1392254 w 13612477"/>
              <a:gd name="connsiteY2" fmla="*/ 2864616 h 3150828"/>
              <a:gd name="connsiteX3" fmla="*/ 1433230 w 13612477"/>
              <a:gd name="connsiteY3" fmla="*/ 0 h 3150828"/>
              <a:gd name="connsiteX4" fmla="*/ 13606014 w 13612477"/>
              <a:gd name="connsiteY4" fmla="*/ 16721 h 3150828"/>
              <a:gd name="connsiteX0" fmla="*/ 12213760 w 12220223"/>
              <a:gd name="connsiteY0" fmla="*/ 16721 h 3150828"/>
              <a:gd name="connsiteX1" fmla="*/ 9782769 w 12220223"/>
              <a:gd name="connsiteY1" fmla="*/ 2966182 h 3150828"/>
              <a:gd name="connsiteX2" fmla="*/ 0 w 12220223"/>
              <a:gd name="connsiteY2" fmla="*/ 2864616 h 3150828"/>
              <a:gd name="connsiteX3" fmla="*/ 40976 w 12220223"/>
              <a:gd name="connsiteY3" fmla="*/ 0 h 3150828"/>
              <a:gd name="connsiteX4" fmla="*/ 12213760 w 12220223"/>
              <a:gd name="connsiteY4" fmla="*/ 16721 h 3150828"/>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042558"/>
              <a:gd name="connsiteX1" fmla="*/ 9782769 w 12220223"/>
              <a:gd name="connsiteY1" fmla="*/ 2966182 h 3042558"/>
              <a:gd name="connsiteX2" fmla="*/ 0 w 12220223"/>
              <a:gd name="connsiteY2" fmla="*/ 2017950 h 3042558"/>
              <a:gd name="connsiteX3" fmla="*/ 40976 w 12220223"/>
              <a:gd name="connsiteY3" fmla="*/ 0 h 3042558"/>
              <a:gd name="connsiteX4" fmla="*/ 12213760 w 12220223"/>
              <a:gd name="connsiteY4" fmla="*/ 16721 h 3042558"/>
              <a:gd name="connsiteX0" fmla="*/ 12213760 w 12220223"/>
              <a:gd name="connsiteY0" fmla="*/ 16721 h 3299262"/>
              <a:gd name="connsiteX1" fmla="*/ 9782769 w 12220223"/>
              <a:gd name="connsiteY1" fmla="*/ 2966182 h 3299262"/>
              <a:gd name="connsiteX2" fmla="*/ 0 w 12220223"/>
              <a:gd name="connsiteY2" fmla="*/ 2017950 h 3299262"/>
              <a:gd name="connsiteX3" fmla="*/ 40976 w 12220223"/>
              <a:gd name="connsiteY3" fmla="*/ 0 h 3299262"/>
              <a:gd name="connsiteX4" fmla="*/ 12213760 w 12220223"/>
              <a:gd name="connsiteY4" fmla="*/ 16721 h 329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223" h="3299262">
                <a:moveTo>
                  <a:pt x="12213760" y="16721"/>
                </a:moveTo>
                <a:cubicBezTo>
                  <a:pt x="12282921" y="1926969"/>
                  <a:pt x="11818396" y="2632644"/>
                  <a:pt x="9782769" y="2966182"/>
                </a:cubicBezTo>
                <a:cubicBezTo>
                  <a:pt x="7747142" y="3299720"/>
                  <a:pt x="3953585" y="3813844"/>
                  <a:pt x="0" y="2017950"/>
                </a:cubicBezTo>
                <a:cubicBezTo>
                  <a:pt x="19120" y="-42844"/>
                  <a:pt x="-11013" y="809576"/>
                  <a:pt x="40976" y="0"/>
                </a:cubicBezTo>
                <a:lnTo>
                  <a:pt x="12213760" y="16721"/>
                </a:lnTo>
                <a:close/>
              </a:path>
            </a:pathLst>
          </a:custGeom>
        </p:spPr>
        <p:txBody>
          <a:bodyPr/>
          <a:lstStyle/>
          <a:p>
            <a:endParaRPr lang="en-US"/>
          </a:p>
        </p:txBody>
      </p:sp>
    </p:spTree>
    <p:extLst>
      <p:ext uri="{BB962C8B-B14F-4D97-AF65-F5344CB8AC3E}">
        <p14:creationId xmlns:p14="http://schemas.microsoft.com/office/powerpoint/2010/main" val="4385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0"/>
            <a:ext cx="12192000" cy="2878138"/>
          </a:xfrm>
        </p:spPr>
        <p:txBody>
          <a:bodyPr/>
          <a:lstStyle/>
          <a:p>
            <a:endParaRPr lang="en-US"/>
          </a:p>
        </p:txBody>
      </p:sp>
    </p:spTree>
    <p:extLst>
      <p:ext uri="{BB962C8B-B14F-4D97-AF65-F5344CB8AC3E}">
        <p14:creationId xmlns:p14="http://schemas.microsoft.com/office/powerpoint/2010/main" val="49830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3979862"/>
            <a:ext cx="12192000" cy="2878138"/>
          </a:xfrm>
        </p:spPr>
        <p:txBody>
          <a:bodyPr/>
          <a:lstStyle/>
          <a:p>
            <a:endParaRPr lang="en-US"/>
          </a:p>
        </p:txBody>
      </p:sp>
    </p:spTree>
    <p:extLst>
      <p:ext uri="{BB962C8B-B14F-4D97-AF65-F5344CB8AC3E}">
        <p14:creationId xmlns:p14="http://schemas.microsoft.com/office/powerpoint/2010/main" val="20380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54133" y="0"/>
            <a:ext cx="6637867" cy="6858000"/>
          </a:xfrm>
        </p:spPr>
        <p:txBody>
          <a:bodyPr/>
          <a:lstStyle/>
          <a:p>
            <a:endParaRPr lang="en-US"/>
          </a:p>
        </p:txBody>
      </p:sp>
    </p:spTree>
    <p:extLst>
      <p:ext uri="{BB962C8B-B14F-4D97-AF65-F5344CB8AC3E}">
        <p14:creationId xmlns:p14="http://schemas.microsoft.com/office/powerpoint/2010/main" val="3262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2" name="Picture Placeholder 11"/>
          <p:cNvSpPr>
            <a:spLocks noGrp="1" noChangeAspect="1"/>
          </p:cNvSpPr>
          <p:nvPr>
            <p:ph type="pic" sz="quarter" idx="10"/>
          </p:nvPr>
        </p:nvSpPr>
        <p:spPr>
          <a:xfrm>
            <a:off x="5757863" y="0"/>
            <a:ext cx="6434137" cy="6858000"/>
          </a:xfr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endParaRPr lang="en-US"/>
          </a:p>
        </p:txBody>
      </p:sp>
    </p:spTree>
    <p:extLst>
      <p:ext uri="{BB962C8B-B14F-4D97-AF65-F5344CB8AC3E}">
        <p14:creationId xmlns:p14="http://schemas.microsoft.com/office/powerpoint/2010/main" val="8422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Rectangle 14"/>
          <p:cNvSpPr/>
          <p:nvPr userDrawn="1"/>
        </p:nvSpPr>
        <p:spPr>
          <a:xfrm>
            <a:off x="-279402" y="2013663"/>
            <a:ext cx="12703703" cy="2891576"/>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userDrawn="1"/>
        </p:nvSpPr>
        <p:spPr>
          <a:xfrm rot="21360000">
            <a:off x="-444738" y="2374489"/>
            <a:ext cx="13067253" cy="1432133"/>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rot="60000">
            <a:off x="-430230" y="2605303"/>
            <a:ext cx="13012017" cy="1469111"/>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982665" y="2208497"/>
            <a:ext cx="3241103" cy="2444641"/>
          </a:xfrm>
        </p:spPr>
        <p:txBody>
          <a:bodyPr/>
          <a:lstStyle>
            <a:lvl1pPr>
              <a:defRPr>
                <a:noFill/>
              </a:defRPr>
            </a:lvl1pPr>
          </a:lstStyle>
          <a:p>
            <a:endParaRPr lang="en-US" dirty="0"/>
          </a:p>
        </p:txBody>
      </p:sp>
      <p:sp>
        <p:nvSpPr>
          <p:cNvPr id="10" name="Picture Placeholder 7"/>
          <p:cNvSpPr>
            <a:spLocks noGrp="1"/>
          </p:cNvSpPr>
          <p:nvPr>
            <p:ph type="pic" sz="quarter" idx="11"/>
          </p:nvPr>
        </p:nvSpPr>
        <p:spPr>
          <a:xfrm>
            <a:off x="4475450" y="2207825"/>
            <a:ext cx="3241103" cy="2444641"/>
          </a:xfrm>
        </p:spPr>
        <p:txBody>
          <a:bodyPr/>
          <a:lstStyle>
            <a:lvl1pPr>
              <a:defRPr>
                <a:noFill/>
              </a:defRPr>
            </a:lvl1pPr>
          </a:lstStyle>
          <a:p>
            <a:endParaRPr lang="en-US"/>
          </a:p>
        </p:txBody>
      </p:sp>
      <p:sp>
        <p:nvSpPr>
          <p:cNvPr id="11" name="Picture Placeholder 7"/>
          <p:cNvSpPr>
            <a:spLocks noGrp="1"/>
          </p:cNvSpPr>
          <p:nvPr>
            <p:ph type="pic" sz="quarter" idx="12"/>
          </p:nvPr>
        </p:nvSpPr>
        <p:spPr>
          <a:xfrm>
            <a:off x="7967466" y="2207825"/>
            <a:ext cx="3241103" cy="2444641"/>
          </a:xfrm>
        </p:spPr>
        <p:txBody>
          <a:bodyPr/>
          <a:lstStyle>
            <a:lvl1pPr>
              <a:defRPr>
                <a:noFill/>
              </a:defRPr>
            </a:lvl1pPr>
          </a:lstStyle>
          <a:p>
            <a:endParaRPr lang="en-US"/>
          </a:p>
        </p:txBody>
      </p:sp>
    </p:spTree>
    <p:extLst>
      <p:ext uri="{BB962C8B-B14F-4D97-AF65-F5344CB8AC3E}">
        <p14:creationId xmlns:p14="http://schemas.microsoft.com/office/powerpoint/2010/main" val="9377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4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4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500"/>
                                        <p:tgtEl>
                                          <p:spTgt spid="5"/>
                                        </p:tgtEl>
                                      </p:cBhvr>
                                    </p:animEffect>
                                  </p:childTnLst>
                                </p:cTn>
                              </p:par>
                              <p:par>
                                <p:cTn id="14" presetID="10" presetClass="entr" presetSubtype="0" fill="hold" grpId="0" nodeType="withEffect" nodePh="1">
                                  <p:stCondLst>
                                    <p:cond delay="290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34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nodePh="1">
                                  <p:stCondLst>
                                    <p:cond delay="390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F16B1-CE81-7D49-9828-B353614E4F77}"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E7D0E-FFC7-3040-AE86-535875E9C671}" type="slidenum">
              <a:rPr lang="en-US" smtClean="0"/>
              <a:t>‹#›</a:t>
            </a:fld>
            <a:endParaRPr lang="en-US"/>
          </a:p>
        </p:txBody>
      </p:sp>
    </p:spTree>
    <p:extLst>
      <p:ext uri="{BB962C8B-B14F-4D97-AF65-F5344CB8AC3E}">
        <p14:creationId xmlns:p14="http://schemas.microsoft.com/office/powerpoint/2010/main" val="1777355707"/>
      </p:ext>
    </p:extLst>
  </p:cSld>
  <p:clrMap bg1="lt1" tx1="dk1" bg2="lt2" tx2="dk2" accent1="accent1" accent2="accent2" accent3="accent3" accent4="accent4" accent5="accent5" accent6="accent6" hlink="hlink" folHlink="folHlink"/>
  <p:sldLayoutIdLst>
    <p:sldLayoutId id="2147484314" r:id="rId1"/>
    <p:sldLayoutId id="2147484319" r:id="rId2"/>
    <p:sldLayoutId id="2147484320" r:id="rId3"/>
    <p:sldLayoutId id="2147484321" r:id="rId4"/>
    <p:sldLayoutId id="2147484322" r:id="rId5"/>
    <p:sldLayoutId id="2147484324" r:id="rId6"/>
    <p:sldLayoutId id="214748432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82">
          <p15:clr>
            <a:srgbClr val="F26B43"/>
          </p15:clr>
        </p15:guide>
        <p15:guide id="2" pos="529">
          <p15:clr>
            <a:srgbClr val="F26B43"/>
          </p15:clr>
        </p15:guide>
        <p15:guide id="3" pos="71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tiff"/><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29" name="TextBox 28"/>
          <p:cNvSpPr txBox="1"/>
          <p:nvPr/>
        </p:nvSpPr>
        <p:spPr>
          <a:xfrm>
            <a:off x="56745" y="5071200"/>
            <a:ext cx="7484355" cy="733534"/>
          </a:xfrm>
          <a:prstGeom prst="rect">
            <a:avLst/>
          </a:prstGeom>
          <a:noFill/>
        </p:spPr>
        <p:txBody>
          <a:bodyPr wrap="square" lIns="0" tIns="0" rIns="0" bIns="0" rtlCol="0" anchor="ctr" anchorCtr="0">
            <a:normAutofit/>
          </a:bodyPr>
          <a:lstStyle/>
          <a:p>
            <a:pPr>
              <a:lnSpc>
                <a:spcPts val="5000"/>
              </a:lnSpc>
            </a:pPr>
            <a:r>
              <a:rPr lang="en-US" sz="6600" dirty="0" smtClean="0">
                <a:solidFill>
                  <a:schemeClr val="tx2">
                    <a:lumMod val="75000"/>
                  </a:schemeClr>
                </a:solidFill>
                <a:latin typeface="+mj-lt"/>
              </a:rPr>
              <a:t>Flowing</a:t>
            </a:r>
            <a:r>
              <a:rPr lang="en-US" sz="4800" dirty="0" smtClean="0">
                <a:solidFill>
                  <a:schemeClr val="tx2">
                    <a:lumMod val="75000"/>
                  </a:schemeClr>
                </a:solidFill>
                <a:latin typeface="+mj-lt"/>
              </a:rPr>
              <a:t> </a:t>
            </a:r>
            <a:r>
              <a:rPr lang="en-US" sz="6600" b="1" dirty="0" smtClean="0">
                <a:solidFill>
                  <a:schemeClr val="tx2">
                    <a:lumMod val="75000"/>
                  </a:schemeClr>
                </a:solidFill>
                <a:latin typeface="+mj-lt"/>
              </a:rPr>
              <a:t>Swoops</a:t>
            </a:r>
          </a:p>
        </p:txBody>
      </p:sp>
      <p:sp>
        <p:nvSpPr>
          <p:cNvPr id="8" name="Rectangle 1"/>
          <p:cNvSpPr/>
          <p:nvPr/>
        </p:nvSpPr>
        <p:spPr>
          <a:xfrm rot="5604162" flipH="1">
            <a:off x="5782966" y="-2991407"/>
            <a:ext cx="3956616" cy="938862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p:nvPr/>
        </p:nvSpPr>
        <p:spPr>
          <a:xfrm rot="16838503">
            <a:off x="4137062" y="-3180404"/>
            <a:ext cx="3335921" cy="1277844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95888 w 2487629"/>
              <a:gd name="connsiteY0" fmla="*/ 4846 h 6890084"/>
              <a:gd name="connsiteX1" fmla="*/ 2295124 w 2487629"/>
              <a:gd name="connsiteY1" fmla="*/ 0 h 6890084"/>
              <a:gd name="connsiteX2" fmla="*/ 2487629 w 2487629"/>
              <a:gd name="connsiteY2" fmla="*/ 6890084 h 6890084"/>
              <a:gd name="connsiteX3" fmla="*/ 453290 w 2487629"/>
              <a:gd name="connsiteY3" fmla="*/ 24063 h 6890084"/>
              <a:gd name="connsiteX4" fmla="*/ 2295888 w 2487629"/>
              <a:gd name="connsiteY4" fmla="*/ 4846 h 6890084"/>
              <a:gd name="connsiteX0" fmla="*/ 2295888 w 2487629"/>
              <a:gd name="connsiteY0" fmla="*/ 83119 h 6968357"/>
              <a:gd name="connsiteX1" fmla="*/ 2295124 w 2487629"/>
              <a:gd name="connsiteY1" fmla="*/ 78273 h 6968357"/>
              <a:gd name="connsiteX2" fmla="*/ 2487629 w 2487629"/>
              <a:gd name="connsiteY2" fmla="*/ 6968357 h 6968357"/>
              <a:gd name="connsiteX3" fmla="*/ 453290 w 2487629"/>
              <a:gd name="connsiteY3" fmla="*/ 102336 h 6968357"/>
              <a:gd name="connsiteX4" fmla="*/ 2295888 w 2487629"/>
              <a:gd name="connsiteY4" fmla="*/ 83119 h 6968357"/>
              <a:gd name="connsiteX0" fmla="*/ 1465131 w 1656872"/>
              <a:gd name="connsiteY0" fmla="*/ 83119 h 6968357"/>
              <a:gd name="connsiteX1" fmla="*/ 1464367 w 1656872"/>
              <a:gd name="connsiteY1" fmla="*/ 78273 h 6968357"/>
              <a:gd name="connsiteX2" fmla="*/ 1656872 w 1656872"/>
              <a:gd name="connsiteY2" fmla="*/ 6968357 h 6968357"/>
              <a:gd name="connsiteX3" fmla="*/ 1454852 w 1656872"/>
              <a:gd name="connsiteY3" fmla="*/ 63568 h 6968357"/>
              <a:gd name="connsiteX4" fmla="*/ 1465131 w 1656872"/>
              <a:gd name="connsiteY4" fmla="*/ 83119 h 6968357"/>
              <a:gd name="connsiteX0" fmla="*/ 2514322 w 2706063"/>
              <a:gd name="connsiteY0" fmla="*/ 83119 h 6968357"/>
              <a:gd name="connsiteX1" fmla="*/ 2513558 w 2706063"/>
              <a:gd name="connsiteY1" fmla="*/ 78273 h 6968357"/>
              <a:gd name="connsiteX2" fmla="*/ 2706063 w 2706063"/>
              <a:gd name="connsiteY2" fmla="*/ 6968357 h 6968357"/>
              <a:gd name="connsiteX3" fmla="*/ 2504043 w 2706063"/>
              <a:gd name="connsiteY3" fmla="*/ 63568 h 6968357"/>
              <a:gd name="connsiteX4" fmla="*/ 2514322 w 2706063"/>
              <a:gd name="connsiteY4" fmla="*/ 83119 h 6968357"/>
              <a:gd name="connsiteX0" fmla="*/ 2037275 w 2706063"/>
              <a:gd name="connsiteY0" fmla="*/ 78506 h 6982002"/>
              <a:gd name="connsiteX1" fmla="*/ 2513558 w 2706063"/>
              <a:gd name="connsiteY1" fmla="*/ 91918 h 6982002"/>
              <a:gd name="connsiteX2" fmla="*/ 2706063 w 2706063"/>
              <a:gd name="connsiteY2" fmla="*/ 6982002 h 6982002"/>
              <a:gd name="connsiteX3" fmla="*/ 2504043 w 2706063"/>
              <a:gd name="connsiteY3" fmla="*/ 77213 h 6982002"/>
              <a:gd name="connsiteX4" fmla="*/ 2037275 w 2706063"/>
              <a:gd name="connsiteY4" fmla="*/ 78506 h 6982002"/>
              <a:gd name="connsiteX0" fmla="*/ 1232842 w 2706063"/>
              <a:gd name="connsiteY0" fmla="*/ 75700 h 6991368"/>
              <a:gd name="connsiteX1" fmla="*/ 2513558 w 2706063"/>
              <a:gd name="connsiteY1" fmla="*/ 101284 h 6991368"/>
              <a:gd name="connsiteX2" fmla="*/ 2706063 w 2706063"/>
              <a:gd name="connsiteY2" fmla="*/ 6991368 h 6991368"/>
              <a:gd name="connsiteX3" fmla="*/ 2504043 w 2706063"/>
              <a:gd name="connsiteY3" fmla="*/ 86579 h 6991368"/>
              <a:gd name="connsiteX4" fmla="*/ 1232842 w 2706063"/>
              <a:gd name="connsiteY4" fmla="*/ 75700 h 6991368"/>
              <a:gd name="connsiteX0" fmla="*/ 2128425 w 3601646"/>
              <a:gd name="connsiteY0" fmla="*/ 75700 h 6991368"/>
              <a:gd name="connsiteX1" fmla="*/ 3409141 w 3601646"/>
              <a:gd name="connsiteY1" fmla="*/ 101284 h 6991368"/>
              <a:gd name="connsiteX2" fmla="*/ 3601646 w 3601646"/>
              <a:gd name="connsiteY2" fmla="*/ 6991368 h 6991368"/>
              <a:gd name="connsiteX3" fmla="*/ 1931069 w 3601646"/>
              <a:gd name="connsiteY3" fmla="*/ 250892 h 6991368"/>
              <a:gd name="connsiteX4" fmla="*/ 2128425 w 3601646"/>
              <a:gd name="connsiteY4" fmla="*/ 75700 h 6991368"/>
              <a:gd name="connsiteX0" fmla="*/ 1467701 w 2940922"/>
              <a:gd name="connsiteY0" fmla="*/ 75700 h 6991368"/>
              <a:gd name="connsiteX1" fmla="*/ 2748417 w 2940922"/>
              <a:gd name="connsiteY1" fmla="*/ 101284 h 6991368"/>
              <a:gd name="connsiteX2" fmla="*/ 2940922 w 2940922"/>
              <a:gd name="connsiteY2" fmla="*/ 6991368 h 6991368"/>
              <a:gd name="connsiteX3" fmla="*/ 2317978 w 2940922"/>
              <a:gd name="connsiteY3" fmla="*/ 62234 h 6991368"/>
              <a:gd name="connsiteX4" fmla="*/ 1467701 w 2940922"/>
              <a:gd name="connsiteY4" fmla="*/ 75700 h 6991368"/>
              <a:gd name="connsiteX0" fmla="*/ 2459212 w 2940922"/>
              <a:gd name="connsiteY0" fmla="*/ 79988 h 6977399"/>
              <a:gd name="connsiteX1" fmla="*/ 2748417 w 2940922"/>
              <a:gd name="connsiteY1" fmla="*/ 87315 h 6977399"/>
              <a:gd name="connsiteX2" fmla="*/ 2940922 w 2940922"/>
              <a:gd name="connsiteY2" fmla="*/ 6977399 h 6977399"/>
              <a:gd name="connsiteX3" fmla="*/ 2317978 w 2940922"/>
              <a:gd name="connsiteY3" fmla="*/ 48265 h 6977399"/>
              <a:gd name="connsiteX4" fmla="*/ 2459212 w 2940922"/>
              <a:gd name="connsiteY4" fmla="*/ 79988 h 6977399"/>
              <a:gd name="connsiteX0" fmla="*/ 2459212 w 2940922"/>
              <a:gd name="connsiteY0" fmla="*/ 31723 h 6929134"/>
              <a:gd name="connsiteX1" fmla="*/ 2748417 w 2940922"/>
              <a:gd name="connsiteY1" fmla="*/ 39050 h 6929134"/>
              <a:gd name="connsiteX2" fmla="*/ 2940922 w 2940922"/>
              <a:gd name="connsiteY2" fmla="*/ 6929134 h 6929134"/>
              <a:gd name="connsiteX3" fmla="*/ 2317978 w 2940922"/>
              <a:gd name="connsiteY3" fmla="*/ 0 h 6929134"/>
              <a:gd name="connsiteX4" fmla="*/ 2459212 w 2940922"/>
              <a:gd name="connsiteY4" fmla="*/ 31723 h 6929134"/>
              <a:gd name="connsiteX0" fmla="*/ 1995866 w 2477576"/>
              <a:gd name="connsiteY0" fmla="*/ 31723 h 6929134"/>
              <a:gd name="connsiteX1" fmla="*/ 2285071 w 2477576"/>
              <a:gd name="connsiteY1" fmla="*/ 39050 h 6929134"/>
              <a:gd name="connsiteX2" fmla="*/ 2477576 w 2477576"/>
              <a:gd name="connsiteY2" fmla="*/ 6929134 h 6929134"/>
              <a:gd name="connsiteX3" fmla="*/ 1854632 w 2477576"/>
              <a:gd name="connsiteY3" fmla="*/ 0 h 6929134"/>
              <a:gd name="connsiteX4" fmla="*/ 1995866 w 2477576"/>
              <a:gd name="connsiteY4" fmla="*/ 31723 h 6929134"/>
              <a:gd name="connsiteX0" fmla="*/ 1711346 w 2847165"/>
              <a:gd name="connsiteY0" fmla="*/ 31723 h 7282627"/>
              <a:gd name="connsiteX1" fmla="*/ 2000551 w 2847165"/>
              <a:gd name="connsiteY1" fmla="*/ 39050 h 7282627"/>
              <a:gd name="connsiteX2" fmla="*/ 2847165 w 2847165"/>
              <a:gd name="connsiteY2" fmla="*/ 7282627 h 7282627"/>
              <a:gd name="connsiteX3" fmla="*/ 1570112 w 2847165"/>
              <a:gd name="connsiteY3" fmla="*/ 0 h 7282627"/>
              <a:gd name="connsiteX4" fmla="*/ 1711346 w 2847165"/>
              <a:gd name="connsiteY4" fmla="*/ 31723 h 7282627"/>
              <a:gd name="connsiteX0" fmla="*/ 1711346 w 2847165"/>
              <a:gd name="connsiteY0" fmla="*/ 63074 h 7313978"/>
              <a:gd name="connsiteX1" fmla="*/ 2475132 w 2847165"/>
              <a:gd name="connsiteY1" fmla="*/ 0 h 7313978"/>
              <a:gd name="connsiteX2" fmla="*/ 2847165 w 2847165"/>
              <a:gd name="connsiteY2" fmla="*/ 7313978 h 7313978"/>
              <a:gd name="connsiteX3" fmla="*/ 1570112 w 2847165"/>
              <a:gd name="connsiteY3" fmla="*/ 31351 h 7313978"/>
              <a:gd name="connsiteX4" fmla="*/ 1711346 w 2847165"/>
              <a:gd name="connsiteY4" fmla="*/ 63074 h 731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165" h="7313978">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p:cNvSpPr/>
          <p:nvPr/>
        </p:nvSpPr>
        <p:spPr>
          <a:xfrm rot="5400000" flipH="1">
            <a:off x="5586400" y="-1443642"/>
            <a:ext cx="2561979" cy="1104621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499070 w 2941542"/>
              <a:gd name="connsiteY0" fmla="*/ 0 h 7304897"/>
              <a:gd name="connsiteX1" fmla="*/ 2941542 w 2941542"/>
              <a:gd name="connsiteY1" fmla="*/ 0 h 7304897"/>
              <a:gd name="connsiteX2" fmla="*/ 2696385 w 2941542"/>
              <a:gd name="connsiteY2" fmla="*/ 7304897 h 7304897"/>
              <a:gd name="connsiteX3" fmla="*/ 71323 w 2941542"/>
              <a:gd name="connsiteY3" fmla="*/ 24063 h 7304897"/>
              <a:gd name="connsiteX4" fmla="*/ 1499070 w 2941542"/>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893201 w 3335673"/>
              <a:gd name="connsiteY0" fmla="*/ 0 h 7304897"/>
              <a:gd name="connsiteX1" fmla="*/ 3335673 w 3335673"/>
              <a:gd name="connsiteY1" fmla="*/ 0 h 7304897"/>
              <a:gd name="connsiteX2" fmla="*/ 3090516 w 3335673"/>
              <a:gd name="connsiteY2" fmla="*/ 7304897 h 7304897"/>
              <a:gd name="connsiteX3" fmla="*/ 465454 w 3335673"/>
              <a:gd name="connsiteY3" fmla="*/ 24063 h 7304897"/>
              <a:gd name="connsiteX4" fmla="*/ 1893201 w 3335673"/>
              <a:gd name="connsiteY4" fmla="*/ 0 h 7304897"/>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1904848 w 3347320"/>
              <a:gd name="connsiteY0" fmla="*/ 0 h 7292114"/>
              <a:gd name="connsiteX1" fmla="*/ 3347320 w 3347320"/>
              <a:gd name="connsiteY1" fmla="*/ 0 h 7292114"/>
              <a:gd name="connsiteX2" fmla="*/ 2669914 w 3347320"/>
              <a:gd name="connsiteY2" fmla="*/ 7292114 h 7292114"/>
              <a:gd name="connsiteX3" fmla="*/ 477101 w 3347320"/>
              <a:gd name="connsiteY3" fmla="*/ 24063 h 7292114"/>
              <a:gd name="connsiteX4" fmla="*/ 1904848 w 3347320"/>
              <a:gd name="connsiteY4" fmla="*/ 0 h 7292114"/>
              <a:gd name="connsiteX0" fmla="*/ 1904848 w 2669914"/>
              <a:gd name="connsiteY0" fmla="*/ 0 h 7292114"/>
              <a:gd name="connsiteX1" fmla="*/ 2345287 w 2669914"/>
              <a:gd name="connsiteY1" fmla="*/ 0 h 7292114"/>
              <a:gd name="connsiteX2" fmla="*/ 2669914 w 2669914"/>
              <a:gd name="connsiteY2" fmla="*/ 7292114 h 7292114"/>
              <a:gd name="connsiteX3" fmla="*/ 477101 w 2669914"/>
              <a:gd name="connsiteY3" fmla="*/ 24063 h 7292114"/>
              <a:gd name="connsiteX4" fmla="*/ 1904848 w 2669914"/>
              <a:gd name="connsiteY4" fmla="*/ 0 h 7292114"/>
              <a:gd name="connsiteX0" fmla="*/ 2058810 w 2499249"/>
              <a:gd name="connsiteY0" fmla="*/ 0 h 6627396"/>
              <a:gd name="connsiteX1" fmla="*/ 2499249 w 2499249"/>
              <a:gd name="connsiteY1" fmla="*/ 0 h 6627396"/>
              <a:gd name="connsiteX2" fmla="*/ 2450570 w 2499249"/>
              <a:gd name="connsiteY2" fmla="*/ 6627396 h 6627396"/>
              <a:gd name="connsiteX3" fmla="*/ 631063 w 2499249"/>
              <a:gd name="connsiteY3" fmla="*/ 24063 h 6627396"/>
              <a:gd name="connsiteX4" fmla="*/ 2058810 w 2499249"/>
              <a:gd name="connsiteY4" fmla="*/ 0 h 6627396"/>
              <a:gd name="connsiteX0" fmla="*/ 2250853 w 2691292"/>
              <a:gd name="connsiteY0" fmla="*/ 0 h 6627396"/>
              <a:gd name="connsiteX1" fmla="*/ 2691292 w 2691292"/>
              <a:gd name="connsiteY1" fmla="*/ 0 h 6627396"/>
              <a:gd name="connsiteX2" fmla="*/ 2249659 w 2691292"/>
              <a:gd name="connsiteY2" fmla="*/ 6627396 h 6627396"/>
              <a:gd name="connsiteX3" fmla="*/ 823106 w 2691292"/>
              <a:gd name="connsiteY3" fmla="*/ 24063 h 6627396"/>
              <a:gd name="connsiteX4" fmla="*/ 2250853 w 2691292"/>
              <a:gd name="connsiteY4" fmla="*/ 0 h 6627396"/>
              <a:gd name="connsiteX0" fmla="*/ 2230373 w 2670812"/>
              <a:gd name="connsiteY0" fmla="*/ 0 h 6640179"/>
              <a:gd name="connsiteX1" fmla="*/ 2670812 w 2670812"/>
              <a:gd name="connsiteY1" fmla="*/ 0 h 6640179"/>
              <a:gd name="connsiteX2" fmla="*/ 2268475 w 2670812"/>
              <a:gd name="connsiteY2" fmla="*/ 6640179 h 6640179"/>
              <a:gd name="connsiteX3" fmla="*/ 802626 w 2670812"/>
              <a:gd name="connsiteY3" fmla="*/ 24063 h 6640179"/>
              <a:gd name="connsiteX4" fmla="*/ 2230373 w 2670812"/>
              <a:gd name="connsiteY4" fmla="*/ 0 h 6640179"/>
              <a:gd name="connsiteX0" fmla="*/ 1856044 w 2296483"/>
              <a:gd name="connsiteY0" fmla="*/ 0 h 6640179"/>
              <a:gd name="connsiteX1" fmla="*/ 2296483 w 2296483"/>
              <a:gd name="connsiteY1" fmla="*/ 0 h 6640179"/>
              <a:gd name="connsiteX2" fmla="*/ 1894146 w 2296483"/>
              <a:gd name="connsiteY2" fmla="*/ 6640179 h 6640179"/>
              <a:gd name="connsiteX3" fmla="*/ 428297 w 2296483"/>
              <a:gd name="connsiteY3" fmla="*/ 24063 h 6640179"/>
              <a:gd name="connsiteX4" fmla="*/ 1856044 w 2296483"/>
              <a:gd name="connsiteY4" fmla="*/ 0 h 66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483" h="6640179">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4" name="Freeform 3"/>
          <p:cNvSpPr/>
          <p:nvPr/>
        </p:nvSpPr>
        <p:spPr>
          <a:xfrm rot="537500">
            <a:off x="-276452" y="-1232390"/>
            <a:ext cx="12194069" cy="5569368"/>
          </a:xfrm>
          <a:custGeom>
            <a:avLst/>
            <a:gdLst>
              <a:gd name="connsiteX0" fmla="*/ 12869333 w 12869333"/>
              <a:gd name="connsiteY0" fmla="*/ 0 h 3036933"/>
              <a:gd name="connsiteX1" fmla="*/ 7518400 w 12869333"/>
              <a:gd name="connsiteY1" fmla="*/ 3031067 h 3036933"/>
              <a:gd name="connsiteX2" fmla="*/ 0 w 12869333"/>
              <a:gd name="connsiteY2" fmla="*/ 762000 h 3036933"/>
              <a:gd name="connsiteX0" fmla="*/ 12869333 w 12869333"/>
              <a:gd name="connsiteY0" fmla="*/ 0 h 2337181"/>
              <a:gd name="connsiteX1" fmla="*/ 6430497 w 12869333"/>
              <a:gd name="connsiteY1" fmla="*/ 2328299 h 2337181"/>
              <a:gd name="connsiteX2" fmla="*/ 0 w 12869333"/>
              <a:gd name="connsiteY2" fmla="*/ 762000 h 2337181"/>
              <a:gd name="connsiteX0" fmla="*/ 12860760 w 12860760"/>
              <a:gd name="connsiteY0" fmla="*/ 0 h 2410112"/>
              <a:gd name="connsiteX1" fmla="*/ 6421924 w 12860760"/>
              <a:gd name="connsiteY1" fmla="*/ 2328299 h 2410112"/>
              <a:gd name="connsiteX2" fmla="*/ 0 w 12860760"/>
              <a:gd name="connsiteY2" fmla="*/ 1686340 h 2410112"/>
              <a:gd name="connsiteX0" fmla="*/ 12860760 w 12860760"/>
              <a:gd name="connsiteY0" fmla="*/ 0 h 2966967"/>
              <a:gd name="connsiteX1" fmla="*/ 6421924 w 12860760"/>
              <a:gd name="connsiteY1" fmla="*/ 2328299 h 2966967"/>
              <a:gd name="connsiteX2" fmla="*/ 0 w 12860760"/>
              <a:gd name="connsiteY2" fmla="*/ 1686340 h 2966967"/>
              <a:gd name="connsiteX0" fmla="*/ 12860760 w 12860760"/>
              <a:gd name="connsiteY0" fmla="*/ 0 h 3217604"/>
              <a:gd name="connsiteX1" fmla="*/ 9092691 w 12860760"/>
              <a:gd name="connsiteY1" fmla="*/ 2850117 h 3217604"/>
              <a:gd name="connsiteX2" fmla="*/ 0 w 12860760"/>
              <a:gd name="connsiteY2" fmla="*/ 1686340 h 3217604"/>
              <a:gd name="connsiteX0" fmla="*/ 12860760 w 12860760"/>
              <a:gd name="connsiteY0" fmla="*/ 0 h 3340474"/>
              <a:gd name="connsiteX1" fmla="*/ 9092691 w 12860760"/>
              <a:gd name="connsiteY1" fmla="*/ 2850117 h 3340474"/>
              <a:gd name="connsiteX2" fmla="*/ 0 w 12860760"/>
              <a:gd name="connsiteY2" fmla="*/ 1686340 h 3340474"/>
              <a:gd name="connsiteX0" fmla="*/ 12264438 w 12264438"/>
              <a:gd name="connsiteY0" fmla="*/ 0 h 5516487"/>
              <a:gd name="connsiteX1" fmla="*/ 9092691 w 12264438"/>
              <a:gd name="connsiteY1" fmla="*/ 5001774 h 5516487"/>
              <a:gd name="connsiteX2" fmla="*/ 0 w 12264438"/>
              <a:gd name="connsiteY2" fmla="*/ 3837997 h 5516487"/>
              <a:gd name="connsiteX0" fmla="*/ 12264438 w 12264438"/>
              <a:gd name="connsiteY0" fmla="*/ 0 h 5516487"/>
              <a:gd name="connsiteX1" fmla="*/ 9092691 w 12264438"/>
              <a:gd name="connsiteY1" fmla="*/ 5001774 h 5516487"/>
              <a:gd name="connsiteX2" fmla="*/ 0 w 12264438"/>
              <a:gd name="connsiteY2" fmla="*/ 3837997 h 5516487"/>
              <a:gd name="connsiteX0" fmla="*/ 12264438 w 12264438"/>
              <a:gd name="connsiteY0" fmla="*/ 0 h 5374934"/>
              <a:gd name="connsiteX1" fmla="*/ 7527540 w 12264438"/>
              <a:gd name="connsiteY1" fmla="*/ 4751374 h 5374934"/>
              <a:gd name="connsiteX2" fmla="*/ 0 w 12264438"/>
              <a:gd name="connsiteY2" fmla="*/ 3837997 h 5374934"/>
              <a:gd name="connsiteX0" fmla="*/ 12194069 w 12194069"/>
              <a:gd name="connsiteY0" fmla="*/ 0 h 5618741"/>
              <a:gd name="connsiteX1" fmla="*/ 7527540 w 12194069"/>
              <a:gd name="connsiteY1" fmla="*/ 4980275 h 5618741"/>
              <a:gd name="connsiteX2" fmla="*/ 0 w 12194069"/>
              <a:gd name="connsiteY2" fmla="*/ 4066898 h 5618741"/>
              <a:gd name="connsiteX0" fmla="*/ 12194069 w 12194069"/>
              <a:gd name="connsiteY0" fmla="*/ 0 h 5569368"/>
              <a:gd name="connsiteX1" fmla="*/ 7527540 w 12194069"/>
              <a:gd name="connsiteY1" fmla="*/ 4980275 h 5569368"/>
              <a:gd name="connsiteX2" fmla="*/ 0 w 12194069"/>
              <a:gd name="connsiteY2" fmla="*/ 4066898 h 5569368"/>
            </a:gdLst>
            <a:ahLst/>
            <a:cxnLst>
              <a:cxn ang="0">
                <a:pos x="connsiteX0" y="connsiteY0"/>
              </a:cxn>
              <a:cxn ang="0">
                <a:pos x="connsiteX1" y="connsiteY1"/>
              </a:cxn>
              <a:cxn ang="0">
                <a:pos x="connsiteX2" y="connsiteY2"/>
              </a:cxn>
            </a:cxnLst>
            <a:rect l="l" t="t" r="r" b="b"/>
            <a:pathLst>
              <a:path w="12194069" h="5569368">
                <a:moveTo>
                  <a:pt x="12194069" y="0"/>
                </a:moveTo>
                <a:cubicBezTo>
                  <a:pt x="11742395" y="1904807"/>
                  <a:pt x="9559885" y="4302459"/>
                  <a:pt x="7527540" y="4980275"/>
                </a:cubicBezTo>
                <a:cubicBezTo>
                  <a:pt x="5495195" y="5658091"/>
                  <a:pt x="3062101" y="6162410"/>
                  <a:pt x="0" y="4066898"/>
                </a:cubicBezTo>
              </a:path>
            </a:pathLst>
          </a:custGeom>
          <a:noFill/>
          <a:ln w="241300">
            <a:solidFill>
              <a:schemeClr val="accent5">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504" y="5601125"/>
            <a:ext cx="6677542" cy="695127"/>
          </a:xfrm>
          <a:prstGeom prst="rect">
            <a:avLst/>
          </a:prstGeom>
          <a:noFill/>
        </p:spPr>
        <p:txBody>
          <a:bodyPr wrap="square" lIns="0" tIns="0" rIns="0" bIns="0" rtlCol="0" anchor="ctr" anchorCtr="0">
            <a:normAutofit/>
          </a:bodyPr>
          <a:lstStyle/>
          <a:p>
            <a:pPr>
              <a:lnSpc>
                <a:spcPts val="5000"/>
              </a:lnSpc>
            </a:pPr>
            <a:r>
              <a:rPr lang="en-US" sz="3200" dirty="0" smtClean="0">
                <a:solidFill>
                  <a:schemeClr val="tx2">
                    <a:lumMod val="75000"/>
                  </a:schemeClr>
                </a:solidFill>
                <a:latin typeface="+mj-lt"/>
              </a:rPr>
              <a:t>An Animated Presentation Template</a:t>
            </a:r>
          </a:p>
        </p:txBody>
      </p:sp>
      <p:sp>
        <p:nvSpPr>
          <p:cNvPr id="12" name="Rectangle 11"/>
          <p:cNvSpPr/>
          <p:nvPr/>
        </p:nvSpPr>
        <p:spPr>
          <a:xfrm>
            <a:off x="7357717" y="1497745"/>
            <a:ext cx="2847849" cy="2169998"/>
          </a:xfrm>
          <a:prstGeom prst="rect">
            <a:avLst/>
          </a:prstGeom>
          <a:solidFill>
            <a:schemeClr val="accent6">
              <a:lumMod val="7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To Replace image simply delete existing photo and click the little image icon that appears in the middle.  </a:t>
            </a:r>
          </a:p>
          <a:p>
            <a:pPr algn="ctr"/>
            <a:endParaRPr lang="en-US" sz="1600" dirty="0">
              <a:solidFill>
                <a:srgbClr val="FFFF00"/>
              </a:solidFill>
            </a:endParaRPr>
          </a:p>
          <a:p>
            <a:pPr algn="ctr"/>
            <a:r>
              <a:rPr lang="en-US" sz="1600" dirty="0" smtClean="0">
                <a:solidFill>
                  <a:srgbClr val="FFFF00"/>
                </a:solidFill>
              </a:rPr>
              <a:t>You will need to send image to back after new image is inserted.</a:t>
            </a:r>
            <a:endParaRPr lang="en-US" sz="1600" dirty="0">
              <a:solidFill>
                <a:srgbClr val="FFFF00"/>
              </a:solidFill>
            </a:endParaRPr>
          </a:p>
        </p:txBody>
      </p:sp>
    </p:spTree>
    <p:extLst>
      <p:ext uri="{BB962C8B-B14F-4D97-AF65-F5344CB8AC3E}">
        <p14:creationId xmlns:p14="http://schemas.microsoft.com/office/powerpoint/2010/main" val="993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100"/>
                                        <p:tgtEl>
                                          <p:spTgt spid="4"/>
                                        </p:tgtEl>
                                      </p:cBhvr>
                                    </p:animEffect>
                                  </p:childTnLst>
                                </p:cTn>
                              </p:par>
                              <p:par>
                                <p:cTn id="14" presetID="22" presetClass="entr" presetSubtype="8" fill="hold" grpId="0" nodeType="with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700"/>
                            </p:stCondLst>
                            <p:childTnLst>
                              <p:par>
                                <p:cTn id="18" presetID="10" presetClass="entr" presetSubtype="0" fill="hold" grpId="0" nodeType="afterEffect">
                                  <p:stCondLst>
                                    <p:cond delay="3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childTnLst>
                                </p:cTn>
                              </p:par>
                            </p:childTnLst>
                          </p:cTn>
                        </p:par>
                        <p:par>
                          <p:cTn id="21" fill="hold">
                            <p:stCondLst>
                              <p:cond delay="2750"/>
                            </p:stCondLst>
                            <p:childTnLst>
                              <p:par>
                                <p:cTn id="22" presetID="10" presetClass="entr" presetSubtype="0" fill="hold" grpId="0" nodeType="afterEffect">
                                  <p:stCondLst>
                                    <p:cond delay="3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animBg="1"/>
      <p:bldP spid="10" grpId="0" animBg="1"/>
      <p:bldP spid="9" grpId="0" animBg="1"/>
      <p:bldP spid="4"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Box 10"/>
          <p:cNvSpPr txBox="1"/>
          <p:nvPr/>
        </p:nvSpPr>
        <p:spPr>
          <a:xfrm>
            <a:off x="839789" y="3755723"/>
            <a:ext cx="5496466" cy="646331"/>
          </a:xfrm>
          <a:prstGeom prst="rect">
            <a:avLst/>
          </a:prstGeom>
          <a:noFill/>
          <a:ln>
            <a:noFill/>
          </a:ln>
        </p:spPr>
        <p:txBody>
          <a:bodyPr wrap="square" lIns="0" tIns="0" rIns="0" bIns="0" rtlCol="0" anchor="ctr" anchorCtr="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A Little </a:t>
            </a:r>
            <a:r>
              <a:rPr lang="en-US" sz="3600" b="1" dirty="0" smtClean="0">
                <a:solidFill>
                  <a:schemeClr val="tx2">
                    <a:lumMod val="75000"/>
                  </a:schemeClr>
                </a:solidFill>
                <a:latin typeface="Source Sans Pro" charset="0"/>
                <a:ea typeface="Source Sans Pro" charset="0"/>
                <a:cs typeface="Source Sans Pro" charset="0"/>
              </a:rPr>
              <a:t>Brief</a:t>
            </a:r>
            <a:endParaRPr lang="en-US" sz="3600" b="1" dirty="0">
              <a:solidFill>
                <a:schemeClr val="tx2">
                  <a:lumMod val="75000"/>
                </a:schemeClr>
              </a:solidFill>
              <a:latin typeface="Source Sans Pro" charset="0"/>
              <a:ea typeface="Source Sans Pro" charset="0"/>
              <a:cs typeface="Source Sans Pro" charset="0"/>
            </a:endParaRPr>
          </a:p>
        </p:txBody>
      </p:sp>
      <p:sp>
        <p:nvSpPr>
          <p:cNvPr id="12" name="TextBox 11"/>
          <p:cNvSpPr txBox="1"/>
          <p:nvPr/>
        </p:nvSpPr>
        <p:spPr>
          <a:xfrm>
            <a:off x="853741" y="4697464"/>
            <a:ext cx="3960640" cy="923330"/>
          </a:xfrm>
          <a:prstGeom prst="rect">
            <a:avLst/>
          </a:prstGeom>
          <a:noFill/>
        </p:spPr>
        <p:txBody>
          <a:bodyPr wrap="square" lIns="0" tIns="0" rIns="0" bIns="0" rtlCol="0">
            <a:normAutofit/>
          </a:bodyPr>
          <a:lstStyle/>
          <a:p>
            <a:r>
              <a:rPr lang="en-US" dirty="0" smtClean="0">
                <a:solidFill>
                  <a:schemeClr val="tx2"/>
                </a:solidFill>
                <a:latin typeface="Source Sans Pro" charset="0"/>
                <a:ea typeface="Source Sans Pro" charset="0"/>
                <a:cs typeface="Source Sans Pro" charset="0"/>
              </a:rPr>
              <a:t>Lorem ipsum dolor sit </a:t>
            </a:r>
            <a:r>
              <a:rPr lang="en-US" dirty="0" err="1" smtClean="0">
                <a:solidFill>
                  <a:schemeClr val="tx2"/>
                </a:solidFill>
                <a:latin typeface="Source Sans Pro" charset="0"/>
                <a:ea typeface="Source Sans Pro" charset="0"/>
                <a:cs typeface="Source Sans Pro" charset="0"/>
              </a:rPr>
              <a:t>amet</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omnes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volutpat</a:t>
            </a:r>
            <a:r>
              <a:rPr lang="en-US" dirty="0" smtClean="0">
                <a:solidFill>
                  <a:schemeClr val="tx2"/>
                </a:solidFill>
                <a:latin typeface="Source Sans Pro" charset="0"/>
                <a:ea typeface="Source Sans Pro" charset="0"/>
                <a:cs typeface="Source Sans Pro" charset="0"/>
              </a:rPr>
              <a:t> ex </a:t>
            </a:r>
            <a:r>
              <a:rPr lang="en-US" dirty="0" err="1" smtClean="0">
                <a:solidFill>
                  <a:schemeClr val="tx2"/>
                </a:solidFill>
                <a:latin typeface="Source Sans Pro" charset="0"/>
                <a:ea typeface="Source Sans Pro" charset="0"/>
                <a:cs typeface="Source Sans Pro" charset="0"/>
              </a:rPr>
              <a:t>sed</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mediocrem</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maiestatis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ius</a:t>
            </a:r>
            <a:r>
              <a:rPr lang="en-US" dirty="0" smtClean="0">
                <a:solidFill>
                  <a:schemeClr val="tx2"/>
                </a:solidFill>
                <a:latin typeface="Source Sans Pro" charset="0"/>
                <a:ea typeface="Source Sans Pro" charset="0"/>
                <a:cs typeface="Source Sans Pro" charset="0"/>
              </a:rPr>
              <a:t> in </a:t>
            </a:r>
            <a:r>
              <a:rPr lang="en-US" dirty="0" err="1" smtClean="0">
                <a:solidFill>
                  <a:schemeClr val="tx2"/>
                </a:solidFill>
                <a:latin typeface="Source Sans Pro" charset="0"/>
                <a:ea typeface="Source Sans Pro" charset="0"/>
                <a:cs typeface="Source Sans Pro" charset="0"/>
              </a:rPr>
              <a:t>ullamcorper</a:t>
            </a:r>
            <a:r>
              <a:rPr lang="en-US" dirty="0" smtClean="0">
                <a:solidFill>
                  <a:schemeClr val="tx2"/>
                </a:solidFill>
                <a:latin typeface="Source Sans Pro" charset="0"/>
                <a:ea typeface="Source Sans Pro" charset="0"/>
                <a:cs typeface="Source Sans Pro" charset="0"/>
              </a:rPr>
              <a:t>.</a:t>
            </a:r>
            <a:endParaRPr lang="en-US" dirty="0">
              <a:solidFill>
                <a:schemeClr val="tx2"/>
              </a:solidFill>
              <a:latin typeface="Source Sans Pro" charset="0"/>
              <a:ea typeface="Source Sans Pro" charset="0"/>
              <a:cs typeface="Source Sans Pro" charset="0"/>
            </a:endParaRPr>
          </a:p>
        </p:txBody>
      </p:sp>
      <p:sp>
        <p:nvSpPr>
          <p:cNvPr id="13" name="TextBox 12"/>
          <p:cNvSpPr txBox="1"/>
          <p:nvPr/>
        </p:nvSpPr>
        <p:spPr>
          <a:xfrm>
            <a:off x="7078133" y="4037961"/>
            <a:ext cx="4274079" cy="954107"/>
          </a:xfrm>
          <a:prstGeom prst="rect">
            <a:avLst/>
          </a:prstGeom>
          <a:noFill/>
        </p:spPr>
        <p:txBody>
          <a:bodyPr wrap="square" lIns="0" tIns="0" rIns="0" bIns="0" rtlCol="0">
            <a:normAutofit/>
          </a:bodyPr>
          <a:lstStyle/>
          <a:p>
            <a:r>
              <a:rPr lang="en-US" sz="1400" dirty="0" smtClean="0">
                <a:solidFill>
                  <a:schemeClr val="tx2"/>
                </a:solidFill>
                <a:latin typeface="Source Sans Pro" charset="0"/>
                <a:ea typeface="Source Sans Pro" charset="0"/>
                <a:cs typeface="Source Sans Pro" charset="0"/>
              </a:rPr>
              <a:t>Lorem ipsum 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 Lorem ipsum 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2" name="Oval 1"/>
          <p:cNvSpPr/>
          <p:nvPr/>
        </p:nvSpPr>
        <p:spPr>
          <a:xfrm>
            <a:off x="6502400" y="4334293"/>
            <a:ext cx="389467" cy="389467"/>
          </a:xfrm>
          <a:prstGeom prst="ellipse">
            <a:avLst/>
          </a:prstGeom>
          <a:gradFill flip="none" rotWithShape="1">
            <a:gsLst>
              <a:gs pos="0">
                <a:schemeClr val="accent2">
                  <a:lumMod val="60000"/>
                  <a:lumOff val="40000"/>
                </a:schemeClr>
              </a:gs>
              <a:gs pos="99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02400" y="5392195"/>
            <a:ext cx="389467" cy="389467"/>
          </a:xfrm>
          <a:prstGeom prst="ellipse">
            <a:avLst/>
          </a:prstGeom>
          <a:gradFill flip="none" rotWithShape="1">
            <a:gsLst>
              <a:gs pos="0">
                <a:schemeClr val="accent2">
                  <a:lumMod val="60000"/>
                  <a:lumOff val="40000"/>
                </a:schemeClr>
              </a:gs>
              <a:gs pos="99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27" name="Rectangle 14"/>
          <p:cNvSpPr/>
          <p:nvPr/>
        </p:nvSpPr>
        <p:spPr>
          <a:xfrm>
            <a:off x="-416873" y="2077453"/>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21360000">
            <a:off x="-592022" y="2288649"/>
            <a:ext cx="13842801" cy="838245"/>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60000">
            <a:off x="-576653" y="2423747"/>
            <a:ext cx="13784287" cy="859889"/>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078133" y="5104761"/>
            <a:ext cx="4274079" cy="954107"/>
          </a:xfrm>
          <a:prstGeom prst="rect">
            <a:avLst/>
          </a:prstGeom>
          <a:noFill/>
        </p:spPr>
        <p:txBody>
          <a:bodyPr wrap="square" lIns="0" tIns="0" rIns="0" bIns="0" rtlCol="0">
            <a:normAutofit/>
          </a:bodyPr>
          <a:lstStyle/>
          <a:p>
            <a:r>
              <a:rPr lang="en-US" sz="1400" dirty="0" smtClean="0">
                <a:solidFill>
                  <a:schemeClr val="tx2"/>
                </a:solidFill>
                <a:latin typeface="Source Sans Pro" charset="0"/>
                <a:ea typeface="Source Sans Pro" charset="0"/>
                <a:cs typeface="Source Sans Pro" charset="0"/>
              </a:rPr>
              <a:t>Lorem ipsum 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 Lorem ipsum 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15" name="TextBox 14"/>
          <p:cNvSpPr txBox="1"/>
          <p:nvPr/>
        </p:nvSpPr>
        <p:spPr>
          <a:xfrm>
            <a:off x="2027238" y="3123597"/>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
        <p:nvSpPr>
          <p:cNvPr id="17" name="Rectangle 16"/>
          <p:cNvSpPr/>
          <p:nvPr/>
        </p:nvSpPr>
        <p:spPr>
          <a:xfrm>
            <a:off x="7092018" y="1438688"/>
            <a:ext cx="2847849" cy="2169998"/>
          </a:xfrm>
          <a:prstGeom prst="rect">
            <a:avLst/>
          </a:prstGeom>
          <a:solidFill>
            <a:schemeClr val="accent6">
              <a:lumMod val="7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To Replace image simply delete existing photo and click the little image icon that appears in the middle.  </a:t>
            </a:r>
          </a:p>
          <a:p>
            <a:pPr algn="ctr"/>
            <a:endParaRPr lang="en-US" sz="1600" dirty="0">
              <a:solidFill>
                <a:srgbClr val="FFFF00"/>
              </a:solidFill>
            </a:endParaRPr>
          </a:p>
          <a:p>
            <a:pPr algn="ctr"/>
            <a:r>
              <a:rPr lang="en-US" sz="1600" dirty="0" smtClean="0">
                <a:solidFill>
                  <a:srgbClr val="FFFF00"/>
                </a:solidFill>
              </a:rPr>
              <a:t>You will need to send image to back after new image is inserted.</a:t>
            </a:r>
            <a:endParaRPr lang="en-US" sz="1600" dirty="0">
              <a:solidFill>
                <a:srgbClr val="FFFF00"/>
              </a:solidFill>
            </a:endParaRPr>
          </a:p>
        </p:txBody>
      </p:sp>
    </p:spTree>
    <p:extLst>
      <p:ext uri="{BB962C8B-B14F-4D97-AF65-F5344CB8AC3E}">
        <p14:creationId xmlns:p14="http://schemas.microsoft.com/office/powerpoint/2010/main" val="15905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500"/>
                                        <p:tgtEl>
                                          <p:spTgt spid="27"/>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1400"/>
                                        <p:tgtEl>
                                          <p:spTgt spid="29"/>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1400"/>
                                        <p:tgtEl>
                                          <p:spTgt spid="28"/>
                                        </p:tgtEl>
                                      </p:cBhvr>
                                    </p:animEffect>
                                  </p:childTnLst>
                                </p:cTn>
                              </p:par>
                            </p:childTnLst>
                          </p:cTn>
                        </p:par>
                        <p:par>
                          <p:cTn id="14" fill="hold">
                            <p:stCondLst>
                              <p:cond delay="1700"/>
                            </p:stCondLst>
                            <p:childTnLst>
                              <p:par>
                                <p:cTn id="15" presetID="10" presetClass="entr" presetSubtype="0" fill="hold" grpId="0" nodeType="afterEffect">
                                  <p:stCondLst>
                                    <p:cond delay="2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400"/>
                            </p:stCondLst>
                            <p:childTnLst>
                              <p:par>
                                <p:cTn id="19" presetID="10" presetClass="entr" presetSubtype="0" fill="hold" grpId="0" nodeType="afterEffect">
                                  <p:stCondLst>
                                    <p:cond delay="1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animBg="1"/>
      <p:bldP spid="14" grpId="0" animBg="1"/>
      <p:bldP spid="27" grpId="0" animBg="1"/>
      <p:bldP spid="28" grpId="0" animBg="1"/>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4"/>
          <p:cNvSpPr/>
          <p:nvPr/>
        </p:nvSpPr>
        <p:spPr>
          <a:xfrm rot="16200000">
            <a:off x="-5163681" y="-541678"/>
            <a:ext cx="10095043" cy="49943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5960000">
            <a:off x="-5945289" y="705642"/>
            <a:ext cx="10383939" cy="2473596"/>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6260000">
            <a:off x="-5689482" y="476449"/>
            <a:ext cx="10547449" cy="254578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 name="connsiteX0" fmla="*/ 0 w 12169992"/>
              <a:gd name="connsiteY0" fmla="*/ 564879 h 845400"/>
              <a:gd name="connsiteX1" fmla="*/ 3157538 w 12169992"/>
              <a:gd name="connsiteY1" fmla="*/ 93391 h 845400"/>
              <a:gd name="connsiteX2" fmla="*/ 7825660 w 12169992"/>
              <a:gd name="connsiteY2" fmla="*/ 836649 h 845400"/>
              <a:gd name="connsiteX3" fmla="*/ 12169992 w 12169992"/>
              <a:gd name="connsiteY3" fmla="*/ 0 h 845400"/>
              <a:gd name="connsiteX0" fmla="*/ 0 w 12169992"/>
              <a:gd name="connsiteY0" fmla="*/ 564879 h 839644"/>
              <a:gd name="connsiteX1" fmla="*/ 3157538 w 12169992"/>
              <a:gd name="connsiteY1" fmla="*/ 93391 h 839644"/>
              <a:gd name="connsiteX2" fmla="*/ 7825660 w 12169992"/>
              <a:gd name="connsiteY2" fmla="*/ 836649 h 839644"/>
              <a:gd name="connsiteX3" fmla="*/ 12169992 w 12169992"/>
              <a:gd name="connsiteY3" fmla="*/ 0 h 839644"/>
            </a:gdLst>
            <a:ahLst/>
            <a:cxnLst>
              <a:cxn ang="0">
                <a:pos x="connsiteX0" y="connsiteY0"/>
              </a:cxn>
              <a:cxn ang="0">
                <a:pos x="connsiteX1" y="connsiteY1"/>
              </a:cxn>
              <a:cxn ang="0">
                <a:pos x="connsiteX2" y="connsiteY2"/>
              </a:cxn>
              <a:cxn ang="0">
                <a:pos x="connsiteX3" y="connsiteY3"/>
              </a:cxn>
            </a:cxnLst>
            <a:rect l="l" t="t" r="r" b="b"/>
            <a:pathLst>
              <a:path w="12169992" h="839644">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rot="5400000" flipV="1">
            <a:off x="1108448" y="2929190"/>
            <a:ext cx="0" cy="2943032"/>
          </a:xfrm>
          <a:prstGeom prst="line">
            <a:avLst/>
          </a:prstGeom>
          <a:ln w="2540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Arc 56"/>
          <p:cNvSpPr>
            <a:spLocks noChangeAspect="1"/>
          </p:cNvSpPr>
          <p:nvPr/>
        </p:nvSpPr>
        <p:spPr>
          <a:xfrm rot="10800000" flipH="1">
            <a:off x="1964882" y="3216639"/>
            <a:ext cx="1183100" cy="1183100"/>
          </a:xfrm>
          <a:prstGeom prst="arc">
            <a:avLst/>
          </a:prstGeom>
          <a:ln w="2540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p:nvPr/>
        </p:nvCxnSpPr>
        <p:spPr>
          <a:xfrm flipV="1">
            <a:off x="10235652" y="-53788"/>
            <a:ext cx="0" cy="3901258"/>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907324" y="778622"/>
            <a:ext cx="9032543" cy="646331"/>
          </a:xfrm>
          <a:prstGeom prst="rect">
            <a:avLst/>
          </a:prstGeom>
          <a:noFill/>
          <a:ln>
            <a:noFill/>
          </a:ln>
        </p:spPr>
        <p:txBody>
          <a:bodyPr wrap="square" lIns="0" tIns="0" rIns="0" bIns="0" rtlCol="0" anchor="ctr" anchorCtr="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When it’s </a:t>
            </a:r>
            <a:r>
              <a:rPr lang="en-US" sz="3600" b="1" dirty="0" smtClean="0">
                <a:solidFill>
                  <a:schemeClr val="tx2">
                    <a:lumMod val="75000"/>
                  </a:schemeClr>
                </a:solidFill>
                <a:latin typeface="Source Sans Pro" charset="0"/>
                <a:ea typeface="Source Sans Pro" charset="0"/>
                <a:cs typeface="Source Sans Pro" charset="0"/>
              </a:rPr>
              <a:t>Going Down</a:t>
            </a:r>
            <a:endParaRPr lang="en-US" sz="3600" b="1" dirty="0">
              <a:solidFill>
                <a:schemeClr val="tx2">
                  <a:lumMod val="75000"/>
                </a:schemeClr>
              </a:solidFill>
              <a:latin typeface="Source Sans Pro" charset="0"/>
              <a:ea typeface="Source Sans Pro" charset="0"/>
              <a:cs typeface="Source Sans Pro" charset="0"/>
            </a:endParaRPr>
          </a:p>
        </p:txBody>
      </p:sp>
      <p:grpSp>
        <p:nvGrpSpPr>
          <p:cNvPr id="7" name="Group 6"/>
          <p:cNvGrpSpPr/>
          <p:nvPr/>
        </p:nvGrpSpPr>
        <p:grpSpPr>
          <a:xfrm>
            <a:off x="4523824" y="3392488"/>
            <a:ext cx="792088" cy="792088"/>
            <a:chOff x="4523824" y="3392488"/>
            <a:chExt cx="792088" cy="792088"/>
          </a:xfrm>
        </p:grpSpPr>
        <p:sp>
          <p:nvSpPr>
            <p:cNvPr id="19" name="Oval 18"/>
            <p:cNvSpPr/>
            <p:nvPr/>
          </p:nvSpPr>
          <p:spPr>
            <a:xfrm>
              <a:off x="4523824" y="3392488"/>
              <a:ext cx="792088" cy="792088"/>
            </a:xfrm>
            <a:prstGeom prst="ellips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576414" y="3598798"/>
              <a:ext cx="720080" cy="369332"/>
            </a:xfrm>
            <a:prstGeom prst="rect">
              <a:avLst/>
            </a:prstGeom>
            <a:noFill/>
          </p:spPr>
          <p:txBody>
            <a:bodyPr wrap="square" rtlCol="0">
              <a:spAutoFit/>
            </a:bodyPr>
            <a:lstStyle/>
            <a:p>
              <a:r>
                <a:rPr lang="en-US" b="1" dirty="0" smtClean="0">
                  <a:solidFill>
                    <a:schemeClr val="bg1"/>
                  </a:solidFill>
                  <a:latin typeface="Source Sans Pro" charset="0"/>
                  <a:ea typeface="Source Sans Pro" charset="0"/>
                  <a:cs typeface="Source Sans Pro" charset="0"/>
                </a:rPr>
                <a:t>2018</a:t>
              </a:r>
              <a:endParaRPr lang="en-US" b="1" dirty="0">
                <a:solidFill>
                  <a:schemeClr val="bg1"/>
                </a:solidFill>
                <a:latin typeface="Source Sans Pro" charset="0"/>
                <a:ea typeface="Source Sans Pro" charset="0"/>
                <a:cs typeface="Source Sans Pro" charset="0"/>
              </a:endParaRPr>
            </a:p>
          </p:txBody>
        </p:sp>
      </p:grpSp>
      <p:sp>
        <p:nvSpPr>
          <p:cNvPr id="30" name="Lorem Ipsum…"/>
          <p:cNvSpPr txBox="1"/>
          <p:nvPr/>
        </p:nvSpPr>
        <p:spPr>
          <a:xfrm>
            <a:off x="5199476" y="2111973"/>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a:t>
            </a:r>
            <a:r>
              <a:rPr sz="1400" dirty="0" smtClean="0">
                <a:solidFill>
                  <a:schemeClr val="tx2"/>
                </a:solidFill>
                <a:latin typeface="Source Sans Pro" charset="0"/>
                <a:ea typeface="Source Sans Pro" charset="0"/>
                <a:cs typeface="Source Sans Pro" charset="0"/>
              </a:rPr>
              <a:t>consectetur</a:t>
            </a:r>
            <a:endParaRPr sz="1400" dirty="0">
              <a:solidFill>
                <a:schemeClr val="tx2"/>
              </a:solidFill>
              <a:latin typeface="Source Sans Pro" charset="0"/>
              <a:ea typeface="Source Sans Pro" charset="0"/>
              <a:cs typeface="Source Sans Pro" charset="0"/>
            </a:endParaRPr>
          </a:p>
        </p:txBody>
      </p:sp>
      <p:grpSp>
        <p:nvGrpSpPr>
          <p:cNvPr id="8" name="Group 7"/>
          <p:cNvGrpSpPr/>
          <p:nvPr/>
        </p:nvGrpSpPr>
        <p:grpSpPr>
          <a:xfrm>
            <a:off x="6879772" y="3392488"/>
            <a:ext cx="792088" cy="792088"/>
            <a:chOff x="6879772" y="3392488"/>
            <a:chExt cx="792088" cy="792088"/>
          </a:xfrm>
        </p:grpSpPr>
        <p:sp>
          <p:nvSpPr>
            <p:cNvPr id="20" name="Oval 19"/>
            <p:cNvSpPr/>
            <p:nvPr/>
          </p:nvSpPr>
          <p:spPr>
            <a:xfrm>
              <a:off x="6879772" y="3392488"/>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917714" y="3598798"/>
              <a:ext cx="720080" cy="369332"/>
            </a:xfrm>
            <a:prstGeom prst="rect">
              <a:avLst/>
            </a:prstGeom>
            <a:noFill/>
          </p:spPr>
          <p:txBody>
            <a:bodyPr wrap="square" rtlCol="0">
              <a:spAutoFit/>
            </a:bodyPr>
            <a:lstStyle/>
            <a:p>
              <a:r>
                <a:rPr lang="en-US" b="1" dirty="0" smtClean="0">
                  <a:solidFill>
                    <a:schemeClr val="bg1"/>
                  </a:solidFill>
                  <a:latin typeface="Source Sans Pro" charset="0"/>
                  <a:ea typeface="Source Sans Pro" charset="0"/>
                  <a:cs typeface="Source Sans Pro" charset="0"/>
                </a:rPr>
                <a:t>2020</a:t>
              </a:r>
              <a:endParaRPr lang="en-US" b="1" dirty="0">
                <a:solidFill>
                  <a:schemeClr val="bg1"/>
                </a:solidFill>
                <a:latin typeface="Source Sans Pro" charset="0"/>
                <a:ea typeface="Source Sans Pro" charset="0"/>
                <a:cs typeface="Source Sans Pro" charset="0"/>
              </a:endParaRPr>
            </a:p>
          </p:txBody>
        </p:sp>
      </p:grpSp>
      <p:sp>
        <p:nvSpPr>
          <p:cNvPr id="31" name="Lorem Ipsum…"/>
          <p:cNvSpPr txBox="1"/>
          <p:nvPr/>
        </p:nvSpPr>
        <p:spPr>
          <a:xfrm>
            <a:off x="7566972" y="2115076"/>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a:t>
            </a:r>
            <a:r>
              <a:rPr sz="1400" dirty="0" smtClean="0">
                <a:solidFill>
                  <a:schemeClr val="tx2"/>
                </a:solidFill>
                <a:latin typeface="Source Sans Pro" charset="0"/>
                <a:ea typeface="Source Sans Pro" charset="0"/>
                <a:cs typeface="Source Sans Pro" charset="0"/>
              </a:rPr>
              <a:t>consectetur</a:t>
            </a:r>
            <a:endParaRPr sz="1400" dirty="0">
              <a:solidFill>
                <a:schemeClr val="tx2"/>
              </a:solidFill>
              <a:latin typeface="Source Sans Pro" charset="0"/>
              <a:ea typeface="Source Sans Pro" charset="0"/>
              <a:cs typeface="Source Sans Pro" charset="0"/>
            </a:endParaRPr>
          </a:p>
        </p:txBody>
      </p:sp>
      <p:grpSp>
        <p:nvGrpSpPr>
          <p:cNvPr id="4" name="Group 3"/>
          <p:cNvGrpSpPr/>
          <p:nvPr/>
        </p:nvGrpSpPr>
        <p:grpSpPr>
          <a:xfrm>
            <a:off x="3342095" y="3442636"/>
            <a:ext cx="792088" cy="792088"/>
            <a:chOff x="3342095" y="3442636"/>
            <a:chExt cx="792088" cy="792088"/>
          </a:xfrm>
        </p:grpSpPr>
        <p:sp>
          <p:nvSpPr>
            <p:cNvPr id="11" name="Oval 10"/>
            <p:cNvSpPr/>
            <p:nvPr/>
          </p:nvSpPr>
          <p:spPr>
            <a:xfrm>
              <a:off x="3342095" y="3442636"/>
              <a:ext cx="792088" cy="792088"/>
            </a:xfrm>
            <a:prstGeom prst="ellips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84274" y="3658974"/>
              <a:ext cx="720080" cy="369332"/>
            </a:xfrm>
            <a:prstGeom prst="rect">
              <a:avLst/>
            </a:prstGeom>
            <a:noFill/>
          </p:spPr>
          <p:txBody>
            <a:bodyPr wrap="square" rtlCol="0">
              <a:spAutoFit/>
            </a:bodyPr>
            <a:lstStyle/>
            <a:p>
              <a:r>
                <a:rPr lang="en-US" b="1" dirty="0" smtClean="0">
                  <a:solidFill>
                    <a:schemeClr val="bg1"/>
                  </a:solidFill>
                  <a:latin typeface="Source Sans Pro" charset="0"/>
                  <a:ea typeface="Source Sans Pro" charset="0"/>
                  <a:cs typeface="Source Sans Pro" charset="0"/>
                </a:rPr>
                <a:t>2017</a:t>
              </a:r>
              <a:endParaRPr lang="en-US" b="1" dirty="0">
                <a:solidFill>
                  <a:schemeClr val="bg1"/>
                </a:solidFill>
                <a:latin typeface="Source Sans Pro" charset="0"/>
                <a:ea typeface="Source Sans Pro" charset="0"/>
                <a:cs typeface="Source Sans Pro" charset="0"/>
              </a:endParaRPr>
            </a:p>
          </p:txBody>
        </p:sp>
      </p:grpSp>
      <p:sp>
        <p:nvSpPr>
          <p:cNvPr id="32" name="Lorem Ipsum…"/>
          <p:cNvSpPr txBox="1"/>
          <p:nvPr/>
        </p:nvSpPr>
        <p:spPr>
          <a:xfrm>
            <a:off x="2831980" y="2119352"/>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a:t>
            </a:r>
            <a:r>
              <a:rPr sz="1400" dirty="0" smtClean="0">
                <a:solidFill>
                  <a:schemeClr val="tx2"/>
                </a:solidFill>
                <a:latin typeface="Source Sans Pro" charset="0"/>
                <a:ea typeface="Source Sans Pro" charset="0"/>
                <a:cs typeface="Source Sans Pro" charset="0"/>
              </a:rPr>
              <a:t>consectetur</a:t>
            </a:r>
            <a:endParaRPr sz="1400" dirty="0">
              <a:solidFill>
                <a:schemeClr val="tx2"/>
              </a:solidFill>
              <a:latin typeface="Source Sans Pro" charset="0"/>
              <a:ea typeface="Source Sans Pro" charset="0"/>
              <a:cs typeface="Source Sans Pro" charset="0"/>
            </a:endParaRPr>
          </a:p>
        </p:txBody>
      </p:sp>
      <p:grpSp>
        <p:nvGrpSpPr>
          <p:cNvPr id="9" name="Group 8"/>
          <p:cNvGrpSpPr/>
          <p:nvPr/>
        </p:nvGrpSpPr>
        <p:grpSpPr>
          <a:xfrm>
            <a:off x="5714001" y="3442636"/>
            <a:ext cx="792088" cy="792088"/>
            <a:chOff x="5714001" y="3442636"/>
            <a:chExt cx="792088" cy="792088"/>
          </a:xfrm>
        </p:grpSpPr>
        <p:sp>
          <p:nvSpPr>
            <p:cNvPr id="21" name="Oval 20"/>
            <p:cNvSpPr/>
            <p:nvPr/>
          </p:nvSpPr>
          <p:spPr>
            <a:xfrm>
              <a:off x="5714001" y="3442636"/>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766591" y="3658974"/>
              <a:ext cx="720080" cy="369332"/>
            </a:xfrm>
            <a:prstGeom prst="rect">
              <a:avLst/>
            </a:prstGeom>
            <a:noFill/>
          </p:spPr>
          <p:txBody>
            <a:bodyPr wrap="square" rtlCol="0">
              <a:spAutoFit/>
            </a:bodyPr>
            <a:lstStyle/>
            <a:p>
              <a:r>
                <a:rPr lang="en-US" b="1" dirty="0" smtClean="0">
                  <a:solidFill>
                    <a:schemeClr val="bg1"/>
                  </a:solidFill>
                  <a:latin typeface="Source Sans Pro" charset="0"/>
                  <a:ea typeface="Source Sans Pro" charset="0"/>
                  <a:cs typeface="Source Sans Pro" charset="0"/>
                </a:rPr>
                <a:t>2019</a:t>
              </a:r>
              <a:endParaRPr lang="en-US" b="1" dirty="0">
                <a:solidFill>
                  <a:schemeClr val="bg1"/>
                </a:solidFill>
                <a:latin typeface="Source Sans Pro" charset="0"/>
                <a:ea typeface="Source Sans Pro" charset="0"/>
                <a:cs typeface="Source Sans Pro" charset="0"/>
              </a:endParaRPr>
            </a:p>
          </p:txBody>
        </p:sp>
      </p:grpSp>
      <p:grpSp>
        <p:nvGrpSpPr>
          <p:cNvPr id="12" name="Group 11"/>
          <p:cNvGrpSpPr/>
          <p:nvPr/>
        </p:nvGrpSpPr>
        <p:grpSpPr>
          <a:xfrm>
            <a:off x="9263300" y="3392488"/>
            <a:ext cx="792088" cy="792088"/>
            <a:chOff x="9263300" y="3392488"/>
            <a:chExt cx="792088" cy="792088"/>
          </a:xfrm>
        </p:grpSpPr>
        <p:sp>
          <p:nvSpPr>
            <p:cNvPr id="22" name="Oval 21"/>
            <p:cNvSpPr/>
            <p:nvPr/>
          </p:nvSpPr>
          <p:spPr>
            <a:xfrm>
              <a:off x="9263300" y="3392488"/>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294375" y="3616434"/>
              <a:ext cx="720080" cy="369332"/>
            </a:xfrm>
            <a:prstGeom prst="rect">
              <a:avLst/>
            </a:prstGeom>
            <a:noFill/>
          </p:spPr>
          <p:txBody>
            <a:bodyPr wrap="square" rtlCol="0">
              <a:spAutoFit/>
            </a:bodyPr>
            <a:lstStyle/>
            <a:p>
              <a:r>
                <a:rPr lang="en-US" b="1" dirty="0" smtClean="0">
                  <a:solidFill>
                    <a:schemeClr val="bg1"/>
                  </a:solidFill>
                  <a:latin typeface="Source Sans Pro" charset="0"/>
                  <a:ea typeface="Source Sans Pro" charset="0"/>
                  <a:cs typeface="Source Sans Pro" charset="0"/>
                </a:rPr>
                <a:t>2022</a:t>
              </a:r>
              <a:endParaRPr lang="en-US" b="1" dirty="0">
                <a:solidFill>
                  <a:schemeClr val="bg1"/>
                </a:solidFill>
                <a:latin typeface="Source Sans Pro" charset="0"/>
                <a:ea typeface="Source Sans Pro" charset="0"/>
                <a:cs typeface="Source Sans Pro" charset="0"/>
              </a:endParaRPr>
            </a:p>
          </p:txBody>
        </p:sp>
      </p:grpSp>
      <p:grpSp>
        <p:nvGrpSpPr>
          <p:cNvPr id="10" name="Group 9"/>
          <p:cNvGrpSpPr/>
          <p:nvPr/>
        </p:nvGrpSpPr>
        <p:grpSpPr>
          <a:xfrm>
            <a:off x="8097133" y="3441984"/>
            <a:ext cx="792088" cy="792088"/>
            <a:chOff x="8097133" y="3441984"/>
            <a:chExt cx="792088" cy="792088"/>
          </a:xfrm>
        </p:grpSpPr>
        <p:sp>
          <p:nvSpPr>
            <p:cNvPr id="80" name="Oval 79"/>
            <p:cNvSpPr/>
            <p:nvPr/>
          </p:nvSpPr>
          <p:spPr>
            <a:xfrm>
              <a:off x="8097133" y="3441984"/>
              <a:ext cx="792088" cy="792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128900" y="3659052"/>
              <a:ext cx="720080" cy="369332"/>
            </a:xfrm>
            <a:prstGeom prst="rect">
              <a:avLst/>
            </a:prstGeom>
            <a:noFill/>
          </p:spPr>
          <p:txBody>
            <a:bodyPr wrap="square" rtlCol="0">
              <a:spAutoFit/>
            </a:bodyPr>
            <a:lstStyle/>
            <a:p>
              <a:r>
                <a:rPr lang="en-US" b="1" dirty="0" smtClean="0">
                  <a:solidFill>
                    <a:schemeClr val="bg1"/>
                  </a:solidFill>
                  <a:latin typeface="Source Sans Pro" charset="0"/>
                  <a:ea typeface="Source Sans Pro" charset="0"/>
                  <a:cs typeface="Source Sans Pro" charset="0"/>
                </a:rPr>
                <a:t>2021</a:t>
              </a:r>
              <a:endParaRPr lang="en-US" b="1" dirty="0">
                <a:solidFill>
                  <a:schemeClr val="bg1"/>
                </a:solidFill>
                <a:latin typeface="Source Sans Pro" charset="0"/>
                <a:ea typeface="Source Sans Pro" charset="0"/>
                <a:cs typeface="Source Sans Pro" charset="0"/>
              </a:endParaRPr>
            </a:p>
          </p:txBody>
        </p:sp>
      </p:grpSp>
      <p:sp>
        <p:nvSpPr>
          <p:cNvPr id="82" name="Lorem Ipsum…"/>
          <p:cNvSpPr txBox="1"/>
          <p:nvPr/>
        </p:nvSpPr>
        <p:spPr>
          <a:xfrm>
            <a:off x="6357544" y="4604690"/>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a:t>
            </a:r>
            <a:r>
              <a:rPr sz="1400" dirty="0" smtClean="0">
                <a:solidFill>
                  <a:schemeClr val="tx2"/>
                </a:solidFill>
                <a:latin typeface="Source Sans Pro" charset="0"/>
                <a:ea typeface="Source Sans Pro" charset="0"/>
                <a:cs typeface="Source Sans Pro" charset="0"/>
              </a:rPr>
              <a:t>consectetur</a:t>
            </a:r>
            <a:endParaRPr sz="1400" dirty="0">
              <a:solidFill>
                <a:schemeClr val="tx2"/>
              </a:solidFill>
              <a:latin typeface="Source Sans Pro" charset="0"/>
              <a:ea typeface="Source Sans Pro" charset="0"/>
              <a:cs typeface="Source Sans Pro" charset="0"/>
            </a:endParaRPr>
          </a:p>
        </p:txBody>
      </p:sp>
      <p:sp>
        <p:nvSpPr>
          <p:cNvPr id="83" name="Lorem Ipsum…"/>
          <p:cNvSpPr txBox="1"/>
          <p:nvPr/>
        </p:nvSpPr>
        <p:spPr>
          <a:xfrm>
            <a:off x="8742081" y="4609644"/>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a:t>
            </a:r>
            <a:r>
              <a:rPr sz="1400" dirty="0" smtClean="0">
                <a:solidFill>
                  <a:schemeClr val="tx2"/>
                </a:solidFill>
                <a:latin typeface="Source Sans Pro" charset="0"/>
                <a:ea typeface="Source Sans Pro" charset="0"/>
                <a:cs typeface="Source Sans Pro" charset="0"/>
              </a:rPr>
              <a:t>consectetur</a:t>
            </a:r>
            <a:endParaRPr sz="1400" dirty="0">
              <a:solidFill>
                <a:schemeClr val="tx2"/>
              </a:solidFill>
              <a:latin typeface="Source Sans Pro" charset="0"/>
              <a:ea typeface="Source Sans Pro" charset="0"/>
              <a:cs typeface="Source Sans Pro" charset="0"/>
            </a:endParaRPr>
          </a:p>
        </p:txBody>
      </p:sp>
      <p:sp>
        <p:nvSpPr>
          <p:cNvPr id="84" name="Lorem Ipsum…"/>
          <p:cNvSpPr txBox="1"/>
          <p:nvPr/>
        </p:nvSpPr>
        <p:spPr>
          <a:xfrm>
            <a:off x="3973006" y="4613920"/>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2"/>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tx2"/>
                </a:solidFill>
                <a:latin typeface="Source Sans Pro" charset="0"/>
                <a:ea typeface="Source Sans Pro" charset="0"/>
                <a:cs typeface="Source Sans Pro" charset="0"/>
              </a:rPr>
              <a:t>Lorem ipsum dolor sit amet, </a:t>
            </a:r>
            <a:r>
              <a:rPr sz="1400" dirty="0" smtClean="0">
                <a:solidFill>
                  <a:schemeClr val="tx2"/>
                </a:solidFill>
                <a:latin typeface="Source Sans Pro" charset="0"/>
                <a:ea typeface="Source Sans Pro" charset="0"/>
                <a:cs typeface="Source Sans Pro" charset="0"/>
              </a:rPr>
              <a:t>consectetur</a:t>
            </a:r>
            <a:endParaRPr sz="1400" dirty="0">
              <a:solidFill>
                <a:schemeClr val="tx2"/>
              </a:solidFill>
              <a:latin typeface="Source Sans Pro" charset="0"/>
              <a:ea typeface="Source Sans Pro" charset="0"/>
              <a:cs typeface="Source Sans Pro" charset="0"/>
            </a:endParaRPr>
          </a:p>
        </p:txBody>
      </p:sp>
      <p:sp>
        <p:nvSpPr>
          <p:cNvPr id="61" name="Rectangle 60"/>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grpSp>
        <p:nvGrpSpPr>
          <p:cNvPr id="3" name="Group 2"/>
          <p:cNvGrpSpPr/>
          <p:nvPr/>
        </p:nvGrpSpPr>
        <p:grpSpPr>
          <a:xfrm>
            <a:off x="3144777" y="3186870"/>
            <a:ext cx="1201671" cy="1183100"/>
            <a:chOff x="1619282" y="2536981"/>
            <a:chExt cx="1201671" cy="1183100"/>
          </a:xfrm>
        </p:grpSpPr>
        <p:sp>
          <p:nvSpPr>
            <p:cNvPr id="53" name="Arc 52"/>
            <p:cNvSpPr>
              <a:spLocks noChangeAspect="1"/>
            </p:cNvSpPr>
            <p:nvPr/>
          </p:nvSpPr>
          <p:spPr>
            <a:xfrm>
              <a:off x="1619282" y="2536981"/>
              <a:ext cx="1183100" cy="1183100"/>
            </a:xfrm>
            <a:prstGeom prst="arc">
              <a:avLst/>
            </a:prstGeom>
            <a:ln w="254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a:spLocks noChangeAspect="1"/>
            </p:cNvSpPr>
            <p:nvPr/>
          </p:nvSpPr>
          <p:spPr>
            <a:xfrm rot="16200000">
              <a:off x="1637853" y="2536981"/>
              <a:ext cx="1183100" cy="1183100"/>
            </a:xfrm>
            <a:prstGeom prst="arc">
              <a:avLst/>
            </a:prstGeom>
            <a:ln w="2540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5499006" y="3186870"/>
            <a:ext cx="1201671" cy="1183100"/>
            <a:chOff x="1619282" y="2536981"/>
            <a:chExt cx="1201671" cy="1183100"/>
          </a:xfrm>
        </p:grpSpPr>
        <p:sp>
          <p:nvSpPr>
            <p:cNvPr id="70" name="Arc 69"/>
            <p:cNvSpPr>
              <a:spLocks noChangeAspect="1"/>
            </p:cNvSpPr>
            <p:nvPr/>
          </p:nvSpPr>
          <p:spPr>
            <a:xfrm>
              <a:off x="1619282" y="2536981"/>
              <a:ext cx="1183100" cy="1183100"/>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a:spLocks noChangeAspect="1"/>
            </p:cNvSpPr>
            <p:nvPr/>
          </p:nvSpPr>
          <p:spPr>
            <a:xfrm rot="16200000">
              <a:off x="1637853" y="2536981"/>
              <a:ext cx="1183100" cy="1183100"/>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7858566" y="3171691"/>
            <a:ext cx="1201671" cy="1183100"/>
            <a:chOff x="1619282" y="2536981"/>
            <a:chExt cx="1201671" cy="1183100"/>
          </a:xfrm>
        </p:grpSpPr>
        <p:sp>
          <p:nvSpPr>
            <p:cNvPr id="73" name="Arc 72"/>
            <p:cNvSpPr>
              <a:spLocks noChangeAspect="1"/>
            </p:cNvSpPr>
            <p:nvPr/>
          </p:nvSpPr>
          <p:spPr>
            <a:xfrm>
              <a:off x="1619282" y="2536981"/>
              <a:ext cx="1183100" cy="1183100"/>
            </a:xfrm>
            <a:prstGeom prst="arc">
              <a:avLst/>
            </a:prstGeom>
            <a:ln w="254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p:cNvSpPr>
              <a:spLocks noChangeAspect="1"/>
            </p:cNvSpPr>
            <p:nvPr/>
          </p:nvSpPr>
          <p:spPr>
            <a:xfrm rot="16200000">
              <a:off x="1637853" y="2536981"/>
              <a:ext cx="1183100" cy="1183100"/>
            </a:xfrm>
            <a:prstGeom prst="arc">
              <a:avLst/>
            </a:prstGeom>
            <a:ln w="254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4"/>
          <p:cNvGrpSpPr/>
          <p:nvPr/>
        </p:nvGrpSpPr>
        <p:grpSpPr>
          <a:xfrm rot="10800000">
            <a:off x="4312703" y="3232868"/>
            <a:ext cx="1201671" cy="1183100"/>
            <a:chOff x="1611598" y="2536981"/>
            <a:chExt cx="1201671" cy="1183100"/>
          </a:xfrm>
        </p:grpSpPr>
        <p:sp>
          <p:nvSpPr>
            <p:cNvPr id="86" name="Arc 85"/>
            <p:cNvSpPr>
              <a:spLocks noChangeAspect="1"/>
            </p:cNvSpPr>
            <p:nvPr/>
          </p:nvSpPr>
          <p:spPr>
            <a:xfrm>
              <a:off x="1611598" y="2536981"/>
              <a:ext cx="1183100" cy="1183100"/>
            </a:xfrm>
            <a:prstGeom prst="arc">
              <a:avLst/>
            </a:prstGeom>
            <a:ln w="2540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a:spLocks noChangeAspect="1"/>
            </p:cNvSpPr>
            <p:nvPr/>
          </p:nvSpPr>
          <p:spPr>
            <a:xfrm rot="16200000">
              <a:off x="1630169" y="2536981"/>
              <a:ext cx="1183100" cy="1183100"/>
            </a:xfrm>
            <a:prstGeom prst="arc">
              <a:avLst/>
            </a:prstGeom>
            <a:ln w="2540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rot="10800000">
            <a:off x="6672263" y="3232868"/>
            <a:ext cx="1201671" cy="1183100"/>
            <a:chOff x="1611598" y="2536981"/>
            <a:chExt cx="1201671" cy="1183100"/>
          </a:xfrm>
        </p:grpSpPr>
        <p:sp>
          <p:nvSpPr>
            <p:cNvPr id="89" name="Arc 88"/>
            <p:cNvSpPr>
              <a:spLocks noChangeAspect="1"/>
            </p:cNvSpPr>
            <p:nvPr/>
          </p:nvSpPr>
          <p:spPr>
            <a:xfrm>
              <a:off x="1611598" y="2536981"/>
              <a:ext cx="1183100" cy="1183100"/>
            </a:xfrm>
            <a:prstGeom prst="arc">
              <a:avLst/>
            </a:prstGeom>
            <a:ln w="254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a:spLocks noChangeAspect="1"/>
            </p:cNvSpPr>
            <p:nvPr/>
          </p:nvSpPr>
          <p:spPr>
            <a:xfrm rot="16200000">
              <a:off x="1630169" y="2536981"/>
              <a:ext cx="1183100" cy="1183100"/>
            </a:xfrm>
            <a:prstGeom prst="arc">
              <a:avLst/>
            </a:prstGeom>
            <a:ln w="254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Group 90"/>
          <p:cNvGrpSpPr/>
          <p:nvPr/>
        </p:nvGrpSpPr>
        <p:grpSpPr>
          <a:xfrm rot="10800000">
            <a:off x="9051260" y="3232868"/>
            <a:ext cx="1201671" cy="1183100"/>
            <a:chOff x="1611598" y="2536981"/>
            <a:chExt cx="1201671" cy="1183100"/>
          </a:xfrm>
        </p:grpSpPr>
        <p:sp>
          <p:nvSpPr>
            <p:cNvPr id="92" name="Arc 91"/>
            <p:cNvSpPr>
              <a:spLocks noChangeAspect="1"/>
            </p:cNvSpPr>
            <p:nvPr/>
          </p:nvSpPr>
          <p:spPr>
            <a:xfrm>
              <a:off x="1611598" y="2536981"/>
              <a:ext cx="1183100" cy="1183100"/>
            </a:xfrm>
            <a:prstGeom prst="arc">
              <a:avLst/>
            </a:prstGeom>
            <a:ln w="2540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a:spLocks noChangeAspect="1"/>
            </p:cNvSpPr>
            <p:nvPr/>
          </p:nvSpPr>
          <p:spPr>
            <a:xfrm rot="16200000">
              <a:off x="1630169" y="2536981"/>
              <a:ext cx="1183100" cy="1183100"/>
            </a:xfrm>
            <a:prstGeom prst="arc">
              <a:avLst/>
            </a:prstGeom>
            <a:ln w="2540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TextBox 53"/>
          <p:cNvSpPr txBox="1"/>
          <p:nvPr/>
        </p:nvSpPr>
        <p:spPr>
          <a:xfrm>
            <a:off x="4523824" y="157686"/>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21566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1500"/>
                                        <p:tgtEl>
                                          <p:spTgt spid="65"/>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1300"/>
                                        <p:tgtEl>
                                          <p:spTgt spid="67"/>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66"/>
                                        </p:tgtEl>
                                        <p:attrNameLst>
                                          <p:attrName>style.visibility</p:attrName>
                                        </p:attrNameLst>
                                      </p:cBhvr>
                                      <p:to>
                                        <p:strVal val="visible"/>
                                      </p:to>
                                    </p:set>
                                    <p:animEffect transition="in" filter="wipe(down)">
                                      <p:cBhvr>
                                        <p:cTn id="13" dur="1300"/>
                                        <p:tgtEl>
                                          <p:spTgt spid="66"/>
                                        </p:tgtEl>
                                      </p:cBhvr>
                                    </p:animEffect>
                                  </p:childTnLst>
                                </p:cTn>
                              </p:par>
                            </p:childTnLst>
                          </p:cTn>
                        </p:par>
                        <p:par>
                          <p:cTn id="14" fill="hold">
                            <p:stCondLst>
                              <p:cond delay="1700"/>
                            </p:stCondLst>
                            <p:childTnLst>
                              <p:par>
                                <p:cTn id="15" presetID="10" presetClass="entr" presetSubtype="0" fill="hold" grpId="0" nodeType="afterEffect">
                                  <p:stCondLst>
                                    <p:cond delay="1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par>
                          <p:cTn id="18" fill="hold">
                            <p:stCondLst>
                              <p:cond delay="2300"/>
                            </p:stCondLst>
                            <p:childTnLst>
                              <p:par>
                                <p:cTn id="19" presetID="22" presetClass="entr" presetSubtype="8" fill="hold" nodeType="afterEffect">
                                  <p:stCondLst>
                                    <p:cond delay="10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par>
                                <p:cTn id="25" presetID="22" presetClass="entr" presetSubtype="8" fill="hold" nodeType="withEffect">
                                  <p:stCondLst>
                                    <p:cond delay="90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700"/>
                            </p:stCondLst>
                            <p:childTnLst>
                              <p:par>
                                <p:cTn id="29" presetID="31" presetClass="entr" presetSubtype="0" fill="hold" nodeType="afterEffect">
                                  <p:stCondLst>
                                    <p:cond delay="1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90"/>
                                          </p:val>
                                        </p:tav>
                                        <p:tav tm="100000">
                                          <p:val>
                                            <p:fltVal val="0"/>
                                          </p:val>
                                        </p:tav>
                                      </p:tavLst>
                                    </p:anim>
                                    <p:animEffect transition="in" filter="fade">
                                      <p:cBhvr>
                                        <p:cTn id="34" dur="500"/>
                                        <p:tgtEl>
                                          <p:spTgt spid="4"/>
                                        </p:tgtEl>
                                      </p:cBhvr>
                                    </p:animEffect>
                                  </p:childTnLst>
                                </p:cTn>
                              </p:par>
                            </p:childTnLst>
                          </p:cTn>
                        </p:par>
                        <p:par>
                          <p:cTn id="35" fill="hold">
                            <p:stCondLst>
                              <p:cond delay="4300"/>
                            </p:stCondLst>
                            <p:childTnLst>
                              <p:par>
                                <p:cTn id="36" presetID="10" presetClass="entr" presetSubtype="0" fill="hold" grpId="0" nodeType="afterEffect">
                                  <p:stCondLst>
                                    <p:cond delay="1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500"/>
                            </p:stCondLst>
                            <p:childTnLst>
                              <p:par>
                                <p:cTn id="45" presetID="31" presetClass="entr" presetSubtype="0" fill="hold" nodeType="afterEffect">
                                  <p:stCondLst>
                                    <p:cond delay="10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 calcmode="lin" valueType="num">
                                      <p:cBhvr>
                                        <p:cTn id="49" dur="500" fill="hold"/>
                                        <p:tgtEl>
                                          <p:spTgt spid="7"/>
                                        </p:tgtEl>
                                        <p:attrNameLst>
                                          <p:attrName>style.rotation</p:attrName>
                                        </p:attrNameLst>
                                      </p:cBhvr>
                                      <p:tavLst>
                                        <p:tav tm="0">
                                          <p:val>
                                            <p:fltVal val="90"/>
                                          </p:val>
                                        </p:tav>
                                        <p:tav tm="100000">
                                          <p:val>
                                            <p:fltVal val="0"/>
                                          </p:val>
                                        </p:tav>
                                      </p:tavLst>
                                    </p:anim>
                                    <p:animEffect transition="in" filter="fade">
                                      <p:cBhvr>
                                        <p:cTn id="50" dur="500"/>
                                        <p:tgtEl>
                                          <p:spTgt spid="7"/>
                                        </p:tgtEl>
                                      </p:cBhvr>
                                    </p:animEffect>
                                  </p:childTnLst>
                                </p:cTn>
                              </p:par>
                            </p:childTnLst>
                          </p:cTn>
                        </p:par>
                        <p:par>
                          <p:cTn id="51" fill="hold">
                            <p:stCondLst>
                              <p:cond delay="1100"/>
                            </p:stCondLst>
                            <p:childTnLst>
                              <p:par>
                                <p:cTn id="52" presetID="10" presetClass="entr" presetSubtype="0" fill="hold" grpId="0" nodeType="afterEffect">
                                  <p:stCondLst>
                                    <p:cond delay="10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left)">
                                      <p:cBhvr>
                                        <p:cTn id="59" dur="500"/>
                                        <p:tgtEl>
                                          <p:spTgt spid="69"/>
                                        </p:tgtEl>
                                      </p:cBhvr>
                                    </p:animEffect>
                                  </p:childTnLst>
                                </p:cTn>
                              </p:par>
                            </p:childTnLst>
                          </p:cTn>
                        </p:par>
                        <p:par>
                          <p:cTn id="60" fill="hold">
                            <p:stCondLst>
                              <p:cond delay="500"/>
                            </p:stCondLst>
                            <p:childTnLst>
                              <p:par>
                                <p:cTn id="61" presetID="31" presetClass="entr" presetSubtype="0" fill="hold" nodeType="afterEffect">
                                  <p:stCondLst>
                                    <p:cond delay="1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style.rotation</p:attrName>
                                        </p:attrNameLst>
                                      </p:cBhvr>
                                      <p:tavLst>
                                        <p:tav tm="0">
                                          <p:val>
                                            <p:fltVal val="90"/>
                                          </p:val>
                                        </p:tav>
                                        <p:tav tm="100000">
                                          <p:val>
                                            <p:fltVal val="0"/>
                                          </p:val>
                                        </p:tav>
                                      </p:tavLst>
                                    </p:anim>
                                    <p:animEffect transition="in" filter="fade">
                                      <p:cBhvr>
                                        <p:cTn id="66" dur="500"/>
                                        <p:tgtEl>
                                          <p:spTgt spid="9"/>
                                        </p:tgtEl>
                                      </p:cBhvr>
                                    </p:animEffect>
                                  </p:childTnLst>
                                </p:cTn>
                              </p:par>
                            </p:childTnLst>
                          </p:cTn>
                        </p:par>
                        <p:par>
                          <p:cTn id="67" fill="hold">
                            <p:stCondLst>
                              <p:cond delay="1100"/>
                            </p:stCondLst>
                            <p:childTnLst>
                              <p:par>
                                <p:cTn id="68" presetID="10" presetClass="entr" presetSubtype="0" fill="hold" grpId="0" nodeType="afterEffect">
                                  <p:stCondLst>
                                    <p:cond delay="10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left)">
                                      <p:cBhvr>
                                        <p:cTn id="75" dur="500"/>
                                        <p:tgtEl>
                                          <p:spTgt spid="88"/>
                                        </p:tgtEl>
                                      </p:cBhvr>
                                    </p:animEffect>
                                  </p:childTnLst>
                                </p:cTn>
                              </p:par>
                            </p:childTnLst>
                          </p:cTn>
                        </p:par>
                        <p:par>
                          <p:cTn id="76" fill="hold">
                            <p:stCondLst>
                              <p:cond delay="500"/>
                            </p:stCondLst>
                            <p:childTnLst>
                              <p:par>
                                <p:cTn id="77" presetID="31" presetClass="entr" presetSubtype="0" fill="hold" nodeType="afterEffect">
                                  <p:stCondLst>
                                    <p:cond delay="10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 calcmode="lin" valueType="num">
                                      <p:cBhvr>
                                        <p:cTn id="81" dur="500" fill="hold"/>
                                        <p:tgtEl>
                                          <p:spTgt spid="8"/>
                                        </p:tgtEl>
                                        <p:attrNameLst>
                                          <p:attrName>style.rotation</p:attrName>
                                        </p:attrNameLst>
                                      </p:cBhvr>
                                      <p:tavLst>
                                        <p:tav tm="0">
                                          <p:val>
                                            <p:fltVal val="90"/>
                                          </p:val>
                                        </p:tav>
                                        <p:tav tm="100000">
                                          <p:val>
                                            <p:fltVal val="0"/>
                                          </p:val>
                                        </p:tav>
                                      </p:tavLst>
                                    </p:anim>
                                    <p:animEffect transition="in" filter="fade">
                                      <p:cBhvr>
                                        <p:cTn id="82" dur="500"/>
                                        <p:tgtEl>
                                          <p:spTgt spid="8"/>
                                        </p:tgtEl>
                                      </p:cBhvr>
                                    </p:animEffect>
                                  </p:childTnLst>
                                </p:cTn>
                              </p:par>
                            </p:childTnLst>
                          </p:cTn>
                        </p:par>
                        <p:par>
                          <p:cTn id="83" fill="hold">
                            <p:stCondLst>
                              <p:cond delay="1100"/>
                            </p:stCondLst>
                            <p:childTnLst>
                              <p:par>
                                <p:cTn id="84" presetID="10" presetClass="entr" presetSubtype="0" fill="hold" grpId="0" nodeType="afterEffect">
                                  <p:stCondLst>
                                    <p:cond delay="10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left)">
                                      <p:cBhvr>
                                        <p:cTn id="91" dur="500"/>
                                        <p:tgtEl>
                                          <p:spTgt spid="72"/>
                                        </p:tgtEl>
                                      </p:cBhvr>
                                    </p:animEffect>
                                  </p:childTnLst>
                                </p:cTn>
                              </p:par>
                            </p:childTnLst>
                          </p:cTn>
                        </p:par>
                        <p:par>
                          <p:cTn id="92" fill="hold">
                            <p:stCondLst>
                              <p:cond delay="500"/>
                            </p:stCondLst>
                            <p:childTnLst>
                              <p:par>
                                <p:cTn id="93" presetID="31" presetClass="entr" presetSubtype="0" fill="hold" nodeType="afterEffect">
                                  <p:stCondLst>
                                    <p:cond delay="10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ppt_w</p:attrName>
                                        </p:attrNameLst>
                                      </p:cBhvr>
                                      <p:tavLst>
                                        <p:tav tm="0">
                                          <p:val>
                                            <p:fltVal val="0"/>
                                          </p:val>
                                        </p:tav>
                                        <p:tav tm="100000">
                                          <p:val>
                                            <p:strVal val="#ppt_w"/>
                                          </p:val>
                                        </p:tav>
                                      </p:tavLst>
                                    </p:anim>
                                    <p:anim calcmode="lin" valueType="num">
                                      <p:cBhvr>
                                        <p:cTn id="96" dur="500" fill="hold"/>
                                        <p:tgtEl>
                                          <p:spTgt spid="10"/>
                                        </p:tgtEl>
                                        <p:attrNameLst>
                                          <p:attrName>ppt_h</p:attrName>
                                        </p:attrNameLst>
                                      </p:cBhvr>
                                      <p:tavLst>
                                        <p:tav tm="0">
                                          <p:val>
                                            <p:fltVal val="0"/>
                                          </p:val>
                                        </p:tav>
                                        <p:tav tm="100000">
                                          <p:val>
                                            <p:strVal val="#ppt_h"/>
                                          </p:val>
                                        </p:tav>
                                      </p:tavLst>
                                    </p:anim>
                                    <p:anim calcmode="lin" valueType="num">
                                      <p:cBhvr>
                                        <p:cTn id="97" dur="500" fill="hold"/>
                                        <p:tgtEl>
                                          <p:spTgt spid="10"/>
                                        </p:tgtEl>
                                        <p:attrNameLst>
                                          <p:attrName>style.rotation</p:attrName>
                                        </p:attrNameLst>
                                      </p:cBhvr>
                                      <p:tavLst>
                                        <p:tav tm="0">
                                          <p:val>
                                            <p:fltVal val="90"/>
                                          </p:val>
                                        </p:tav>
                                        <p:tav tm="100000">
                                          <p:val>
                                            <p:fltVal val="0"/>
                                          </p:val>
                                        </p:tav>
                                      </p:tavLst>
                                    </p:anim>
                                    <p:animEffect transition="in" filter="fade">
                                      <p:cBhvr>
                                        <p:cTn id="98" dur="500"/>
                                        <p:tgtEl>
                                          <p:spTgt spid="10"/>
                                        </p:tgtEl>
                                      </p:cBhvr>
                                    </p:animEffect>
                                  </p:childTnLst>
                                </p:cTn>
                              </p:par>
                            </p:childTnLst>
                          </p:cTn>
                        </p:par>
                        <p:par>
                          <p:cTn id="99" fill="hold">
                            <p:stCondLst>
                              <p:cond delay="1100"/>
                            </p:stCondLst>
                            <p:childTnLst>
                              <p:par>
                                <p:cTn id="100" presetID="10" presetClass="entr" presetSubtype="0" fill="hold" grpId="0" nodeType="afterEffect">
                                  <p:stCondLst>
                                    <p:cond delay="10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wipe(left)">
                                      <p:cBhvr>
                                        <p:cTn id="107" dur="500"/>
                                        <p:tgtEl>
                                          <p:spTgt spid="91"/>
                                        </p:tgtEl>
                                      </p:cBhvr>
                                    </p:animEffect>
                                  </p:childTnLst>
                                </p:cTn>
                              </p:par>
                              <p:par>
                                <p:cTn id="108" presetID="22" presetClass="entr" presetSubtype="4" fill="hold" nodeType="withEffect">
                                  <p:stCondLst>
                                    <p:cond delay="400"/>
                                  </p:stCondLst>
                                  <p:childTnLst>
                                    <p:set>
                                      <p:cBhvr>
                                        <p:cTn id="109" dur="1" fill="hold">
                                          <p:stCondLst>
                                            <p:cond delay="0"/>
                                          </p:stCondLst>
                                        </p:cTn>
                                        <p:tgtEl>
                                          <p:spTgt spid="59"/>
                                        </p:tgtEl>
                                        <p:attrNameLst>
                                          <p:attrName>style.visibility</p:attrName>
                                        </p:attrNameLst>
                                      </p:cBhvr>
                                      <p:to>
                                        <p:strVal val="visible"/>
                                      </p:to>
                                    </p:set>
                                    <p:animEffect transition="in" filter="wipe(down)">
                                      <p:cBhvr>
                                        <p:cTn id="110" dur="500"/>
                                        <p:tgtEl>
                                          <p:spTgt spid="59"/>
                                        </p:tgtEl>
                                      </p:cBhvr>
                                    </p:animEffect>
                                  </p:childTnLst>
                                </p:cTn>
                              </p:par>
                            </p:childTnLst>
                          </p:cTn>
                        </p:par>
                        <p:par>
                          <p:cTn id="111" fill="hold">
                            <p:stCondLst>
                              <p:cond delay="900"/>
                            </p:stCondLst>
                            <p:childTnLst>
                              <p:par>
                                <p:cTn id="112" presetID="31" presetClass="entr" presetSubtype="0" fill="hold" nodeType="afterEffect">
                                  <p:stCondLst>
                                    <p:cond delay="10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500" fill="hold"/>
                                        <p:tgtEl>
                                          <p:spTgt spid="12"/>
                                        </p:tgtEl>
                                        <p:attrNameLst>
                                          <p:attrName>ppt_w</p:attrName>
                                        </p:attrNameLst>
                                      </p:cBhvr>
                                      <p:tavLst>
                                        <p:tav tm="0">
                                          <p:val>
                                            <p:fltVal val="0"/>
                                          </p:val>
                                        </p:tav>
                                        <p:tav tm="100000">
                                          <p:val>
                                            <p:strVal val="#ppt_w"/>
                                          </p:val>
                                        </p:tav>
                                      </p:tavLst>
                                    </p:anim>
                                    <p:anim calcmode="lin" valueType="num">
                                      <p:cBhvr>
                                        <p:cTn id="115" dur="500" fill="hold"/>
                                        <p:tgtEl>
                                          <p:spTgt spid="12"/>
                                        </p:tgtEl>
                                        <p:attrNameLst>
                                          <p:attrName>ppt_h</p:attrName>
                                        </p:attrNameLst>
                                      </p:cBhvr>
                                      <p:tavLst>
                                        <p:tav tm="0">
                                          <p:val>
                                            <p:fltVal val="0"/>
                                          </p:val>
                                        </p:tav>
                                        <p:tav tm="100000">
                                          <p:val>
                                            <p:strVal val="#ppt_h"/>
                                          </p:val>
                                        </p:tav>
                                      </p:tavLst>
                                    </p:anim>
                                    <p:anim calcmode="lin" valueType="num">
                                      <p:cBhvr>
                                        <p:cTn id="116" dur="500" fill="hold"/>
                                        <p:tgtEl>
                                          <p:spTgt spid="12"/>
                                        </p:tgtEl>
                                        <p:attrNameLst>
                                          <p:attrName>style.rotation</p:attrName>
                                        </p:attrNameLst>
                                      </p:cBhvr>
                                      <p:tavLst>
                                        <p:tav tm="0">
                                          <p:val>
                                            <p:fltVal val="90"/>
                                          </p:val>
                                        </p:tav>
                                        <p:tav tm="100000">
                                          <p:val>
                                            <p:fltVal val="0"/>
                                          </p:val>
                                        </p:tav>
                                      </p:tavLst>
                                    </p:anim>
                                    <p:animEffect transition="in" filter="fade">
                                      <p:cBhvr>
                                        <p:cTn id="117" dur="500"/>
                                        <p:tgtEl>
                                          <p:spTgt spid="12"/>
                                        </p:tgtEl>
                                      </p:cBhvr>
                                    </p:animEffect>
                                  </p:childTnLst>
                                </p:cTn>
                              </p:par>
                            </p:childTnLst>
                          </p:cTn>
                        </p:par>
                        <p:par>
                          <p:cTn id="118" fill="hold">
                            <p:stCondLst>
                              <p:cond delay="1500"/>
                            </p:stCondLst>
                            <p:childTnLst>
                              <p:par>
                                <p:cTn id="119" presetID="10" presetClass="entr" presetSubtype="0" fill="hold" grpId="0" nodeType="afterEffect">
                                  <p:stCondLst>
                                    <p:cond delay="100"/>
                                  </p:stCondLst>
                                  <p:childTnLst>
                                    <p:set>
                                      <p:cBhvr>
                                        <p:cTn id="120" dur="1" fill="hold">
                                          <p:stCondLst>
                                            <p:cond delay="0"/>
                                          </p:stCondLst>
                                        </p:cTn>
                                        <p:tgtEl>
                                          <p:spTgt spid="83"/>
                                        </p:tgtEl>
                                        <p:attrNameLst>
                                          <p:attrName>style.visibility</p:attrName>
                                        </p:attrNameLst>
                                      </p:cBhvr>
                                      <p:to>
                                        <p:strVal val="visible"/>
                                      </p:to>
                                    </p:set>
                                    <p:animEffect transition="in" filter="fade">
                                      <p:cBhvr>
                                        <p:cTn id="12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57" grpId="0" animBg="1"/>
      <p:bldP spid="68" grpId="0"/>
      <p:bldP spid="30" grpId="0"/>
      <p:bldP spid="31" grpId="0"/>
      <p:bldP spid="32" grpId="0"/>
      <p:bldP spid="82"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84608" y="-279400"/>
            <a:ext cx="8705088" cy="4895161"/>
          </a:xfrm>
          <a:prstGeom prst="rect">
            <a:avLst/>
          </a:prstGeom>
        </p:spPr>
      </p:pic>
      <p:sp>
        <p:nvSpPr>
          <p:cNvPr id="6" name="Oval 5"/>
          <p:cNvSpPr/>
          <p:nvPr/>
        </p:nvSpPr>
        <p:spPr>
          <a:xfrm>
            <a:off x="4870265" y="4398569"/>
            <a:ext cx="2159917" cy="2044311"/>
          </a:xfrm>
          <a:prstGeom prst="ellipse">
            <a:avLst/>
          </a:prstGeom>
          <a:noFill/>
          <a:ln w="762000" cap="flat">
            <a:solidFill>
              <a:schemeClr val="accent4">
                <a:lumMod val="60000"/>
                <a:lumOff val="40000"/>
              </a:schemeClr>
            </a:solidFill>
            <a:round/>
          </a:ln>
          <a:scene3d>
            <a:camera prst="isometricOffAxis1Top"/>
            <a:lightRig rig="soft" dir="t"/>
          </a:scene3d>
          <a:sp3d extrusionH="635000" prstMaterial="matte">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0265" y="3545916"/>
            <a:ext cx="2159917" cy="2044311"/>
          </a:xfrm>
          <a:prstGeom prst="ellipse">
            <a:avLst/>
          </a:prstGeom>
          <a:noFill/>
          <a:ln w="762000" cap="flat">
            <a:solidFill>
              <a:schemeClr val="tx2"/>
            </a:solidFill>
            <a:round/>
          </a:ln>
          <a:scene3d>
            <a:camera prst="isometricOffAxis1Top"/>
            <a:lightRig rig="soft" dir="t"/>
          </a:scene3d>
          <a:sp3d extrusionH="635000" prstMaterial="matte">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70264" y="2665900"/>
            <a:ext cx="2159917" cy="2044311"/>
          </a:xfrm>
          <a:prstGeom prst="ellipse">
            <a:avLst/>
          </a:prstGeom>
          <a:noFill/>
          <a:ln w="762000" cap="flat">
            <a:solidFill>
              <a:schemeClr val="accent2"/>
            </a:solidFill>
            <a:round/>
          </a:ln>
          <a:scene3d>
            <a:camera prst="isometricOffAxis1Top"/>
            <a:lightRig rig="soft" dir="t"/>
          </a:scene3d>
          <a:sp3d extrusionH="635000" prstMaterial="matte">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9788" y="139223"/>
            <a:ext cx="4673506" cy="1661993"/>
          </a:xfrm>
          <a:prstGeom prst="rect">
            <a:avLst/>
          </a:prstGeom>
          <a:noFill/>
          <a:ln>
            <a:noFill/>
          </a:ln>
        </p:spPr>
        <p:txBody>
          <a:bodyPr wrap="square" lIns="0" tIns="0" rIns="0" bIns="0" rtlCol="0">
            <a:normAutofit/>
          </a:bodyPr>
          <a:lstStyle/>
          <a:p>
            <a:r>
              <a:rPr lang="en-US" sz="3600" dirty="0" smtClean="0">
                <a:solidFill>
                  <a:srgbClr val="FF0000"/>
                </a:solidFill>
                <a:latin typeface="Source Sans Pro ExtraLight" charset="0"/>
                <a:ea typeface="Source Sans Pro ExtraLight" charset="0"/>
                <a:cs typeface="Source Sans Pro ExtraLight" charset="0"/>
              </a:rPr>
              <a:t>Our Secret to a </a:t>
            </a:r>
            <a:r>
              <a:rPr lang="en-US" sz="3600" b="1" dirty="0" smtClean="0">
                <a:solidFill>
                  <a:srgbClr val="FF0000"/>
                </a:solidFill>
                <a:latin typeface="Source Sans Pro" charset="0"/>
                <a:ea typeface="Source Sans Pro" charset="0"/>
                <a:cs typeface="Source Sans Pro" charset="0"/>
              </a:rPr>
              <a:t>Successful Campaign.</a:t>
            </a:r>
            <a:endParaRPr lang="en-US" sz="3600" b="1" dirty="0">
              <a:solidFill>
                <a:srgbClr val="FF0000"/>
              </a:solidFill>
              <a:latin typeface="Source Sans Pro" charset="0"/>
              <a:ea typeface="Source Sans Pro" charset="0"/>
              <a:cs typeface="Source Sans Pro" charset="0"/>
            </a:endParaRPr>
          </a:p>
        </p:txBody>
      </p:sp>
      <p:sp>
        <p:nvSpPr>
          <p:cNvPr id="12" name="TextBox 11"/>
          <p:cNvSpPr txBox="1"/>
          <p:nvPr/>
        </p:nvSpPr>
        <p:spPr>
          <a:xfrm>
            <a:off x="854076" y="1831819"/>
            <a:ext cx="4960937" cy="1261884"/>
          </a:xfrm>
          <a:prstGeom prst="rect">
            <a:avLst/>
          </a:prstGeom>
          <a:noFill/>
        </p:spPr>
        <p:txBody>
          <a:bodyPr wrap="square" lIns="0" tIns="0" rIns="0" bIns="0" rtlCol="0">
            <a:normAutofit/>
          </a:bodyPr>
          <a:lstStyle/>
          <a:p>
            <a:r>
              <a:rPr lang="en-US" sz="1600" dirty="0" err="1">
                <a:solidFill>
                  <a:schemeClr val="tx1">
                    <a:lumMod val="85000"/>
                    <a:lumOff val="15000"/>
                  </a:schemeClr>
                </a:solidFill>
                <a:latin typeface="Source Sans Pro" charset="0"/>
                <a:ea typeface="Source Sans Pro" charset="0"/>
                <a:cs typeface="Source Sans Pro" charset="0"/>
              </a:rPr>
              <a:t>Lorem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ipsum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smtClean="0">
                <a:solidFill>
                  <a:schemeClr val="tx1">
                    <a:lumMod val="85000"/>
                    <a:lumOff val="15000"/>
                  </a:schemeClr>
                </a:solidFill>
                <a:latin typeface="Source Sans Pro" charset="0"/>
                <a:ea typeface="Source Sans Pro" charset="0"/>
                <a:cs typeface="Source Sans Pro" charset="0"/>
              </a:rPr>
              <a:t>dolor </a:t>
            </a:r>
            <a:r>
              <a:rPr lang="en-US" sz="1600" dirty="0">
                <a:solidFill>
                  <a:schemeClr val="tx1">
                    <a:lumMod val="85000"/>
                    <a:lumOff val="15000"/>
                  </a:schemeClr>
                </a:solidFill>
                <a:latin typeface="Source Sans Pro" charset="0"/>
                <a:ea typeface="Source Sans Pro" charset="0"/>
                <a:cs typeface="Source Sans Pro" charset="0"/>
              </a:rPr>
              <a:t>sit </a:t>
            </a:r>
            <a:r>
              <a:rPr lang="en-US" sz="1600" dirty="0" err="1">
                <a:solidFill>
                  <a:schemeClr val="tx1">
                    <a:lumMod val="85000"/>
                    <a:lumOff val="15000"/>
                  </a:schemeClr>
                </a:solidFill>
                <a:latin typeface="Source Sans Pro" charset="0"/>
                <a:ea typeface="Source Sans Pro" charset="0"/>
                <a:cs typeface="Source Sans Pro" charset="0"/>
              </a:rPr>
              <a:t>amet</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unum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mentitum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insolens</a:t>
            </a:r>
            <a:r>
              <a:rPr lang="en-US" sz="1600" dirty="0">
                <a:solidFill>
                  <a:schemeClr val="tx1">
                    <a:lumMod val="85000"/>
                    <a:lumOff val="15000"/>
                  </a:schemeClr>
                </a:solidFill>
                <a:latin typeface="Source Sans Pro" charset="0"/>
                <a:ea typeface="Source Sans Pro" charset="0"/>
                <a:cs typeface="Source Sans Pro" charset="0"/>
              </a:rPr>
              <a:t> qui at. </a:t>
            </a:r>
            <a:r>
              <a:rPr lang="en-US" sz="1600" dirty="0" err="1">
                <a:solidFill>
                  <a:schemeClr val="tx1">
                    <a:lumMod val="85000"/>
                    <a:lumOff val="15000"/>
                  </a:schemeClr>
                </a:solidFill>
                <a:latin typeface="Source Sans Pro" charset="0"/>
                <a:ea typeface="Source Sans Pro" charset="0"/>
                <a:cs typeface="Source Sans Pro" charset="0"/>
              </a:rPr>
              <a:t>Fastidii</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laboramus</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reprehendunt</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nam</a:t>
            </a:r>
            <a:r>
              <a:rPr lang="en-US" sz="1600" dirty="0">
                <a:solidFill>
                  <a:schemeClr val="tx1">
                    <a:lumMod val="85000"/>
                    <a:lumOff val="15000"/>
                  </a:schemeClr>
                </a:solidFill>
                <a:latin typeface="Source Sans Pro" charset="0"/>
                <a:ea typeface="Source Sans Pro" charset="0"/>
                <a:cs typeface="Source Sans Pro" charset="0"/>
              </a:rPr>
              <a:t> at, </a:t>
            </a:r>
            <a:r>
              <a:rPr lang="en-US" sz="1600" dirty="0" err="1">
                <a:solidFill>
                  <a:schemeClr val="tx1">
                    <a:lumMod val="85000"/>
                    <a:lumOff val="15000"/>
                  </a:schemeClr>
                </a:solidFill>
                <a:latin typeface="Source Sans Pro" charset="0"/>
                <a:ea typeface="Source Sans Pro" charset="0"/>
                <a:cs typeface="Source Sans Pro" charset="0"/>
              </a:rPr>
              <a:t>utinam</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dicunt</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mediocritatem</a:t>
            </a:r>
            <a:r>
              <a:rPr lang="en-US" sz="1600" dirty="0">
                <a:solidFill>
                  <a:schemeClr val="tx1">
                    <a:lumMod val="85000"/>
                    <a:lumOff val="15000"/>
                  </a:schemeClr>
                </a:solidFill>
                <a:latin typeface="Source Sans Pro" charset="0"/>
                <a:ea typeface="Source Sans Pro" charset="0"/>
                <a:cs typeface="Source Sans Pro" charset="0"/>
              </a:rPr>
              <a:t> ad </a:t>
            </a:r>
            <a:r>
              <a:rPr lang="en-US" sz="1600" dirty="0" err="1">
                <a:solidFill>
                  <a:schemeClr val="tx1">
                    <a:lumMod val="85000"/>
                    <a:lumOff val="15000"/>
                  </a:schemeClr>
                </a:solidFill>
                <a:latin typeface="Source Sans Pro" charset="0"/>
                <a:ea typeface="Source Sans Pro" charset="0"/>
                <a:cs typeface="Source Sans Pro" charset="0"/>
              </a:rPr>
              <a:t>nam</a:t>
            </a:r>
            <a:r>
              <a:rPr lang="en-US" sz="1600" dirty="0">
                <a:solidFill>
                  <a:schemeClr val="tx1">
                    <a:lumMod val="85000"/>
                    <a:lumOff val="15000"/>
                  </a:schemeClr>
                </a:solidFill>
                <a:latin typeface="Source Sans Pro" charset="0"/>
                <a:ea typeface="Source Sans Pro" charset="0"/>
                <a:cs typeface="Source Sans Pro" charset="0"/>
              </a:rPr>
              <a:t>. Ad </a:t>
            </a:r>
            <a:r>
              <a:rPr lang="en-US" sz="1600" dirty="0" err="1">
                <a:solidFill>
                  <a:schemeClr val="tx1">
                    <a:lumMod val="85000"/>
                    <a:lumOff val="15000"/>
                  </a:schemeClr>
                </a:solidFill>
                <a:latin typeface="Source Sans Pro" charset="0"/>
                <a:ea typeface="Source Sans Pro" charset="0"/>
                <a:cs typeface="Source Sans Pro" charset="0"/>
              </a:rPr>
              <a:t>paulo</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mentitum</a:t>
            </a:r>
            <a:r>
              <a:rPr lang="en-US" sz="1600" dirty="0">
                <a:solidFill>
                  <a:schemeClr val="tx1">
                    <a:lumMod val="85000"/>
                    <a:lumOff val="15000"/>
                  </a:schemeClr>
                </a:solidFill>
                <a:latin typeface="Source Sans Pro" charset="0"/>
                <a:ea typeface="Source Sans Pro" charset="0"/>
                <a:cs typeface="Source Sans Pro" charset="0"/>
              </a:rPr>
              <a:t> vim. </a:t>
            </a:r>
            <a:r>
              <a:rPr lang="en-US" sz="1600" dirty="0" err="1">
                <a:solidFill>
                  <a:schemeClr val="tx1">
                    <a:lumMod val="85000"/>
                    <a:lumOff val="15000"/>
                  </a:schemeClr>
                </a:solidFill>
                <a:latin typeface="Source Sans Pro" charset="0"/>
                <a:ea typeface="Source Sans Pro" charset="0"/>
                <a:cs typeface="Source Sans Pro" charset="0"/>
              </a:rPr>
              <a:t>Te</a:t>
            </a:r>
            <a:r>
              <a:rPr lang="en-US" sz="1600" dirty="0">
                <a:solidFill>
                  <a:schemeClr val="tx1">
                    <a:lumMod val="85000"/>
                    <a:lumOff val="15000"/>
                  </a:schemeClr>
                </a:solidFill>
                <a:latin typeface="Source Sans Pro" charset="0"/>
                <a:ea typeface="Source Sans Pro" charset="0"/>
                <a:cs typeface="Source Sans Pro" charset="0"/>
              </a:rPr>
              <a:t> alia </a:t>
            </a:r>
            <a:r>
              <a:rPr lang="en-US" sz="1600" dirty="0" err="1">
                <a:solidFill>
                  <a:schemeClr val="tx1">
                    <a:lumMod val="85000"/>
                    <a:lumOff val="15000"/>
                  </a:schemeClr>
                </a:solidFill>
                <a:latin typeface="Source Sans Pro" charset="0"/>
                <a:ea typeface="Source Sans Pro" charset="0"/>
                <a:cs typeface="Source Sans Pro" charset="0"/>
              </a:rPr>
              <a:t>graecis</a:t>
            </a:r>
            <a:r>
              <a:rPr lang="en-US" sz="1600" dirty="0">
                <a:solidFill>
                  <a:schemeClr val="tx1">
                    <a:lumMod val="85000"/>
                    <a:lumOff val="15000"/>
                  </a:schemeClr>
                </a:solidFill>
                <a:latin typeface="Source Sans Pro" charset="0"/>
                <a:ea typeface="Source Sans Pro" charset="0"/>
                <a:cs typeface="Source Sans Pro" charset="0"/>
              </a:rPr>
              <a:t> </a:t>
            </a:r>
            <a:r>
              <a:rPr lang="en-US" sz="1600" dirty="0" err="1">
                <a:solidFill>
                  <a:schemeClr val="tx1">
                    <a:lumMod val="85000"/>
                    <a:lumOff val="15000"/>
                  </a:schemeClr>
                </a:solidFill>
                <a:latin typeface="Source Sans Pro" charset="0"/>
                <a:ea typeface="Source Sans Pro" charset="0"/>
                <a:cs typeface="Source Sans Pro" charset="0"/>
              </a:rPr>
              <a:t>denique</a:t>
            </a:r>
            <a:r>
              <a:rPr lang="en-US" sz="1600" dirty="0">
                <a:solidFill>
                  <a:schemeClr val="tx1">
                    <a:lumMod val="85000"/>
                    <a:lumOff val="15000"/>
                  </a:schemeClr>
                </a:solidFill>
                <a:latin typeface="Source Sans Pro" charset="0"/>
                <a:ea typeface="Source Sans Pro" charset="0"/>
                <a:cs typeface="Source Sans Pro" charset="0"/>
              </a:rPr>
              <a:t> pro, an.</a:t>
            </a:r>
          </a:p>
          <a:p>
            <a:endParaRPr lang="en-US" dirty="0">
              <a:solidFill>
                <a:schemeClr val="tx1">
                  <a:lumMod val="85000"/>
                  <a:lumOff val="15000"/>
                </a:schemeClr>
              </a:solidFill>
            </a:endParaRPr>
          </a:p>
        </p:txBody>
      </p:sp>
      <p:sp>
        <p:nvSpPr>
          <p:cNvPr id="13" name="Lorem Ipsum…"/>
          <p:cNvSpPr txBox="1"/>
          <p:nvPr/>
        </p:nvSpPr>
        <p:spPr>
          <a:xfrm>
            <a:off x="8866820" y="2142373"/>
            <a:ext cx="248539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85000"/>
                    <a:lumOff val="1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tx1">
                    <a:lumMod val="85000"/>
                    <a:lumOff val="15000"/>
                  </a:schemeClr>
                </a:solidFill>
                <a:latin typeface="Source Sans Pro" charset="0"/>
                <a:ea typeface="Source Sans Pro" charset="0"/>
                <a:cs typeface="Source Sans Pro" charset="0"/>
              </a:rPr>
              <a:t>Lorem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ipsum</a:t>
            </a:r>
            <a:r>
              <a:rPr lang="en-US" sz="1400" dirty="0">
                <a:solidFill>
                  <a:schemeClr val="tx1">
                    <a:lumMod val="85000"/>
                    <a:lumOff val="15000"/>
                  </a:schemeClr>
                </a:solidFill>
                <a:latin typeface="Source Sans Pro" charset="0"/>
                <a:ea typeface="Source Sans Pro" charset="0"/>
                <a:cs typeface="Source Sans Pro" charset="0"/>
              </a:rPr>
              <a:t> dolor sit </a:t>
            </a:r>
            <a:r>
              <a:rPr lang="en-US" sz="1400" dirty="0" err="1">
                <a:solidFill>
                  <a:schemeClr val="tx1">
                    <a:lumMod val="85000"/>
                    <a:lumOff val="15000"/>
                  </a:schemeClr>
                </a:solidFill>
                <a:latin typeface="Source Sans Pro" charset="0"/>
                <a:ea typeface="Source Sans Pro" charset="0"/>
                <a:cs typeface="Source Sans Pro" charset="0"/>
              </a:rPr>
              <a:t>amet</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unum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mentitum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insolens</a:t>
            </a:r>
            <a:r>
              <a:rPr lang="en-US" sz="1400" dirty="0">
                <a:solidFill>
                  <a:schemeClr val="tx1">
                    <a:lumMod val="85000"/>
                    <a:lumOff val="15000"/>
                  </a:schemeClr>
                </a:solidFill>
                <a:latin typeface="Source Sans Pro" charset="0"/>
                <a:ea typeface="Source Sans Pro" charset="0"/>
                <a:cs typeface="Source Sans Pro" charset="0"/>
              </a:rPr>
              <a:t> qui at. </a:t>
            </a:r>
            <a:endParaRPr sz="1400" dirty="0">
              <a:solidFill>
                <a:schemeClr val="tx1">
                  <a:lumMod val="85000"/>
                  <a:lumOff val="15000"/>
                </a:schemeClr>
              </a:solidFill>
              <a:latin typeface="Source Sans Pro" charset="0"/>
              <a:ea typeface="Source Sans Pro" charset="0"/>
              <a:cs typeface="Source Sans Pro" charset="0"/>
            </a:endParaRPr>
          </a:p>
        </p:txBody>
      </p:sp>
      <p:sp>
        <p:nvSpPr>
          <p:cNvPr id="14" name="Lorem Ipsum…"/>
          <p:cNvSpPr txBox="1"/>
          <p:nvPr/>
        </p:nvSpPr>
        <p:spPr>
          <a:xfrm>
            <a:off x="8852532" y="4942200"/>
            <a:ext cx="2499681"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85000"/>
                    <a:lumOff val="1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tx1">
                    <a:lumMod val="85000"/>
                    <a:lumOff val="15000"/>
                  </a:schemeClr>
                </a:solidFill>
                <a:latin typeface="Source Sans Pro" charset="0"/>
                <a:ea typeface="Source Sans Pro" charset="0"/>
                <a:cs typeface="Source Sans Pro" charset="0"/>
              </a:rPr>
              <a:t>Lorem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ipsum</a:t>
            </a:r>
            <a:r>
              <a:rPr lang="en-US" sz="1400" dirty="0">
                <a:solidFill>
                  <a:schemeClr val="tx1">
                    <a:lumMod val="85000"/>
                    <a:lumOff val="15000"/>
                  </a:schemeClr>
                </a:solidFill>
                <a:latin typeface="Source Sans Pro" charset="0"/>
                <a:ea typeface="Source Sans Pro" charset="0"/>
                <a:cs typeface="Source Sans Pro" charset="0"/>
              </a:rPr>
              <a:t> dolor sit </a:t>
            </a:r>
            <a:r>
              <a:rPr lang="en-US" sz="1400" dirty="0" err="1">
                <a:solidFill>
                  <a:schemeClr val="tx1">
                    <a:lumMod val="85000"/>
                    <a:lumOff val="15000"/>
                  </a:schemeClr>
                </a:solidFill>
                <a:latin typeface="Source Sans Pro" charset="0"/>
                <a:ea typeface="Source Sans Pro" charset="0"/>
                <a:cs typeface="Source Sans Pro" charset="0"/>
              </a:rPr>
              <a:t>amet</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unum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mentitum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insolens</a:t>
            </a:r>
            <a:r>
              <a:rPr lang="en-US" sz="1400" dirty="0">
                <a:solidFill>
                  <a:schemeClr val="tx1">
                    <a:lumMod val="85000"/>
                    <a:lumOff val="15000"/>
                  </a:schemeClr>
                </a:solidFill>
                <a:latin typeface="Source Sans Pro" charset="0"/>
                <a:ea typeface="Source Sans Pro" charset="0"/>
                <a:cs typeface="Source Sans Pro" charset="0"/>
              </a:rPr>
              <a:t> qui at. </a:t>
            </a:r>
            <a:endParaRPr sz="1400" dirty="0">
              <a:solidFill>
                <a:schemeClr val="tx1">
                  <a:lumMod val="85000"/>
                  <a:lumOff val="15000"/>
                </a:schemeClr>
              </a:solidFill>
              <a:latin typeface="Source Sans Pro" charset="0"/>
              <a:ea typeface="Source Sans Pro" charset="0"/>
              <a:cs typeface="Source Sans Pro" charset="0"/>
            </a:endParaRPr>
          </a:p>
        </p:txBody>
      </p:sp>
      <p:sp>
        <p:nvSpPr>
          <p:cNvPr id="16" name="Lorem Ipsum…"/>
          <p:cNvSpPr txBox="1"/>
          <p:nvPr/>
        </p:nvSpPr>
        <p:spPr>
          <a:xfrm>
            <a:off x="850607" y="4394711"/>
            <a:ext cx="249812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tx1">
                    <a:lumMod val="85000"/>
                    <a:lumOff val="15000"/>
                  </a:schemeClr>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tx1">
                    <a:lumMod val="85000"/>
                    <a:lumOff val="15000"/>
                  </a:schemeClr>
                </a:solidFill>
                <a:latin typeface="Source Sans Pro" charset="0"/>
                <a:ea typeface="Source Sans Pro" charset="0"/>
                <a:cs typeface="Source Sans Pro" charset="0"/>
              </a:rPr>
              <a:t>Lorem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ipsum</a:t>
            </a:r>
            <a:r>
              <a:rPr lang="en-US" sz="1400" dirty="0">
                <a:solidFill>
                  <a:schemeClr val="tx1">
                    <a:lumMod val="85000"/>
                    <a:lumOff val="15000"/>
                  </a:schemeClr>
                </a:solidFill>
                <a:latin typeface="Source Sans Pro" charset="0"/>
                <a:ea typeface="Source Sans Pro" charset="0"/>
                <a:cs typeface="Source Sans Pro" charset="0"/>
              </a:rPr>
              <a:t> dolor sit </a:t>
            </a:r>
            <a:r>
              <a:rPr lang="en-US" sz="1400" dirty="0" err="1">
                <a:solidFill>
                  <a:schemeClr val="tx1">
                    <a:lumMod val="85000"/>
                    <a:lumOff val="15000"/>
                  </a:schemeClr>
                </a:solidFill>
                <a:latin typeface="Source Sans Pro" charset="0"/>
                <a:ea typeface="Source Sans Pro" charset="0"/>
                <a:cs typeface="Source Sans Pro" charset="0"/>
              </a:rPr>
              <a:t>amet</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unum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mentitum</a:t>
            </a:r>
            <a:r>
              <a:rPr lang="en-US" sz="1400" dirty="0">
                <a:solidFill>
                  <a:schemeClr val="tx1">
                    <a:lumMod val="85000"/>
                    <a:lumOff val="15000"/>
                  </a:schemeClr>
                </a:solidFill>
                <a:latin typeface="Source Sans Pro" charset="0"/>
                <a:ea typeface="Source Sans Pro" charset="0"/>
                <a:cs typeface="Source Sans Pro" charset="0"/>
              </a:rPr>
              <a:t> </a:t>
            </a:r>
            <a:r>
              <a:rPr lang="en-US" sz="1400" dirty="0" err="1">
                <a:solidFill>
                  <a:schemeClr val="tx1">
                    <a:lumMod val="85000"/>
                    <a:lumOff val="15000"/>
                  </a:schemeClr>
                </a:solidFill>
                <a:latin typeface="Source Sans Pro" charset="0"/>
                <a:ea typeface="Source Sans Pro" charset="0"/>
                <a:cs typeface="Source Sans Pro" charset="0"/>
              </a:rPr>
              <a:t>insolens</a:t>
            </a:r>
            <a:r>
              <a:rPr lang="en-US" sz="1400" dirty="0">
                <a:solidFill>
                  <a:schemeClr val="tx1">
                    <a:lumMod val="85000"/>
                    <a:lumOff val="15000"/>
                  </a:schemeClr>
                </a:solidFill>
                <a:latin typeface="Source Sans Pro" charset="0"/>
                <a:ea typeface="Source Sans Pro" charset="0"/>
                <a:cs typeface="Source Sans Pro" charset="0"/>
              </a:rPr>
              <a:t> qui at. </a:t>
            </a:r>
            <a:endParaRPr sz="1400" dirty="0">
              <a:solidFill>
                <a:schemeClr val="tx1">
                  <a:lumMod val="85000"/>
                  <a:lumOff val="15000"/>
                </a:schemeClr>
              </a:solidFill>
              <a:latin typeface="Source Sans Pro" charset="0"/>
              <a:ea typeface="Source Sans Pro" charset="0"/>
              <a:cs typeface="Source Sans Pro" charset="0"/>
            </a:endParaRPr>
          </a:p>
        </p:txBody>
      </p:sp>
      <p:cxnSp>
        <p:nvCxnSpPr>
          <p:cNvPr id="29" name="Elbow Connector 28"/>
          <p:cNvCxnSpPr/>
          <p:nvPr/>
        </p:nvCxnSpPr>
        <p:spPr>
          <a:xfrm flipV="1">
            <a:off x="6843860" y="2703654"/>
            <a:ext cx="1020827" cy="792937"/>
          </a:xfrm>
          <a:prstGeom prst="bentConnector3">
            <a:avLst>
              <a:gd name="adj1" fmla="val 65"/>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929050" y="4904658"/>
            <a:ext cx="594182" cy="0"/>
          </a:xfrm>
          <a:prstGeom prst="line">
            <a:avLst/>
          </a:prstGeom>
          <a:ln>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7269658" y="5544933"/>
            <a:ext cx="594182" cy="0"/>
          </a:xfrm>
          <a:prstGeom prst="line">
            <a:avLst/>
          </a:prstGeom>
          <a:ln>
            <a:solidFill>
              <a:schemeClr val="accent4">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348731" y="4589384"/>
            <a:ext cx="580319" cy="580319"/>
            <a:chOff x="3348731" y="4589384"/>
            <a:chExt cx="580319" cy="580319"/>
          </a:xfrm>
        </p:grpSpPr>
        <p:sp>
          <p:nvSpPr>
            <p:cNvPr id="17" name="Oval 16"/>
            <p:cNvSpPr/>
            <p:nvPr/>
          </p:nvSpPr>
          <p:spPr>
            <a:xfrm>
              <a:off x="3348731" y="4589384"/>
              <a:ext cx="580319" cy="580319"/>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cstate="screen">
              <a:duotone>
                <a:prstClr val="black"/>
                <a:schemeClr val="tx2">
                  <a:tint val="45000"/>
                  <a:satMod val="400000"/>
                </a:schemeClr>
              </a:duotone>
              <a:lum bright="-24000"/>
              <a:extLst>
                <a:ext uri="{28A0092B-C50C-407E-A947-70E740481C1C}">
                  <a14:useLocalDpi xmlns:a14="http://schemas.microsoft.com/office/drawing/2010/main"/>
                </a:ext>
              </a:extLst>
            </a:blip>
            <a:stretch>
              <a:fillRect/>
            </a:stretch>
          </p:blipFill>
          <p:spPr>
            <a:xfrm flipH="1">
              <a:off x="3424389" y="4710514"/>
              <a:ext cx="415678" cy="354678"/>
            </a:xfrm>
            <a:prstGeom prst="rect">
              <a:avLst/>
            </a:prstGeom>
          </p:spPr>
        </p:pic>
      </p:grpSp>
      <p:grpSp>
        <p:nvGrpSpPr>
          <p:cNvPr id="3" name="Group 2"/>
          <p:cNvGrpSpPr/>
          <p:nvPr/>
        </p:nvGrpSpPr>
        <p:grpSpPr>
          <a:xfrm>
            <a:off x="7906331" y="2413495"/>
            <a:ext cx="580319" cy="580319"/>
            <a:chOff x="7906331" y="2413495"/>
            <a:chExt cx="580319" cy="580319"/>
          </a:xfrm>
        </p:grpSpPr>
        <p:sp>
          <p:nvSpPr>
            <p:cNvPr id="18" name="Oval 17"/>
            <p:cNvSpPr/>
            <p:nvPr/>
          </p:nvSpPr>
          <p:spPr>
            <a:xfrm>
              <a:off x="7906331" y="2413495"/>
              <a:ext cx="580319" cy="58031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cstate="screen">
              <a:duotone>
                <a:prstClr val="black"/>
                <a:schemeClr val="accent2">
                  <a:tint val="45000"/>
                  <a:satMod val="400000"/>
                </a:schemeClr>
              </a:duotone>
              <a:lum bright="-22000"/>
              <a:extLst>
                <a:ext uri="{28A0092B-C50C-407E-A947-70E740481C1C}">
                  <a14:useLocalDpi xmlns:a14="http://schemas.microsoft.com/office/drawing/2010/main"/>
                </a:ext>
              </a:extLst>
            </a:blip>
            <a:stretch>
              <a:fillRect/>
            </a:stretch>
          </p:blipFill>
          <p:spPr>
            <a:xfrm flipH="1">
              <a:off x="8008400" y="2564904"/>
              <a:ext cx="371639" cy="297952"/>
            </a:xfrm>
            <a:prstGeom prst="rect">
              <a:avLst/>
            </a:prstGeom>
          </p:spPr>
        </p:pic>
      </p:grpSp>
      <p:grpSp>
        <p:nvGrpSpPr>
          <p:cNvPr id="2" name="Group 1"/>
          <p:cNvGrpSpPr/>
          <p:nvPr/>
        </p:nvGrpSpPr>
        <p:grpSpPr>
          <a:xfrm>
            <a:off x="7906331" y="5214077"/>
            <a:ext cx="580319" cy="580319"/>
            <a:chOff x="7906331" y="5214077"/>
            <a:chExt cx="580319" cy="580319"/>
          </a:xfrm>
        </p:grpSpPr>
        <p:sp>
          <p:nvSpPr>
            <p:cNvPr id="19" name="Oval 18"/>
            <p:cNvSpPr/>
            <p:nvPr/>
          </p:nvSpPr>
          <p:spPr>
            <a:xfrm>
              <a:off x="7906331" y="5214077"/>
              <a:ext cx="580319" cy="580319"/>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screen">
              <a:grayscl/>
              <a:lum bright="-31000"/>
              <a:extLst>
                <a:ext uri="{28A0092B-C50C-407E-A947-70E740481C1C}">
                  <a14:useLocalDpi xmlns:a14="http://schemas.microsoft.com/office/drawing/2010/main"/>
                </a:ext>
              </a:extLst>
            </a:blip>
            <a:stretch>
              <a:fillRect/>
            </a:stretch>
          </p:blipFill>
          <p:spPr>
            <a:xfrm flipH="1">
              <a:off x="7982838" y="5308523"/>
              <a:ext cx="422794" cy="411471"/>
            </a:xfrm>
            <a:prstGeom prst="rect">
              <a:avLst/>
            </a:prstGeom>
            <a:ln>
              <a:noFill/>
            </a:ln>
          </p:spPr>
        </p:pic>
      </p:grpSp>
      <p:sp>
        <p:nvSpPr>
          <p:cNvPr id="32" name="Rectangle 1"/>
          <p:cNvSpPr/>
          <p:nvPr/>
        </p:nvSpPr>
        <p:spPr>
          <a:xfrm rot="16838503">
            <a:off x="10685976" y="-6561177"/>
            <a:ext cx="3335921" cy="1277844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95888 w 2487629"/>
              <a:gd name="connsiteY0" fmla="*/ 4846 h 6890084"/>
              <a:gd name="connsiteX1" fmla="*/ 2295124 w 2487629"/>
              <a:gd name="connsiteY1" fmla="*/ 0 h 6890084"/>
              <a:gd name="connsiteX2" fmla="*/ 2487629 w 2487629"/>
              <a:gd name="connsiteY2" fmla="*/ 6890084 h 6890084"/>
              <a:gd name="connsiteX3" fmla="*/ 453290 w 2487629"/>
              <a:gd name="connsiteY3" fmla="*/ 24063 h 6890084"/>
              <a:gd name="connsiteX4" fmla="*/ 2295888 w 2487629"/>
              <a:gd name="connsiteY4" fmla="*/ 4846 h 6890084"/>
              <a:gd name="connsiteX0" fmla="*/ 2295888 w 2487629"/>
              <a:gd name="connsiteY0" fmla="*/ 83119 h 6968357"/>
              <a:gd name="connsiteX1" fmla="*/ 2295124 w 2487629"/>
              <a:gd name="connsiteY1" fmla="*/ 78273 h 6968357"/>
              <a:gd name="connsiteX2" fmla="*/ 2487629 w 2487629"/>
              <a:gd name="connsiteY2" fmla="*/ 6968357 h 6968357"/>
              <a:gd name="connsiteX3" fmla="*/ 453290 w 2487629"/>
              <a:gd name="connsiteY3" fmla="*/ 102336 h 6968357"/>
              <a:gd name="connsiteX4" fmla="*/ 2295888 w 2487629"/>
              <a:gd name="connsiteY4" fmla="*/ 83119 h 6968357"/>
              <a:gd name="connsiteX0" fmla="*/ 1465131 w 1656872"/>
              <a:gd name="connsiteY0" fmla="*/ 83119 h 6968357"/>
              <a:gd name="connsiteX1" fmla="*/ 1464367 w 1656872"/>
              <a:gd name="connsiteY1" fmla="*/ 78273 h 6968357"/>
              <a:gd name="connsiteX2" fmla="*/ 1656872 w 1656872"/>
              <a:gd name="connsiteY2" fmla="*/ 6968357 h 6968357"/>
              <a:gd name="connsiteX3" fmla="*/ 1454852 w 1656872"/>
              <a:gd name="connsiteY3" fmla="*/ 63568 h 6968357"/>
              <a:gd name="connsiteX4" fmla="*/ 1465131 w 1656872"/>
              <a:gd name="connsiteY4" fmla="*/ 83119 h 6968357"/>
              <a:gd name="connsiteX0" fmla="*/ 2514322 w 2706063"/>
              <a:gd name="connsiteY0" fmla="*/ 83119 h 6968357"/>
              <a:gd name="connsiteX1" fmla="*/ 2513558 w 2706063"/>
              <a:gd name="connsiteY1" fmla="*/ 78273 h 6968357"/>
              <a:gd name="connsiteX2" fmla="*/ 2706063 w 2706063"/>
              <a:gd name="connsiteY2" fmla="*/ 6968357 h 6968357"/>
              <a:gd name="connsiteX3" fmla="*/ 2504043 w 2706063"/>
              <a:gd name="connsiteY3" fmla="*/ 63568 h 6968357"/>
              <a:gd name="connsiteX4" fmla="*/ 2514322 w 2706063"/>
              <a:gd name="connsiteY4" fmla="*/ 83119 h 6968357"/>
              <a:gd name="connsiteX0" fmla="*/ 2037275 w 2706063"/>
              <a:gd name="connsiteY0" fmla="*/ 78506 h 6982002"/>
              <a:gd name="connsiteX1" fmla="*/ 2513558 w 2706063"/>
              <a:gd name="connsiteY1" fmla="*/ 91918 h 6982002"/>
              <a:gd name="connsiteX2" fmla="*/ 2706063 w 2706063"/>
              <a:gd name="connsiteY2" fmla="*/ 6982002 h 6982002"/>
              <a:gd name="connsiteX3" fmla="*/ 2504043 w 2706063"/>
              <a:gd name="connsiteY3" fmla="*/ 77213 h 6982002"/>
              <a:gd name="connsiteX4" fmla="*/ 2037275 w 2706063"/>
              <a:gd name="connsiteY4" fmla="*/ 78506 h 6982002"/>
              <a:gd name="connsiteX0" fmla="*/ 1232842 w 2706063"/>
              <a:gd name="connsiteY0" fmla="*/ 75700 h 6991368"/>
              <a:gd name="connsiteX1" fmla="*/ 2513558 w 2706063"/>
              <a:gd name="connsiteY1" fmla="*/ 101284 h 6991368"/>
              <a:gd name="connsiteX2" fmla="*/ 2706063 w 2706063"/>
              <a:gd name="connsiteY2" fmla="*/ 6991368 h 6991368"/>
              <a:gd name="connsiteX3" fmla="*/ 2504043 w 2706063"/>
              <a:gd name="connsiteY3" fmla="*/ 86579 h 6991368"/>
              <a:gd name="connsiteX4" fmla="*/ 1232842 w 2706063"/>
              <a:gd name="connsiteY4" fmla="*/ 75700 h 6991368"/>
              <a:gd name="connsiteX0" fmla="*/ 2128425 w 3601646"/>
              <a:gd name="connsiteY0" fmla="*/ 75700 h 6991368"/>
              <a:gd name="connsiteX1" fmla="*/ 3409141 w 3601646"/>
              <a:gd name="connsiteY1" fmla="*/ 101284 h 6991368"/>
              <a:gd name="connsiteX2" fmla="*/ 3601646 w 3601646"/>
              <a:gd name="connsiteY2" fmla="*/ 6991368 h 6991368"/>
              <a:gd name="connsiteX3" fmla="*/ 1931069 w 3601646"/>
              <a:gd name="connsiteY3" fmla="*/ 250892 h 6991368"/>
              <a:gd name="connsiteX4" fmla="*/ 2128425 w 3601646"/>
              <a:gd name="connsiteY4" fmla="*/ 75700 h 6991368"/>
              <a:gd name="connsiteX0" fmla="*/ 1467701 w 2940922"/>
              <a:gd name="connsiteY0" fmla="*/ 75700 h 6991368"/>
              <a:gd name="connsiteX1" fmla="*/ 2748417 w 2940922"/>
              <a:gd name="connsiteY1" fmla="*/ 101284 h 6991368"/>
              <a:gd name="connsiteX2" fmla="*/ 2940922 w 2940922"/>
              <a:gd name="connsiteY2" fmla="*/ 6991368 h 6991368"/>
              <a:gd name="connsiteX3" fmla="*/ 2317978 w 2940922"/>
              <a:gd name="connsiteY3" fmla="*/ 62234 h 6991368"/>
              <a:gd name="connsiteX4" fmla="*/ 1467701 w 2940922"/>
              <a:gd name="connsiteY4" fmla="*/ 75700 h 6991368"/>
              <a:gd name="connsiteX0" fmla="*/ 2459212 w 2940922"/>
              <a:gd name="connsiteY0" fmla="*/ 79988 h 6977399"/>
              <a:gd name="connsiteX1" fmla="*/ 2748417 w 2940922"/>
              <a:gd name="connsiteY1" fmla="*/ 87315 h 6977399"/>
              <a:gd name="connsiteX2" fmla="*/ 2940922 w 2940922"/>
              <a:gd name="connsiteY2" fmla="*/ 6977399 h 6977399"/>
              <a:gd name="connsiteX3" fmla="*/ 2317978 w 2940922"/>
              <a:gd name="connsiteY3" fmla="*/ 48265 h 6977399"/>
              <a:gd name="connsiteX4" fmla="*/ 2459212 w 2940922"/>
              <a:gd name="connsiteY4" fmla="*/ 79988 h 6977399"/>
              <a:gd name="connsiteX0" fmla="*/ 2459212 w 2940922"/>
              <a:gd name="connsiteY0" fmla="*/ 31723 h 6929134"/>
              <a:gd name="connsiteX1" fmla="*/ 2748417 w 2940922"/>
              <a:gd name="connsiteY1" fmla="*/ 39050 h 6929134"/>
              <a:gd name="connsiteX2" fmla="*/ 2940922 w 2940922"/>
              <a:gd name="connsiteY2" fmla="*/ 6929134 h 6929134"/>
              <a:gd name="connsiteX3" fmla="*/ 2317978 w 2940922"/>
              <a:gd name="connsiteY3" fmla="*/ 0 h 6929134"/>
              <a:gd name="connsiteX4" fmla="*/ 2459212 w 2940922"/>
              <a:gd name="connsiteY4" fmla="*/ 31723 h 6929134"/>
              <a:gd name="connsiteX0" fmla="*/ 1995866 w 2477576"/>
              <a:gd name="connsiteY0" fmla="*/ 31723 h 6929134"/>
              <a:gd name="connsiteX1" fmla="*/ 2285071 w 2477576"/>
              <a:gd name="connsiteY1" fmla="*/ 39050 h 6929134"/>
              <a:gd name="connsiteX2" fmla="*/ 2477576 w 2477576"/>
              <a:gd name="connsiteY2" fmla="*/ 6929134 h 6929134"/>
              <a:gd name="connsiteX3" fmla="*/ 1854632 w 2477576"/>
              <a:gd name="connsiteY3" fmla="*/ 0 h 6929134"/>
              <a:gd name="connsiteX4" fmla="*/ 1995866 w 2477576"/>
              <a:gd name="connsiteY4" fmla="*/ 31723 h 6929134"/>
              <a:gd name="connsiteX0" fmla="*/ 1711346 w 2847165"/>
              <a:gd name="connsiteY0" fmla="*/ 31723 h 7282627"/>
              <a:gd name="connsiteX1" fmla="*/ 2000551 w 2847165"/>
              <a:gd name="connsiteY1" fmla="*/ 39050 h 7282627"/>
              <a:gd name="connsiteX2" fmla="*/ 2847165 w 2847165"/>
              <a:gd name="connsiteY2" fmla="*/ 7282627 h 7282627"/>
              <a:gd name="connsiteX3" fmla="*/ 1570112 w 2847165"/>
              <a:gd name="connsiteY3" fmla="*/ 0 h 7282627"/>
              <a:gd name="connsiteX4" fmla="*/ 1711346 w 2847165"/>
              <a:gd name="connsiteY4" fmla="*/ 31723 h 7282627"/>
              <a:gd name="connsiteX0" fmla="*/ 1711346 w 2847165"/>
              <a:gd name="connsiteY0" fmla="*/ 63074 h 7313978"/>
              <a:gd name="connsiteX1" fmla="*/ 2475132 w 2847165"/>
              <a:gd name="connsiteY1" fmla="*/ 0 h 7313978"/>
              <a:gd name="connsiteX2" fmla="*/ 2847165 w 2847165"/>
              <a:gd name="connsiteY2" fmla="*/ 7313978 h 7313978"/>
              <a:gd name="connsiteX3" fmla="*/ 1570112 w 2847165"/>
              <a:gd name="connsiteY3" fmla="*/ 31351 h 7313978"/>
              <a:gd name="connsiteX4" fmla="*/ 1711346 w 2847165"/>
              <a:gd name="connsiteY4" fmla="*/ 63074 h 731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165" h="7313978">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
          <p:cNvSpPr/>
          <p:nvPr/>
        </p:nvSpPr>
        <p:spPr>
          <a:xfrm rot="5400000" flipH="1">
            <a:off x="12135314" y="-4824415"/>
            <a:ext cx="2561979" cy="1104621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499070 w 2941542"/>
              <a:gd name="connsiteY0" fmla="*/ 0 h 7304897"/>
              <a:gd name="connsiteX1" fmla="*/ 2941542 w 2941542"/>
              <a:gd name="connsiteY1" fmla="*/ 0 h 7304897"/>
              <a:gd name="connsiteX2" fmla="*/ 2696385 w 2941542"/>
              <a:gd name="connsiteY2" fmla="*/ 7304897 h 7304897"/>
              <a:gd name="connsiteX3" fmla="*/ 71323 w 2941542"/>
              <a:gd name="connsiteY3" fmla="*/ 24063 h 7304897"/>
              <a:gd name="connsiteX4" fmla="*/ 1499070 w 2941542"/>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893201 w 3335673"/>
              <a:gd name="connsiteY0" fmla="*/ 0 h 7304897"/>
              <a:gd name="connsiteX1" fmla="*/ 3335673 w 3335673"/>
              <a:gd name="connsiteY1" fmla="*/ 0 h 7304897"/>
              <a:gd name="connsiteX2" fmla="*/ 3090516 w 3335673"/>
              <a:gd name="connsiteY2" fmla="*/ 7304897 h 7304897"/>
              <a:gd name="connsiteX3" fmla="*/ 465454 w 3335673"/>
              <a:gd name="connsiteY3" fmla="*/ 24063 h 7304897"/>
              <a:gd name="connsiteX4" fmla="*/ 1893201 w 3335673"/>
              <a:gd name="connsiteY4" fmla="*/ 0 h 7304897"/>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1904848 w 3347320"/>
              <a:gd name="connsiteY0" fmla="*/ 0 h 7292114"/>
              <a:gd name="connsiteX1" fmla="*/ 3347320 w 3347320"/>
              <a:gd name="connsiteY1" fmla="*/ 0 h 7292114"/>
              <a:gd name="connsiteX2" fmla="*/ 2669914 w 3347320"/>
              <a:gd name="connsiteY2" fmla="*/ 7292114 h 7292114"/>
              <a:gd name="connsiteX3" fmla="*/ 477101 w 3347320"/>
              <a:gd name="connsiteY3" fmla="*/ 24063 h 7292114"/>
              <a:gd name="connsiteX4" fmla="*/ 1904848 w 3347320"/>
              <a:gd name="connsiteY4" fmla="*/ 0 h 7292114"/>
              <a:gd name="connsiteX0" fmla="*/ 1904848 w 2669914"/>
              <a:gd name="connsiteY0" fmla="*/ 0 h 7292114"/>
              <a:gd name="connsiteX1" fmla="*/ 2345287 w 2669914"/>
              <a:gd name="connsiteY1" fmla="*/ 0 h 7292114"/>
              <a:gd name="connsiteX2" fmla="*/ 2669914 w 2669914"/>
              <a:gd name="connsiteY2" fmla="*/ 7292114 h 7292114"/>
              <a:gd name="connsiteX3" fmla="*/ 477101 w 2669914"/>
              <a:gd name="connsiteY3" fmla="*/ 24063 h 7292114"/>
              <a:gd name="connsiteX4" fmla="*/ 1904848 w 2669914"/>
              <a:gd name="connsiteY4" fmla="*/ 0 h 7292114"/>
              <a:gd name="connsiteX0" fmla="*/ 2058810 w 2499249"/>
              <a:gd name="connsiteY0" fmla="*/ 0 h 6627396"/>
              <a:gd name="connsiteX1" fmla="*/ 2499249 w 2499249"/>
              <a:gd name="connsiteY1" fmla="*/ 0 h 6627396"/>
              <a:gd name="connsiteX2" fmla="*/ 2450570 w 2499249"/>
              <a:gd name="connsiteY2" fmla="*/ 6627396 h 6627396"/>
              <a:gd name="connsiteX3" fmla="*/ 631063 w 2499249"/>
              <a:gd name="connsiteY3" fmla="*/ 24063 h 6627396"/>
              <a:gd name="connsiteX4" fmla="*/ 2058810 w 2499249"/>
              <a:gd name="connsiteY4" fmla="*/ 0 h 6627396"/>
              <a:gd name="connsiteX0" fmla="*/ 2250853 w 2691292"/>
              <a:gd name="connsiteY0" fmla="*/ 0 h 6627396"/>
              <a:gd name="connsiteX1" fmla="*/ 2691292 w 2691292"/>
              <a:gd name="connsiteY1" fmla="*/ 0 h 6627396"/>
              <a:gd name="connsiteX2" fmla="*/ 2249659 w 2691292"/>
              <a:gd name="connsiteY2" fmla="*/ 6627396 h 6627396"/>
              <a:gd name="connsiteX3" fmla="*/ 823106 w 2691292"/>
              <a:gd name="connsiteY3" fmla="*/ 24063 h 6627396"/>
              <a:gd name="connsiteX4" fmla="*/ 2250853 w 2691292"/>
              <a:gd name="connsiteY4" fmla="*/ 0 h 6627396"/>
              <a:gd name="connsiteX0" fmla="*/ 2230373 w 2670812"/>
              <a:gd name="connsiteY0" fmla="*/ 0 h 6640179"/>
              <a:gd name="connsiteX1" fmla="*/ 2670812 w 2670812"/>
              <a:gd name="connsiteY1" fmla="*/ 0 h 6640179"/>
              <a:gd name="connsiteX2" fmla="*/ 2268475 w 2670812"/>
              <a:gd name="connsiteY2" fmla="*/ 6640179 h 6640179"/>
              <a:gd name="connsiteX3" fmla="*/ 802626 w 2670812"/>
              <a:gd name="connsiteY3" fmla="*/ 24063 h 6640179"/>
              <a:gd name="connsiteX4" fmla="*/ 2230373 w 2670812"/>
              <a:gd name="connsiteY4" fmla="*/ 0 h 6640179"/>
              <a:gd name="connsiteX0" fmla="*/ 1856044 w 2296483"/>
              <a:gd name="connsiteY0" fmla="*/ 0 h 6640179"/>
              <a:gd name="connsiteX1" fmla="*/ 2296483 w 2296483"/>
              <a:gd name="connsiteY1" fmla="*/ 0 h 6640179"/>
              <a:gd name="connsiteX2" fmla="*/ 1894146 w 2296483"/>
              <a:gd name="connsiteY2" fmla="*/ 6640179 h 6640179"/>
              <a:gd name="connsiteX3" fmla="*/ 428297 w 2296483"/>
              <a:gd name="connsiteY3" fmla="*/ 24063 h 6640179"/>
              <a:gd name="connsiteX4" fmla="*/ 1856044 w 2296483"/>
              <a:gd name="connsiteY4" fmla="*/ 0 h 66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483" h="6640179">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
          <p:cNvSpPr/>
          <p:nvPr/>
        </p:nvSpPr>
        <p:spPr>
          <a:xfrm rot="5987937" flipH="1">
            <a:off x="11072946" y="-4179478"/>
            <a:ext cx="2561979" cy="1104621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499070 w 2941542"/>
              <a:gd name="connsiteY0" fmla="*/ 0 h 7304897"/>
              <a:gd name="connsiteX1" fmla="*/ 2941542 w 2941542"/>
              <a:gd name="connsiteY1" fmla="*/ 0 h 7304897"/>
              <a:gd name="connsiteX2" fmla="*/ 2696385 w 2941542"/>
              <a:gd name="connsiteY2" fmla="*/ 7304897 h 7304897"/>
              <a:gd name="connsiteX3" fmla="*/ 71323 w 2941542"/>
              <a:gd name="connsiteY3" fmla="*/ 24063 h 7304897"/>
              <a:gd name="connsiteX4" fmla="*/ 1499070 w 2941542"/>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893201 w 3335673"/>
              <a:gd name="connsiteY0" fmla="*/ 0 h 7304897"/>
              <a:gd name="connsiteX1" fmla="*/ 3335673 w 3335673"/>
              <a:gd name="connsiteY1" fmla="*/ 0 h 7304897"/>
              <a:gd name="connsiteX2" fmla="*/ 3090516 w 3335673"/>
              <a:gd name="connsiteY2" fmla="*/ 7304897 h 7304897"/>
              <a:gd name="connsiteX3" fmla="*/ 465454 w 3335673"/>
              <a:gd name="connsiteY3" fmla="*/ 24063 h 7304897"/>
              <a:gd name="connsiteX4" fmla="*/ 1893201 w 3335673"/>
              <a:gd name="connsiteY4" fmla="*/ 0 h 7304897"/>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1904848 w 3347320"/>
              <a:gd name="connsiteY0" fmla="*/ 0 h 7292114"/>
              <a:gd name="connsiteX1" fmla="*/ 3347320 w 3347320"/>
              <a:gd name="connsiteY1" fmla="*/ 0 h 7292114"/>
              <a:gd name="connsiteX2" fmla="*/ 2669914 w 3347320"/>
              <a:gd name="connsiteY2" fmla="*/ 7292114 h 7292114"/>
              <a:gd name="connsiteX3" fmla="*/ 477101 w 3347320"/>
              <a:gd name="connsiteY3" fmla="*/ 24063 h 7292114"/>
              <a:gd name="connsiteX4" fmla="*/ 1904848 w 3347320"/>
              <a:gd name="connsiteY4" fmla="*/ 0 h 7292114"/>
              <a:gd name="connsiteX0" fmla="*/ 1904848 w 2669914"/>
              <a:gd name="connsiteY0" fmla="*/ 0 h 7292114"/>
              <a:gd name="connsiteX1" fmla="*/ 2345287 w 2669914"/>
              <a:gd name="connsiteY1" fmla="*/ 0 h 7292114"/>
              <a:gd name="connsiteX2" fmla="*/ 2669914 w 2669914"/>
              <a:gd name="connsiteY2" fmla="*/ 7292114 h 7292114"/>
              <a:gd name="connsiteX3" fmla="*/ 477101 w 2669914"/>
              <a:gd name="connsiteY3" fmla="*/ 24063 h 7292114"/>
              <a:gd name="connsiteX4" fmla="*/ 1904848 w 2669914"/>
              <a:gd name="connsiteY4" fmla="*/ 0 h 7292114"/>
              <a:gd name="connsiteX0" fmla="*/ 2058810 w 2499249"/>
              <a:gd name="connsiteY0" fmla="*/ 0 h 6627396"/>
              <a:gd name="connsiteX1" fmla="*/ 2499249 w 2499249"/>
              <a:gd name="connsiteY1" fmla="*/ 0 h 6627396"/>
              <a:gd name="connsiteX2" fmla="*/ 2450570 w 2499249"/>
              <a:gd name="connsiteY2" fmla="*/ 6627396 h 6627396"/>
              <a:gd name="connsiteX3" fmla="*/ 631063 w 2499249"/>
              <a:gd name="connsiteY3" fmla="*/ 24063 h 6627396"/>
              <a:gd name="connsiteX4" fmla="*/ 2058810 w 2499249"/>
              <a:gd name="connsiteY4" fmla="*/ 0 h 6627396"/>
              <a:gd name="connsiteX0" fmla="*/ 2250853 w 2691292"/>
              <a:gd name="connsiteY0" fmla="*/ 0 h 6627396"/>
              <a:gd name="connsiteX1" fmla="*/ 2691292 w 2691292"/>
              <a:gd name="connsiteY1" fmla="*/ 0 h 6627396"/>
              <a:gd name="connsiteX2" fmla="*/ 2249659 w 2691292"/>
              <a:gd name="connsiteY2" fmla="*/ 6627396 h 6627396"/>
              <a:gd name="connsiteX3" fmla="*/ 823106 w 2691292"/>
              <a:gd name="connsiteY3" fmla="*/ 24063 h 6627396"/>
              <a:gd name="connsiteX4" fmla="*/ 2250853 w 2691292"/>
              <a:gd name="connsiteY4" fmla="*/ 0 h 6627396"/>
              <a:gd name="connsiteX0" fmla="*/ 2230373 w 2670812"/>
              <a:gd name="connsiteY0" fmla="*/ 0 h 6640179"/>
              <a:gd name="connsiteX1" fmla="*/ 2670812 w 2670812"/>
              <a:gd name="connsiteY1" fmla="*/ 0 h 6640179"/>
              <a:gd name="connsiteX2" fmla="*/ 2268475 w 2670812"/>
              <a:gd name="connsiteY2" fmla="*/ 6640179 h 6640179"/>
              <a:gd name="connsiteX3" fmla="*/ 802626 w 2670812"/>
              <a:gd name="connsiteY3" fmla="*/ 24063 h 6640179"/>
              <a:gd name="connsiteX4" fmla="*/ 2230373 w 2670812"/>
              <a:gd name="connsiteY4" fmla="*/ 0 h 6640179"/>
              <a:gd name="connsiteX0" fmla="*/ 1856044 w 2296483"/>
              <a:gd name="connsiteY0" fmla="*/ 0 h 6640179"/>
              <a:gd name="connsiteX1" fmla="*/ 2296483 w 2296483"/>
              <a:gd name="connsiteY1" fmla="*/ 0 h 6640179"/>
              <a:gd name="connsiteX2" fmla="*/ 1894146 w 2296483"/>
              <a:gd name="connsiteY2" fmla="*/ 6640179 h 6640179"/>
              <a:gd name="connsiteX3" fmla="*/ 428297 w 2296483"/>
              <a:gd name="connsiteY3" fmla="*/ 24063 h 6640179"/>
              <a:gd name="connsiteX4" fmla="*/ 1856044 w 2296483"/>
              <a:gd name="connsiteY4" fmla="*/ 0 h 66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483" h="6640179">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61619" y="662131"/>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14060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500"/>
                                        <p:tgtEl>
                                          <p:spTgt spid="32"/>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1200"/>
                                        <p:tgtEl>
                                          <p:spTgt spid="33"/>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1300"/>
                                        <p:tgtEl>
                                          <p:spTgt spid="34"/>
                                        </p:tgtEl>
                                      </p:cBhvr>
                                    </p:animEffect>
                                  </p:childTnLst>
                                </p:cTn>
                              </p:par>
                            </p:childTnLst>
                          </p:cTn>
                        </p:par>
                        <p:par>
                          <p:cTn id="14" fill="hold">
                            <p:stCondLst>
                              <p:cond delay="16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100"/>
                            </p:stCondLst>
                            <p:childTnLst>
                              <p:par>
                                <p:cTn id="19" presetID="10" presetClass="entr" presetSubtype="0" fill="hold" grpId="0" nodeType="after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750"/>
                                        <p:tgtEl>
                                          <p:spTgt spid="25"/>
                                        </p:tgtEl>
                                      </p:cBhvr>
                                    </p:animEffect>
                                  </p:childTnLst>
                                </p:cTn>
                              </p:par>
                              <p:par>
                                <p:cTn id="34" presetID="10" presetClass="entr" presetSubtype="0" fill="hold" nodeType="withEffect">
                                  <p:stCondLst>
                                    <p:cond delay="25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750"/>
                                        <p:tgtEl>
                                          <p:spTgt spid="2"/>
                                        </p:tgtEl>
                                      </p:cBhvr>
                                    </p:animEffect>
                                  </p:childTnLst>
                                </p:cTn>
                              </p:par>
                              <p:par>
                                <p:cTn id="37" presetID="10" presetClass="entr" presetSubtype="0" fill="hold" grpId="0" nodeType="withEffect">
                                  <p:stCondLst>
                                    <p:cond delay="6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7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par>
                                <p:cTn id="52" presetID="10" presetClass="entr" presetSubtype="0" fill="hold" nodeType="withEffect">
                                  <p:stCondLst>
                                    <p:cond delay="25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750"/>
                                        <p:tgtEl>
                                          <p:spTgt spid="8"/>
                                        </p:tgtEl>
                                      </p:cBhvr>
                                    </p:animEffect>
                                  </p:childTnLst>
                                </p:cTn>
                              </p:par>
                              <p:par>
                                <p:cTn id="55" presetID="10" presetClass="entr" presetSubtype="0" fill="hold" grpId="0" nodeType="withEffect">
                                  <p:stCondLst>
                                    <p:cond delay="65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900" decel="100000" fill="hold"/>
                                        <p:tgtEl>
                                          <p:spTgt spid="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750"/>
                                        <p:tgtEl>
                                          <p:spTgt spid="29"/>
                                        </p:tgtEl>
                                      </p:cBhvr>
                                    </p:animEffect>
                                  </p:childTnLst>
                                </p:cTn>
                              </p:par>
                              <p:par>
                                <p:cTn id="70" presetID="10" presetClass="entr" presetSubtype="0" fill="hold" nodeType="withEffect">
                                  <p:stCondLst>
                                    <p:cond delay="25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750"/>
                                        <p:tgtEl>
                                          <p:spTgt spid="3"/>
                                        </p:tgtEl>
                                      </p:cBhvr>
                                    </p:animEffect>
                                  </p:childTnLst>
                                </p:cTn>
                              </p:par>
                              <p:par>
                                <p:cTn id="73" presetID="10" presetClass="entr" presetSubtype="0" fill="hold" grpId="0" nodeType="withEffect">
                                  <p:stCondLst>
                                    <p:cond delay="65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10" grpId="0"/>
      <p:bldP spid="12" grpId="0"/>
      <p:bldP spid="13" grpId="0"/>
      <p:bldP spid="14" grpId="0"/>
      <p:bldP spid="16" grpId="0"/>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04978" y="-91249"/>
            <a:ext cx="2551141" cy="476250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04816 w 3276629"/>
              <a:gd name="connsiteY0" fmla="*/ 0 h 6890084"/>
              <a:gd name="connsiteX1" fmla="*/ 3276629 w 3276629"/>
              <a:gd name="connsiteY1" fmla="*/ 0 h 6890084"/>
              <a:gd name="connsiteX2" fmla="*/ 1666145 w 3276629"/>
              <a:gd name="connsiteY2" fmla="*/ 6890084 h 6890084"/>
              <a:gd name="connsiteX3" fmla="*/ 1434795 w 3276629"/>
              <a:gd name="connsiteY3" fmla="*/ 24063 h 6890084"/>
              <a:gd name="connsiteX4" fmla="*/ 2204816 w 3276629"/>
              <a:gd name="connsiteY4" fmla="*/ 0 h 6890084"/>
              <a:gd name="connsiteX0" fmla="*/ 2204816 w 3276629"/>
              <a:gd name="connsiteY0" fmla="*/ 0 h 6890084"/>
              <a:gd name="connsiteX1" fmla="*/ 3276629 w 3276629"/>
              <a:gd name="connsiteY1" fmla="*/ 0 h 6890084"/>
              <a:gd name="connsiteX2" fmla="*/ 1666145 w 3276629"/>
              <a:gd name="connsiteY2" fmla="*/ 6890084 h 6890084"/>
              <a:gd name="connsiteX3" fmla="*/ 1434795 w 3276629"/>
              <a:gd name="connsiteY3" fmla="*/ 24063 h 6890084"/>
              <a:gd name="connsiteX4" fmla="*/ 2204816 w 3276629"/>
              <a:gd name="connsiteY4" fmla="*/ 0 h 6890084"/>
              <a:gd name="connsiteX0" fmla="*/ 1449072 w 2520885"/>
              <a:gd name="connsiteY0" fmla="*/ 0 h 6890084"/>
              <a:gd name="connsiteX1" fmla="*/ 2520885 w 2520885"/>
              <a:gd name="connsiteY1" fmla="*/ 0 h 6890084"/>
              <a:gd name="connsiteX2" fmla="*/ 910401 w 2520885"/>
              <a:gd name="connsiteY2" fmla="*/ 6890084 h 6890084"/>
              <a:gd name="connsiteX3" fmla="*/ 679051 w 2520885"/>
              <a:gd name="connsiteY3" fmla="*/ 24063 h 6890084"/>
              <a:gd name="connsiteX4" fmla="*/ 1449072 w 2520885"/>
              <a:gd name="connsiteY4" fmla="*/ 0 h 689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885" h="6890084">
                <a:moveTo>
                  <a:pt x="1449072" y="0"/>
                </a:moveTo>
                <a:lnTo>
                  <a:pt x="2520885" y="0"/>
                </a:lnTo>
                <a:cubicBezTo>
                  <a:pt x="1456759" y="1564105"/>
                  <a:pt x="690807" y="4717426"/>
                  <a:pt x="910401" y="6890084"/>
                </a:cubicBezTo>
                <a:cubicBezTo>
                  <a:pt x="-679908" y="4457914"/>
                  <a:pt x="197287" y="1009316"/>
                  <a:pt x="679051" y="24063"/>
                </a:cubicBezTo>
                <a:lnTo>
                  <a:pt x="144907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041557" y="-2186262"/>
            <a:ext cx="17188730" cy="16248251"/>
            <a:chOff x="-5041557" y="-2186262"/>
            <a:chExt cx="17188730" cy="16248251"/>
          </a:xfrm>
        </p:grpSpPr>
        <p:grpSp>
          <p:nvGrpSpPr>
            <p:cNvPr id="22" name="Group 21"/>
            <p:cNvGrpSpPr/>
            <p:nvPr/>
          </p:nvGrpSpPr>
          <p:grpSpPr>
            <a:xfrm>
              <a:off x="-5041557" y="-2186262"/>
              <a:ext cx="17188730" cy="16248251"/>
              <a:chOff x="-5041557" y="-2186262"/>
              <a:chExt cx="17188730" cy="16248251"/>
            </a:xfrm>
          </p:grpSpPr>
          <p:sp>
            <p:nvSpPr>
              <p:cNvPr id="14" name="Triangle 13"/>
              <p:cNvSpPr/>
              <p:nvPr/>
            </p:nvSpPr>
            <p:spPr>
              <a:xfrm rot="13150858">
                <a:off x="3410780" y="-2186262"/>
                <a:ext cx="8736393" cy="9864112"/>
              </a:xfrm>
              <a:custGeom>
                <a:avLst/>
                <a:gdLst/>
                <a:ahLst/>
                <a:cxnLst/>
                <a:rect l="l" t="t" r="r" b="b"/>
                <a:pathLst>
                  <a:path w="8736393" h="9864112">
                    <a:moveTo>
                      <a:pt x="6742151" y="8604023"/>
                    </a:moveTo>
                    <a:cubicBezTo>
                      <a:pt x="4717369" y="10254275"/>
                      <a:pt x="2013104" y="10287994"/>
                      <a:pt x="702005" y="8679338"/>
                    </a:cubicBezTo>
                    <a:cubicBezTo>
                      <a:pt x="-609093" y="7070682"/>
                      <a:pt x="-30539" y="4428814"/>
                      <a:pt x="1994242" y="2778562"/>
                    </a:cubicBezTo>
                    <a:cubicBezTo>
                      <a:pt x="2495054" y="2370387"/>
                      <a:pt x="3037435" y="2061108"/>
                      <a:pt x="3590150" y="1851451"/>
                    </a:cubicBezTo>
                    <a:lnTo>
                      <a:pt x="4967220" y="0"/>
                    </a:lnTo>
                    <a:lnTo>
                      <a:pt x="6158263" y="1601340"/>
                    </a:lnTo>
                    <a:cubicBezTo>
                      <a:pt x="6901021" y="1752929"/>
                      <a:pt x="7559205" y="2120220"/>
                      <a:pt x="8034388" y="2703247"/>
                    </a:cubicBezTo>
                    <a:cubicBezTo>
                      <a:pt x="9345486" y="4311904"/>
                      <a:pt x="8766933" y="6953771"/>
                      <a:pt x="6742151" y="860402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41557" y="6128951"/>
                <a:ext cx="9267568" cy="793303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881859" y="-732219"/>
              <a:ext cx="1704783" cy="6247864"/>
            </a:xfrm>
            <a:prstGeom prst="rect">
              <a:avLst/>
            </a:prstGeom>
            <a:noFill/>
          </p:spPr>
          <p:txBody>
            <a:bodyPr wrap="square" rtlCol="0">
              <a:spAutoFit/>
            </a:bodyPr>
            <a:lstStyle/>
            <a:p>
              <a:r>
                <a:rPr lang="en-US" sz="40000" b="1" dirty="0" smtClean="0">
                  <a:solidFill>
                    <a:schemeClr val="accent5"/>
                  </a:solidFill>
                  <a:latin typeface="Source Sans Pro Black" charset="0"/>
                  <a:ea typeface="Source Sans Pro Black" charset="0"/>
                  <a:cs typeface="Source Sans Pro Black" charset="0"/>
                </a:rPr>
                <a:t>“</a:t>
              </a:r>
              <a:endParaRPr lang="en-US" sz="40000" b="1" dirty="0">
                <a:solidFill>
                  <a:schemeClr val="accent5"/>
                </a:solidFill>
                <a:latin typeface="Source Sans Pro Black" charset="0"/>
                <a:ea typeface="Source Sans Pro Black" charset="0"/>
                <a:cs typeface="Source Sans Pro Black" charset="0"/>
              </a:endParaRPr>
            </a:p>
          </p:txBody>
        </p:sp>
        <p:sp>
          <p:nvSpPr>
            <p:cNvPr id="6" name="TextBox 5"/>
            <p:cNvSpPr txBox="1"/>
            <p:nvPr/>
          </p:nvSpPr>
          <p:spPr>
            <a:xfrm>
              <a:off x="5737267" y="726107"/>
              <a:ext cx="5760466" cy="3416320"/>
            </a:xfrm>
            <a:prstGeom prst="rect">
              <a:avLst/>
            </a:prstGeom>
            <a:noFill/>
          </p:spPr>
          <p:txBody>
            <a:bodyPr wrap="square" lIns="0" tIns="0" rIns="0" bIns="0" rtlCol="0">
              <a:normAutofit/>
            </a:bodyPr>
            <a:lstStyle/>
            <a:p>
              <a:r>
                <a:rPr lang="en-US" sz="3600" dirty="0" smtClean="0">
                  <a:solidFill>
                    <a:schemeClr val="bg1"/>
                  </a:solidFill>
                  <a:latin typeface="Source Sans Pro Light" charset="0"/>
                  <a:ea typeface="Source Sans Pro Light" charset="0"/>
                  <a:cs typeface="Source Sans Pro Light" charset="0"/>
                </a:rPr>
                <a:t>Lorem ipsum dolor sit </a:t>
              </a:r>
              <a:r>
                <a:rPr lang="en-US" sz="3600" dirty="0" err="1" smtClean="0">
                  <a:solidFill>
                    <a:schemeClr val="bg1"/>
                  </a:solidFill>
                  <a:latin typeface="Source Sans Pro Light" charset="0"/>
                  <a:ea typeface="Source Sans Pro Light" charset="0"/>
                  <a:cs typeface="Source Sans Pro Light" charset="0"/>
                </a:rPr>
                <a:t>amet</a:t>
              </a:r>
              <a:r>
                <a:rPr lang="en-US" sz="3600" dirty="0" smtClean="0">
                  <a:solidFill>
                    <a:schemeClr val="bg1"/>
                  </a:solidFill>
                  <a:latin typeface="Source Sans Pro Light" charset="0"/>
                  <a:ea typeface="Source Sans Pro Light" charset="0"/>
                  <a:cs typeface="Source Sans Pro Light" charset="0"/>
                </a:rPr>
                <a:t>, </a:t>
              </a:r>
              <a:r>
                <a:rPr lang="en-US" sz="3600" dirty="0" err="1" smtClean="0">
                  <a:solidFill>
                    <a:schemeClr val="bg1"/>
                  </a:solidFill>
                  <a:latin typeface="Source Sans Pro Light" charset="0"/>
                  <a:ea typeface="Source Sans Pro Light" charset="0"/>
                  <a:cs typeface="Source Sans Pro Light" charset="0"/>
                </a:rPr>
                <a:t>facilisi</a:t>
              </a:r>
              <a:r>
                <a:rPr lang="en-US" sz="3600" dirty="0" smtClean="0">
                  <a:solidFill>
                    <a:schemeClr val="bg1"/>
                  </a:solidFill>
                  <a:latin typeface="Source Sans Pro Light" charset="0"/>
                  <a:ea typeface="Source Sans Pro Light" charset="0"/>
                  <a:cs typeface="Source Sans Pro Light" charset="0"/>
                </a:rPr>
                <a:t> </a:t>
              </a:r>
              <a:r>
                <a:rPr lang="en-US" sz="3600" dirty="0" err="1" smtClean="0">
                  <a:solidFill>
                    <a:schemeClr val="bg1"/>
                  </a:solidFill>
                  <a:latin typeface="Source Sans Pro Light" charset="0"/>
                  <a:ea typeface="Source Sans Pro Light" charset="0"/>
                  <a:cs typeface="Source Sans Pro Light" charset="0"/>
                </a:rPr>
                <a:t>repudiandae</a:t>
              </a:r>
              <a:r>
                <a:rPr lang="en-US" sz="3600" dirty="0" smtClean="0">
                  <a:solidFill>
                    <a:schemeClr val="bg1"/>
                  </a:solidFill>
                  <a:latin typeface="Source Sans Pro Light" charset="0"/>
                  <a:ea typeface="Source Sans Pro Light" charset="0"/>
                  <a:cs typeface="Source Sans Pro Light" charset="0"/>
                </a:rPr>
                <a:t> vis cu, cum </a:t>
              </a:r>
              <a:r>
                <a:rPr lang="en-US" sz="3600" b="1" i="1" dirty="0" err="1" smtClean="0">
                  <a:solidFill>
                    <a:schemeClr val="bg1"/>
                  </a:solidFill>
                  <a:latin typeface="Source Sans Pro Semibold" charset="0"/>
                  <a:ea typeface="Source Sans Pro Semibold" charset="0"/>
                  <a:cs typeface="Source Sans Pro Semibold" charset="0"/>
                </a:rPr>
                <a:t>ei</a:t>
              </a:r>
              <a:r>
                <a:rPr lang="en-US" sz="3600" b="1" i="1" dirty="0" smtClean="0">
                  <a:solidFill>
                    <a:schemeClr val="bg1"/>
                  </a:solidFill>
                  <a:latin typeface="Source Sans Pro Semibold" charset="0"/>
                  <a:ea typeface="Source Sans Pro Semibold" charset="0"/>
                  <a:cs typeface="Source Sans Pro Semibold" charset="0"/>
                </a:rPr>
                <a:t> </a:t>
              </a:r>
              <a:r>
                <a:rPr lang="en-US" sz="3600" b="1" i="1" dirty="0" err="1" smtClean="0">
                  <a:solidFill>
                    <a:schemeClr val="bg1"/>
                  </a:solidFill>
                  <a:latin typeface="Source Sans Pro Semibold" charset="0"/>
                  <a:ea typeface="Source Sans Pro Semibold" charset="0"/>
                  <a:cs typeface="Source Sans Pro Semibold" charset="0"/>
                </a:rPr>
                <a:t>alterum</a:t>
              </a:r>
              <a:r>
                <a:rPr lang="en-US" sz="3600" b="1" i="1" dirty="0" smtClean="0">
                  <a:solidFill>
                    <a:schemeClr val="bg1"/>
                  </a:solidFill>
                  <a:latin typeface="Source Sans Pro Semibold" charset="0"/>
                  <a:ea typeface="Source Sans Pro Semibold" charset="0"/>
                  <a:cs typeface="Source Sans Pro Semibold" charset="0"/>
                </a:rPr>
                <a:t> argumentum </a:t>
              </a:r>
              <a:r>
                <a:rPr lang="en-US" sz="3600" dirty="0" err="1" smtClean="0">
                  <a:solidFill>
                    <a:schemeClr val="bg1"/>
                  </a:solidFill>
                  <a:latin typeface="Source Sans Pro Light" charset="0"/>
                  <a:ea typeface="Source Sans Pro Light" charset="0"/>
                  <a:cs typeface="Source Sans Pro Light" charset="0"/>
                </a:rPr>
                <a:t>necessitatibus</a:t>
              </a:r>
              <a:r>
                <a:rPr lang="en-US" sz="3600" dirty="0" smtClean="0">
                  <a:solidFill>
                    <a:schemeClr val="bg1"/>
                  </a:solidFill>
                  <a:latin typeface="Source Sans Pro Light" charset="0"/>
                  <a:ea typeface="Source Sans Pro Light" charset="0"/>
                  <a:cs typeface="Source Sans Pro Light" charset="0"/>
                </a:rPr>
                <a:t>. In </a:t>
              </a:r>
              <a:r>
                <a:rPr lang="en-US" sz="3600" dirty="0" err="1" smtClean="0">
                  <a:solidFill>
                    <a:schemeClr val="bg1"/>
                  </a:solidFill>
                  <a:latin typeface="Source Sans Pro Light" charset="0"/>
                  <a:ea typeface="Source Sans Pro Light" charset="0"/>
                  <a:cs typeface="Source Sans Pro Light" charset="0"/>
                </a:rPr>
                <a:t>dicat</a:t>
              </a:r>
              <a:r>
                <a:rPr lang="en-US" sz="3600" dirty="0" smtClean="0">
                  <a:solidFill>
                    <a:schemeClr val="bg1"/>
                  </a:solidFill>
                  <a:latin typeface="Source Sans Pro Light" charset="0"/>
                  <a:ea typeface="Source Sans Pro Light" charset="0"/>
                  <a:cs typeface="Source Sans Pro Light" charset="0"/>
                </a:rPr>
                <a:t> </a:t>
              </a:r>
              <a:r>
                <a:rPr lang="en-US" sz="3600" dirty="0" err="1" smtClean="0">
                  <a:solidFill>
                    <a:schemeClr val="bg1"/>
                  </a:solidFill>
                  <a:latin typeface="Source Sans Pro Light" charset="0"/>
                  <a:ea typeface="Source Sans Pro Light" charset="0"/>
                  <a:cs typeface="Source Sans Pro Light" charset="0"/>
                </a:rPr>
                <a:t>alienum</a:t>
              </a:r>
              <a:r>
                <a:rPr lang="en-US" sz="3600" dirty="0" smtClean="0">
                  <a:solidFill>
                    <a:schemeClr val="bg1"/>
                  </a:solidFill>
                  <a:latin typeface="Source Sans Pro Light" charset="0"/>
                  <a:ea typeface="Source Sans Pro Light" charset="0"/>
                  <a:cs typeface="Source Sans Pro Light" charset="0"/>
                </a:rPr>
                <a:t> </a:t>
              </a:r>
              <a:r>
                <a:rPr lang="en-US" sz="3600" dirty="0" err="1" smtClean="0">
                  <a:solidFill>
                    <a:schemeClr val="bg1"/>
                  </a:solidFill>
                  <a:latin typeface="Source Sans Pro Light" charset="0"/>
                  <a:ea typeface="Source Sans Pro Light" charset="0"/>
                  <a:cs typeface="Source Sans Pro Light" charset="0"/>
                </a:rPr>
                <a:t>ius</a:t>
              </a:r>
              <a:r>
                <a:rPr lang="en-US" sz="3600" dirty="0" smtClean="0">
                  <a:solidFill>
                    <a:schemeClr val="bg1"/>
                  </a:solidFill>
                  <a:latin typeface="Source Sans Pro Light" charset="0"/>
                  <a:ea typeface="Source Sans Pro Light" charset="0"/>
                  <a:cs typeface="Source Sans Pro Light" charset="0"/>
                </a:rPr>
                <a:t>. </a:t>
              </a:r>
              <a:r>
                <a:rPr lang="en-US" sz="3600" dirty="0" err="1" smtClean="0">
                  <a:solidFill>
                    <a:schemeClr val="bg1"/>
                  </a:solidFill>
                  <a:latin typeface="Source Sans Pro Light" charset="0"/>
                  <a:ea typeface="Source Sans Pro Light" charset="0"/>
                  <a:cs typeface="Source Sans Pro Light" charset="0"/>
                </a:rPr>
                <a:t>Enim</a:t>
              </a:r>
              <a:r>
                <a:rPr lang="en-US" sz="3600" dirty="0" smtClean="0">
                  <a:solidFill>
                    <a:schemeClr val="bg1"/>
                  </a:solidFill>
                  <a:latin typeface="Source Sans Pro Light" charset="0"/>
                  <a:ea typeface="Source Sans Pro Light" charset="0"/>
                  <a:cs typeface="Source Sans Pro Light" charset="0"/>
                </a:rPr>
                <a:t> </a:t>
              </a:r>
              <a:r>
                <a:rPr lang="en-US" sz="3600" dirty="0" err="1" smtClean="0">
                  <a:solidFill>
                    <a:schemeClr val="bg1"/>
                  </a:solidFill>
                  <a:latin typeface="Source Sans Pro Light" charset="0"/>
                  <a:ea typeface="Source Sans Pro Light" charset="0"/>
                  <a:cs typeface="Source Sans Pro Light" charset="0"/>
                </a:rPr>
                <a:t>ridens</a:t>
              </a:r>
              <a:r>
                <a:rPr lang="en-US" sz="3600" dirty="0" smtClean="0">
                  <a:solidFill>
                    <a:schemeClr val="bg1"/>
                  </a:solidFill>
                  <a:latin typeface="Source Sans Pro Light" charset="0"/>
                  <a:ea typeface="Source Sans Pro Light" charset="0"/>
                  <a:cs typeface="Source Sans Pro Light" charset="0"/>
                </a:rPr>
                <a:t>.”</a:t>
              </a:r>
              <a:endParaRPr lang="en-US" sz="4400" dirty="0">
                <a:solidFill>
                  <a:schemeClr val="bg1"/>
                </a:solidFill>
                <a:latin typeface="Source Sans Pro Light" charset="0"/>
                <a:ea typeface="Source Sans Pro Light" charset="0"/>
                <a:cs typeface="Source Sans Pro Light" charset="0"/>
              </a:endParaRPr>
            </a:p>
          </p:txBody>
        </p:sp>
      </p:grpSp>
      <p:sp>
        <p:nvSpPr>
          <p:cNvPr id="12" name="Rectangle 1"/>
          <p:cNvSpPr/>
          <p:nvPr/>
        </p:nvSpPr>
        <p:spPr>
          <a:xfrm rot="10800000" flipH="1">
            <a:off x="1158457" y="1459154"/>
            <a:ext cx="3376921" cy="553452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p:cNvSpPr/>
          <p:nvPr/>
        </p:nvSpPr>
        <p:spPr>
          <a:xfrm rot="10800000" flipH="1">
            <a:off x="-379895" y="537411"/>
            <a:ext cx="3041564" cy="6320589"/>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388" h="6638167">
                <a:moveTo>
                  <a:pt x="1751916" y="0"/>
                </a:moveTo>
                <a:lnTo>
                  <a:pt x="3194388" y="0"/>
                </a:lnTo>
                <a:cubicBezTo>
                  <a:pt x="1911236" y="1008117"/>
                  <a:pt x="121676" y="2250828"/>
                  <a:pt x="837102" y="6638167"/>
                </a:cubicBezTo>
                <a:cubicBezTo>
                  <a:pt x="-190458" y="4737709"/>
                  <a:pt x="-157595" y="1009316"/>
                  <a:pt x="324169" y="24063"/>
                </a:cubicBezTo>
                <a:lnTo>
                  <a:pt x="175191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6625" y="-91249"/>
            <a:ext cx="2487629" cy="6890084"/>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29" h="6890084">
                <a:moveTo>
                  <a:pt x="1223311" y="0"/>
                </a:moveTo>
                <a:lnTo>
                  <a:pt x="2295124" y="0"/>
                </a:lnTo>
                <a:cubicBezTo>
                  <a:pt x="1230998" y="1564105"/>
                  <a:pt x="407503" y="5181600"/>
                  <a:pt x="2487629" y="6890084"/>
                </a:cubicBezTo>
                <a:cubicBezTo>
                  <a:pt x="-848126" y="6152147"/>
                  <a:pt x="-28474" y="1009316"/>
                  <a:pt x="453290" y="24063"/>
                </a:cubicBezTo>
                <a:lnTo>
                  <a:pt x="1223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p:nvPr/>
        </p:nvSpPr>
        <p:spPr>
          <a:xfrm>
            <a:off x="163580" y="-84657"/>
            <a:ext cx="2462654" cy="690755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685429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685429 w 2487629"/>
              <a:gd name="connsiteY4" fmla="*/ 0 h 6890084"/>
              <a:gd name="connsiteX0" fmla="*/ 562671 w 2364871"/>
              <a:gd name="connsiteY0" fmla="*/ 0 h 6890084"/>
              <a:gd name="connsiteX1" fmla="*/ 776702 w 2364871"/>
              <a:gd name="connsiteY1" fmla="*/ 0 h 6890084"/>
              <a:gd name="connsiteX2" fmla="*/ 2364871 w 2364871"/>
              <a:gd name="connsiteY2" fmla="*/ 6890084 h 6890084"/>
              <a:gd name="connsiteX3" fmla="*/ 532238 w 2364871"/>
              <a:gd name="connsiteY3" fmla="*/ 24063 h 6890084"/>
              <a:gd name="connsiteX4" fmla="*/ 562671 w 2364871"/>
              <a:gd name="connsiteY4" fmla="*/ 0 h 6890084"/>
              <a:gd name="connsiteX0" fmla="*/ 680270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680270 w 2482470"/>
              <a:gd name="connsiteY4" fmla="*/ 0 h 6890084"/>
              <a:gd name="connsiteX0" fmla="*/ 774399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774399 w 2482470"/>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25853 w 2533924"/>
              <a:gd name="connsiteY0" fmla="*/ 0 h 6890084"/>
              <a:gd name="connsiteX1" fmla="*/ 945755 w 2533924"/>
              <a:gd name="connsiteY1" fmla="*/ 0 h 6890084"/>
              <a:gd name="connsiteX2" fmla="*/ 2533924 w 2533924"/>
              <a:gd name="connsiteY2" fmla="*/ 6890084 h 6890084"/>
              <a:gd name="connsiteX3" fmla="*/ 526479 w 2533924"/>
              <a:gd name="connsiteY3" fmla="*/ 10616 h 6890084"/>
              <a:gd name="connsiteX4" fmla="*/ 825853 w 2533924"/>
              <a:gd name="connsiteY4" fmla="*/ 0 h 6890084"/>
              <a:gd name="connsiteX0" fmla="*/ 825853 w 2533924"/>
              <a:gd name="connsiteY0" fmla="*/ 1948 h 6892032"/>
              <a:gd name="connsiteX1" fmla="*/ 945755 w 2533924"/>
              <a:gd name="connsiteY1" fmla="*/ 1948 h 6892032"/>
              <a:gd name="connsiteX2" fmla="*/ 2533924 w 2533924"/>
              <a:gd name="connsiteY2" fmla="*/ 6892032 h 6892032"/>
              <a:gd name="connsiteX3" fmla="*/ 526479 w 2533924"/>
              <a:gd name="connsiteY3" fmla="*/ 915 h 6892032"/>
              <a:gd name="connsiteX4" fmla="*/ 825853 w 2533924"/>
              <a:gd name="connsiteY4" fmla="*/ 1948 h 6892032"/>
              <a:gd name="connsiteX0" fmla="*/ 825853 w 2533924"/>
              <a:gd name="connsiteY0" fmla="*/ 17472 h 6907556"/>
              <a:gd name="connsiteX1" fmla="*/ 945755 w 2533924"/>
              <a:gd name="connsiteY1" fmla="*/ 0 h 6907556"/>
              <a:gd name="connsiteX2" fmla="*/ 2533924 w 2533924"/>
              <a:gd name="connsiteY2" fmla="*/ 6907556 h 6907556"/>
              <a:gd name="connsiteX3" fmla="*/ 526479 w 2533924"/>
              <a:gd name="connsiteY3" fmla="*/ 16439 h 6907556"/>
              <a:gd name="connsiteX4" fmla="*/ 825853 w 2533924"/>
              <a:gd name="connsiteY4" fmla="*/ 17472 h 6907556"/>
              <a:gd name="connsiteX0" fmla="*/ 755962 w 2533924"/>
              <a:gd name="connsiteY0" fmla="*/ 11648 h 6907556"/>
              <a:gd name="connsiteX1" fmla="*/ 945755 w 2533924"/>
              <a:gd name="connsiteY1" fmla="*/ 0 h 6907556"/>
              <a:gd name="connsiteX2" fmla="*/ 2533924 w 2533924"/>
              <a:gd name="connsiteY2" fmla="*/ 6907556 h 6907556"/>
              <a:gd name="connsiteX3" fmla="*/ 526479 w 2533924"/>
              <a:gd name="connsiteY3" fmla="*/ 16439 h 6907556"/>
              <a:gd name="connsiteX4" fmla="*/ 755962 w 2533924"/>
              <a:gd name="connsiteY4" fmla="*/ 11648 h 6907556"/>
              <a:gd name="connsiteX0" fmla="*/ 774550 w 2552512"/>
              <a:gd name="connsiteY0" fmla="*/ 11648 h 6907556"/>
              <a:gd name="connsiteX1" fmla="*/ 964343 w 2552512"/>
              <a:gd name="connsiteY1" fmla="*/ 0 h 6907556"/>
              <a:gd name="connsiteX2" fmla="*/ 2552512 w 2552512"/>
              <a:gd name="connsiteY2" fmla="*/ 6907556 h 6907556"/>
              <a:gd name="connsiteX3" fmla="*/ 515946 w 2552512"/>
              <a:gd name="connsiteY3" fmla="*/ 16439 h 6907556"/>
              <a:gd name="connsiteX4" fmla="*/ 774550 w 2552512"/>
              <a:gd name="connsiteY4" fmla="*/ 11648 h 6907556"/>
              <a:gd name="connsiteX0" fmla="*/ 684692 w 2462654"/>
              <a:gd name="connsiteY0" fmla="*/ 11648 h 6907556"/>
              <a:gd name="connsiteX1" fmla="*/ 874485 w 2462654"/>
              <a:gd name="connsiteY1" fmla="*/ 0 h 6907556"/>
              <a:gd name="connsiteX2" fmla="*/ 2462654 w 2462654"/>
              <a:gd name="connsiteY2" fmla="*/ 6907556 h 6907556"/>
              <a:gd name="connsiteX3" fmla="*/ 426088 w 2462654"/>
              <a:gd name="connsiteY3" fmla="*/ 16439 h 6907556"/>
              <a:gd name="connsiteX4" fmla="*/ 684692 w 2462654"/>
              <a:gd name="connsiteY4" fmla="*/ 11648 h 690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654" h="6907556">
                <a:moveTo>
                  <a:pt x="684692" y="11648"/>
                </a:moveTo>
                <a:lnTo>
                  <a:pt x="874485" y="0"/>
                </a:lnTo>
                <a:cubicBezTo>
                  <a:pt x="-189641" y="1564105"/>
                  <a:pt x="-291240" y="6177640"/>
                  <a:pt x="2462654" y="6907556"/>
                </a:cubicBezTo>
                <a:cubicBezTo>
                  <a:pt x="-873101" y="6169619"/>
                  <a:pt x="6077" y="925035"/>
                  <a:pt x="426088" y="16439"/>
                </a:cubicBezTo>
                <a:cubicBezTo>
                  <a:pt x="620009" y="12900"/>
                  <a:pt x="584901" y="15187"/>
                  <a:pt x="684692" y="11648"/>
                </a:cubicBezTo>
                <a:close/>
              </a:path>
            </a:pathLst>
          </a:cu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6562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200"/>
                                        <p:tgtEl>
                                          <p:spTgt spid="10"/>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1300"/>
                                        <p:tgtEl>
                                          <p:spTgt spid="12"/>
                                        </p:tgtEl>
                                      </p:cBhvr>
                                    </p:animEffect>
                                  </p:childTnLst>
                                </p:cTn>
                              </p:par>
                              <p:par>
                                <p:cTn id="14" presetID="2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300"/>
                                        <p:tgtEl>
                                          <p:spTgt spid="9"/>
                                        </p:tgtEl>
                                      </p:cBhvr>
                                    </p:animEffect>
                                  </p:childTnLst>
                                </p:cTn>
                              </p:par>
                              <p:par>
                                <p:cTn id="17" presetID="22" presetClass="entr" presetSubtype="4" fill="hold" grpId="0" nodeType="withEffect">
                                  <p:stCondLst>
                                    <p:cond delay="8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900"/>
                                        <p:tgtEl>
                                          <p:spTgt spid="8"/>
                                        </p:tgtEl>
                                      </p:cBhvr>
                                    </p:animEffect>
                                  </p:childTnLst>
                                </p:cTn>
                              </p:par>
                            </p:childTnLst>
                          </p:cTn>
                        </p:par>
                        <p:par>
                          <p:cTn id="20" fill="hold">
                            <p:stCondLst>
                              <p:cond delay="1700"/>
                            </p:stCondLst>
                            <p:childTnLst>
                              <p:par>
                                <p:cTn id="21" presetID="53" presetClass="entr" presetSubtype="16" fill="hold" nodeType="afterEffect">
                                  <p:stCondLst>
                                    <p:cond delay="10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250" fill="hold"/>
                                        <p:tgtEl>
                                          <p:spTgt spid="23"/>
                                        </p:tgtEl>
                                        <p:attrNameLst>
                                          <p:attrName>ppt_w</p:attrName>
                                        </p:attrNameLst>
                                      </p:cBhvr>
                                      <p:tavLst>
                                        <p:tav tm="0">
                                          <p:val>
                                            <p:fltVal val="0"/>
                                          </p:val>
                                        </p:tav>
                                        <p:tav tm="100000">
                                          <p:val>
                                            <p:strVal val="#ppt_w"/>
                                          </p:val>
                                        </p:tav>
                                      </p:tavLst>
                                    </p:anim>
                                    <p:anim calcmode="lin" valueType="num">
                                      <p:cBhvr>
                                        <p:cTn id="24" dur="1250" fill="hold"/>
                                        <p:tgtEl>
                                          <p:spTgt spid="23"/>
                                        </p:tgtEl>
                                        <p:attrNameLst>
                                          <p:attrName>ppt_h</p:attrName>
                                        </p:attrNameLst>
                                      </p:cBhvr>
                                      <p:tavLst>
                                        <p:tav tm="0">
                                          <p:val>
                                            <p:fltVal val="0"/>
                                          </p:val>
                                        </p:tav>
                                        <p:tav tm="100000">
                                          <p:val>
                                            <p:strVal val="#ppt_h"/>
                                          </p:val>
                                        </p:tav>
                                      </p:tavLst>
                                    </p:anim>
                                    <p:animEffect transition="in" filter="fade">
                                      <p:cBhvr>
                                        <p:cTn id="25"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9" grpId="0" animBg="1"/>
      <p:bldP spid="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434096" y="1883364"/>
            <a:ext cx="4009014" cy="3082860"/>
            <a:chOff x="7434096" y="1250141"/>
            <a:chExt cx="4009014" cy="3082860"/>
          </a:xfrm>
          <a:solidFill>
            <a:schemeClr val="tx2">
              <a:lumMod val="50000"/>
            </a:schemeClr>
          </a:solidFill>
        </p:grpSpPr>
        <p:sp>
          <p:nvSpPr>
            <p:cNvPr id="7" name="Rectangle 6"/>
            <p:cNvSpPr/>
            <p:nvPr/>
          </p:nvSpPr>
          <p:spPr>
            <a:xfrm>
              <a:off x="7434096" y="1292224"/>
              <a:ext cx="2525048" cy="30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a:off x="8360250" y="125014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4909466" y="1878539"/>
            <a:ext cx="4053895" cy="3082860"/>
            <a:chOff x="4909466" y="1245316"/>
            <a:chExt cx="4053895" cy="3082860"/>
          </a:xfrm>
          <a:gradFill flip="none" rotWithShape="1">
            <a:gsLst>
              <a:gs pos="100000">
                <a:schemeClr val="accent5"/>
              </a:gs>
              <a:gs pos="0">
                <a:schemeClr val="accent2"/>
              </a:gs>
            </a:gsLst>
            <a:lin ang="16200000" scaled="1"/>
            <a:tileRect/>
          </a:gradFill>
        </p:grpSpPr>
        <p:sp>
          <p:nvSpPr>
            <p:cNvPr id="6" name="Rectangle 5"/>
            <p:cNvSpPr/>
            <p:nvPr/>
          </p:nvSpPr>
          <p:spPr>
            <a:xfrm>
              <a:off x="4909466" y="1281358"/>
              <a:ext cx="2524630" cy="30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a:off x="5880501" y="1245316"/>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378482" y="1908517"/>
            <a:ext cx="3969891" cy="3082860"/>
            <a:chOff x="2378482" y="1258361"/>
            <a:chExt cx="3969891" cy="3082860"/>
          </a:xfrm>
          <a:solidFill>
            <a:schemeClr val="tx2">
              <a:lumMod val="50000"/>
            </a:schemeClr>
          </a:solidFill>
        </p:grpSpPr>
        <p:sp>
          <p:nvSpPr>
            <p:cNvPr id="5" name="Rectangle 4"/>
            <p:cNvSpPr/>
            <p:nvPr/>
          </p:nvSpPr>
          <p:spPr>
            <a:xfrm>
              <a:off x="2378482" y="1300445"/>
              <a:ext cx="2506236" cy="30107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a:off x="3265513" y="125836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0" y="1891584"/>
            <a:ext cx="3863523" cy="3082860"/>
            <a:chOff x="0" y="1258361"/>
            <a:chExt cx="3863523" cy="3082860"/>
          </a:xfrm>
          <a:solidFill>
            <a:schemeClr val="tx2">
              <a:lumMod val="50000"/>
            </a:schemeClr>
          </a:solidFill>
        </p:grpSpPr>
        <p:sp>
          <p:nvSpPr>
            <p:cNvPr id="4" name="Rectangle 3"/>
            <p:cNvSpPr/>
            <p:nvPr/>
          </p:nvSpPr>
          <p:spPr>
            <a:xfrm>
              <a:off x="0" y="1302278"/>
              <a:ext cx="2353734" cy="3000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p:cNvSpPr/>
            <p:nvPr/>
          </p:nvSpPr>
          <p:spPr>
            <a:xfrm>
              <a:off x="780663" y="1258361"/>
              <a:ext cx="3082860" cy="3082860"/>
            </a:xfrm>
            <a:prstGeom prst="arc">
              <a:avLst>
                <a:gd name="adj1" fmla="val 16200000"/>
                <a:gd name="adj2" fmla="val 5408072"/>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3888271" y="2537858"/>
            <a:ext cx="1871514" cy="1875929"/>
            <a:chOff x="3888271" y="2537858"/>
            <a:chExt cx="1871514" cy="1875929"/>
          </a:xfrm>
        </p:grpSpPr>
        <p:sp>
          <p:nvSpPr>
            <p:cNvPr id="9" name="Lorem Ipsum…"/>
            <p:cNvSpPr txBox="1"/>
            <p:nvPr/>
          </p:nvSpPr>
          <p:spPr>
            <a:xfrm>
              <a:off x="3888271"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a:t>
              </a:r>
              <a:r>
                <a:rPr sz="1600" b="1" dirty="0" smtClean="0">
                  <a:latin typeface="Source Sans Pro" charset="0"/>
                  <a:ea typeface="Source Sans Pro" charset="0"/>
                  <a:cs typeface="Source Sans Pro" charset="0"/>
                </a:rPr>
                <a:t>Ipsum</a:t>
              </a:r>
              <a:endParaRPr sz="1600" b="1" dirty="0">
                <a:latin typeface="Source Sans Pro" charset="0"/>
                <a:ea typeface="Source Sans Pro" charset="0"/>
                <a:cs typeface="Source Sans Pro" charset="0"/>
              </a:endParaRPr>
            </a:p>
          </p:txBody>
        </p:sp>
        <p:sp>
          <p:nvSpPr>
            <p:cNvPr id="13" name="TextBox 12"/>
            <p:cNvSpPr txBox="1"/>
            <p:nvPr/>
          </p:nvSpPr>
          <p:spPr>
            <a:xfrm>
              <a:off x="4112632" y="3069668"/>
              <a:ext cx="1446454" cy="707886"/>
            </a:xfrm>
            <a:prstGeom prst="rect">
              <a:avLst/>
            </a:prstGeom>
            <a:noFill/>
          </p:spPr>
          <p:txBody>
            <a:bodyPr wrap="square" lIns="0" tIns="0" rIns="0" bIns="0" rtlCol="0">
              <a:normAutofit/>
            </a:bodyPr>
            <a:lstStyle/>
            <a:p>
              <a:pPr algn="ctr"/>
              <a:r>
                <a:rPr lang="en-US" sz="3200" b="1" dirty="0" smtClean="0">
                  <a:solidFill>
                    <a:schemeClr val="bg1"/>
                  </a:solidFill>
                  <a:latin typeface="Source Sans Pro" charset="0"/>
                  <a:ea typeface="Source Sans Pro" charset="0"/>
                  <a:cs typeface="Source Sans Pro" charset="0"/>
                </a:rPr>
                <a:t>149</a:t>
              </a:r>
              <a:r>
                <a:rPr lang="en-US" sz="1400" b="0" i="0" dirty="0" smtClean="0">
                  <a:solidFill>
                    <a:schemeClr val="bg1"/>
                  </a:solidFill>
                  <a:latin typeface="Source Sans Pro" charset="0"/>
                  <a:ea typeface="Source Sans Pro" charset="0"/>
                  <a:cs typeface="Source Sans Pro" charset="0"/>
                </a:rPr>
                <a:t>$</a:t>
              </a:r>
            </a:p>
            <a:p>
              <a:pPr algn="ctr"/>
              <a:r>
                <a:rPr lang="en-US" sz="1400" b="0" i="0" dirty="0" smtClean="0">
                  <a:solidFill>
                    <a:schemeClr val="bg1"/>
                  </a:solidFill>
                  <a:latin typeface="Source Sans Pro" charset="0"/>
                  <a:ea typeface="Source Sans Pro" charset="0"/>
                  <a:cs typeface="Source Sans Pro" charset="0"/>
                </a:rPr>
                <a:t>Month</a:t>
              </a:r>
              <a:endParaRPr lang="en-US" sz="1400" b="0" i="0" dirty="0">
                <a:solidFill>
                  <a:schemeClr val="bg1"/>
                </a:solidFill>
                <a:latin typeface="Source Sans Pro" charset="0"/>
                <a:ea typeface="Source Sans Pro" charset="0"/>
                <a:cs typeface="Source Sans Pro" charset="0"/>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4876" y="2537858"/>
              <a:ext cx="529305" cy="529305"/>
            </a:xfrm>
            <a:prstGeom prst="rect">
              <a:avLst/>
            </a:prstGeom>
          </p:spPr>
        </p:pic>
      </p:grpSp>
      <p:grpSp>
        <p:nvGrpSpPr>
          <p:cNvPr id="45" name="Group 44"/>
          <p:cNvGrpSpPr/>
          <p:nvPr/>
        </p:nvGrpSpPr>
        <p:grpSpPr>
          <a:xfrm>
            <a:off x="9004457" y="2534244"/>
            <a:ext cx="1871514" cy="1879543"/>
            <a:chOff x="9004457" y="2534244"/>
            <a:chExt cx="1871514" cy="1879543"/>
          </a:xfrm>
        </p:grpSpPr>
        <p:sp>
          <p:nvSpPr>
            <p:cNvPr id="11" name="Lorem Ipsum…"/>
            <p:cNvSpPr txBox="1"/>
            <p:nvPr/>
          </p:nvSpPr>
          <p:spPr>
            <a:xfrm>
              <a:off x="9004457"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a:t>
              </a:r>
              <a:r>
                <a:rPr sz="1600" b="1" dirty="0" smtClean="0">
                  <a:latin typeface="Source Sans Pro" charset="0"/>
                  <a:ea typeface="Source Sans Pro" charset="0"/>
                  <a:cs typeface="Source Sans Pro" charset="0"/>
                </a:rPr>
                <a:t>Ipsum</a:t>
              </a:r>
              <a:endParaRPr sz="1600" b="1" dirty="0">
                <a:latin typeface="Source Sans Pro" charset="0"/>
                <a:ea typeface="Source Sans Pro" charset="0"/>
                <a:cs typeface="Source Sans Pro" charset="0"/>
              </a:endParaRPr>
            </a:p>
          </p:txBody>
        </p:sp>
        <p:sp>
          <p:nvSpPr>
            <p:cNvPr id="15" name="TextBox 14"/>
            <p:cNvSpPr txBox="1"/>
            <p:nvPr/>
          </p:nvSpPr>
          <p:spPr>
            <a:xfrm>
              <a:off x="9216987" y="3083514"/>
              <a:ext cx="1446454" cy="707886"/>
            </a:xfrm>
            <a:prstGeom prst="rect">
              <a:avLst/>
            </a:prstGeom>
            <a:noFill/>
          </p:spPr>
          <p:txBody>
            <a:bodyPr wrap="square" lIns="0" tIns="0" rIns="0" bIns="0" rtlCol="0">
              <a:normAutofit/>
            </a:bodyPr>
            <a:lstStyle/>
            <a:p>
              <a:pPr algn="ctr"/>
              <a:r>
                <a:rPr lang="en-US" sz="3200" b="1" dirty="0" smtClean="0">
                  <a:solidFill>
                    <a:schemeClr val="bg1"/>
                  </a:solidFill>
                  <a:latin typeface="Source Sans Pro" charset="0"/>
                  <a:ea typeface="Source Sans Pro" charset="0"/>
                  <a:cs typeface="Source Sans Pro" charset="0"/>
                </a:rPr>
                <a:t>589</a:t>
              </a:r>
              <a:r>
                <a:rPr lang="en-US" sz="1400" b="0" i="0" dirty="0" smtClean="0">
                  <a:solidFill>
                    <a:schemeClr val="bg1"/>
                  </a:solidFill>
                  <a:latin typeface="Source Sans Pro" charset="0"/>
                  <a:ea typeface="Source Sans Pro" charset="0"/>
                  <a:cs typeface="Source Sans Pro" charset="0"/>
                </a:rPr>
                <a:t>$</a:t>
              </a:r>
            </a:p>
            <a:p>
              <a:pPr algn="ctr"/>
              <a:r>
                <a:rPr lang="en-US" sz="1400" b="0" i="0" dirty="0" smtClean="0">
                  <a:solidFill>
                    <a:schemeClr val="bg1"/>
                  </a:solidFill>
                  <a:latin typeface="Source Sans Pro" charset="0"/>
                  <a:ea typeface="Source Sans Pro" charset="0"/>
                  <a:cs typeface="Source Sans Pro" charset="0"/>
                </a:rPr>
                <a:t>Month</a:t>
              </a:r>
              <a:endParaRPr lang="en-US" sz="1400" b="0" i="0" dirty="0">
                <a:solidFill>
                  <a:schemeClr val="bg1"/>
                </a:solidFill>
                <a:latin typeface="Source Sans Pro" charset="0"/>
                <a:ea typeface="Source Sans Pro" charset="0"/>
                <a:cs typeface="Source Sans Pro"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8118" y="2534244"/>
              <a:ext cx="529305" cy="529305"/>
            </a:xfrm>
            <a:prstGeom prst="rect">
              <a:avLst/>
            </a:prstGeom>
          </p:spPr>
        </p:pic>
      </p:grpSp>
      <p:grpSp>
        <p:nvGrpSpPr>
          <p:cNvPr id="44" name="Group 43"/>
          <p:cNvGrpSpPr/>
          <p:nvPr/>
        </p:nvGrpSpPr>
        <p:grpSpPr>
          <a:xfrm>
            <a:off x="6420381" y="2513885"/>
            <a:ext cx="1871514" cy="1899902"/>
            <a:chOff x="6420381" y="2513885"/>
            <a:chExt cx="1871514" cy="1899902"/>
          </a:xfrm>
        </p:grpSpPr>
        <p:sp>
          <p:nvSpPr>
            <p:cNvPr id="10" name="Lorem Ipsum…"/>
            <p:cNvSpPr txBox="1"/>
            <p:nvPr/>
          </p:nvSpPr>
          <p:spPr>
            <a:xfrm>
              <a:off x="6420381" y="3610902"/>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a:t>
              </a:r>
              <a:r>
                <a:rPr sz="1600" b="1" dirty="0" smtClean="0">
                  <a:latin typeface="Source Sans Pro" charset="0"/>
                  <a:ea typeface="Source Sans Pro" charset="0"/>
                  <a:cs typeface="Source Sans Pro" charset="0"/>
                </a:rPr>
                <a:t>Ipsum</a:t>
              </a:r>
              <a:endParaRPr sz="1600" b="1" dirty="0">
                <a:latin typeface="Source Sans Pro" charset="0"/>
                <a:ea typeface="Source Sans Pro" charset="0"/>
                <a:cs typeface="Source Sans Pro" charset="0"/>
              </a:endParaRPr>
            </a:p>
          </p:txBody>
        </p:sp>
        <p:sp>
          <p:nvSpPr>
            <p:cNvPr id="14" name="TextBox 13"/>
            <p:cNvSpPr txBox="1"/>
            <p:nvPr/>
          </p:nvSpPr>
          <p:spPr>
            <a:xfrm>
              <a:off x="6632912" y="3069668"/>
              <a:ext cx="1446454" cy="707886"/>
            </a:xfrm>
            <a:prstGeom prst="rect">
              <a:avLst/>
            </a:prstGeom>
            <a:noFill/>
          </p:spPr>
          <p:txBody>
            <a:bodyPr wrap="square" lIns="0" tIns="0" rIns="0" bIns="0" rtlCol="0">
              <a:normAutofit/>
            </a:bodyPr>
            <a:lstStyle/>
            <a:p>
              <a:pPr algn="ctr"/>
              <a:r>
                <a:rPr lang="en-US" sz="3200" b="1" dirty="0" smtClean="0">
                  <a:solidFill>
                    <a:schemeClr val="bg1"/>
                  </a:solidFill>
                  <a:latin typeface="Source Sans Pro" charset="0"/>
                  <a:ea typeface="Source Sans Pro" charset="0"/>
                  <a:cs typeface="Source Sans Pro" charset="0"/>
                </a:rPr>
                <a:t>289</a:t>
              </a:r>
              <a:r>
                <a:rPr lang="en-US" sz="1400" b="0" i="0" dirty="0" smtClean="0">
                  <a:solidFill>
                    <a:schemeClr val="bg1"/>
                  </a:solidFill>
                  <a:latin typeface="Source Sans Pro" charset="0"/>
                  <a:ea typeface="Source Sans Pro" charset="0"/>
                  <a:cs typeface="Source Sans Pro" charset="0"/>
                </a:rPr>
                <a:t>$</a:t>
              </a:r>
            </a:p>
            <a:p>
              <a:pPr algn="ctr"/>
              <a:r>
                <a:rPr lang="en-US" sz="1400" b="0" i="0" dirty="0" smtClean="0">
                  <a:solidFill>
                    <a:schemeClr val="bg1"/>
                  </a:solidFill>
                  <a:latin typeface="Source Sans Pro" charset="0"/>
                  <a:ea typeface="Source Sans Pro" charset="0"/>
                  <a:cs typeface="Source Sans Pro" charset="0"/>
                </a:rPr>
                <a:t>Month</a:t>
              </a:r>
              <a:endParaRPr lang="en-US" sz="1400" b="0" i="0" dirty="0">
                <a:solidFill>
                  <a:schemeClr val="bg1"/>
                </a:solidFill>
                <a:latin typeface="Source Sans Pro" charset="0"/>
                <a:ea typeface="Source Sans Pro" charset="0"/>
                <a:cs typeface="Source Sans Pro" charset="0"/>
              </a:endParaRP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1486" y="2513885"/>
              <a:ext cx="529305" cy="529305"/>
            </a:xfrm>
            <a:prstGeom prst="rect">
              <a:avLst/>
            </a:prstGeom>
          </p:spPr>
        </p:pic>
      </p:grpSp>
      <p:grpSp>
        <p:nvGrpSpPr>
          <p:cNvPr id="20" name="Group 19"/>
          <p:cNvGrpSpPr/>
          <p:nvPr/>
        </p:nvGrpSpPr>
        <p:grpSpPr>
          <a:xfrm>
            <a:off x="1386336" y="2509321"/>
            <a:ext cx="1871514" cy="1895800"/>
            <a:chOff x="1386336" y="2509321"/>
            <a:chExt cx="1871514" cy="1895800"/>
          </a:xfrm>
        </p:grpSpPr>
        <p:sp>
          <p:nvSpPr>
            <p:cNvPr id="8" name="Lorem Ipsum…"/>
            <p:cNvSpPr txBox="1"/>
            <p:nvPr/>
          </p:nvSpPr>
          <p:spPr>
            <a:xfrm>
              <a:off x="1386336" y="3602236"/>
              <a:ext cx="1871514" cy="802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ctr" defTabSz="825710">
                <a:lnSpc>
                  <a:spcPct val="120000"/>
                </a:lnSpc>
                <a:defRPr sz="2000">
                  <a:solidFill>
                    <a:srgbClr val="FFFFFF"/>
                  </a:solidFill>
                  <a:latin typeface="Lato Bold"/>
                  <a:ea typeface="Lato Bold"/>
                  <a:cs typeface="Lato Bold"/>
                  <a:sym typeface="Lato Bold"/>
                </a:defRPr>
              </a:pPr>
              <a:r>
                <a:rPr sz="1600" b="1" dirty="0">
                  <a:latin typeface="Source Sans Pro" charset="0"/>
                  <a:ea typeface="Source Sans Pro" charset="0"/>
                  <a:cs typeface="Source Sans Pro" charset="0"/>
                </a:rPr>
                <a:t>Lorem </a:t>
              </a:r>
              <a:r>
                <a:rPr sz="1600" b="1" dirty="0" smtClean="0">
                  <a:latin typeface="Source Sans Pro" charset="0"/>
                  <a:ea typeface="Source Sans Pro" charset="0"/>
                  <a:cs typeface="Source Sans Pro" charset="0"/>
                </a:rPr>
                <a:t>Ipsum</a:t>
              </a:r>
              <a:endParaRPr sz="1600" b="1" dirty="0">
                <a:latin typeface="Source Sans Pro" charset="0"/>
                <a:ea typeface="Source Sans Pro" charset="0"/>
                <a:cs typeface="Source Sans Pro" charset="0"/>
              </a:endParaRPr>
            </a:p>
          </p:txBody>
        </p:sp>
        <p:sp>
          <p:nvSpPr>
            <p:cNvPr id="12" name="TextBox 11"/>
            <p:cNvSpPr txBox="1"/>
            <p:nvPr/>
          </p:nvSpPr>
          <p:spPr>
            <a:xfrm>
              <a:off x="1590471" y="3069668"/>
              <a:ext cx="1446454" cy="707886"/>
            </a:xfrm>
            <a:prstGeom prst="rect">
              <a:avLst/>
            </a:prstGeom>
            <a:noFill/>
          </p:spPr>
          <p:txBody>
            <a:bodyPr wrap="square" lIns="0" tIns="0" rIns="0" bIns="0" rtlCol="0">
              <a:normAutofit/>
            </a:bodyPr>
            <a:lstStyle/>
            <a:p>
              <a:pPr algn="ctr"/>
              <a:r>
                <a:rPr lang="en-US" sz="3200" b="1" dirty="0" smtClean="0">
                  <a:solidFill>
                    <a:schemeClr val="bg1"/>
                  </a:solidFill>
                  <a:latin typeface="Source Sans Pro" charset="0"/>
                  <a:ea typeface="Source Sans Pro" charset="0"/>
                  <a:cs typeface="Source Sans Pro" charset="0"/>
                </a:rPr>
                <a:t>75</a:t>
              </a:r>
              <a:r>
                <a:rPr lang="en-US" sz="1400" b="0" i="0" dirty="0" smtClean="0">
                  <a:solidFill>
                    <a:schemeClr val="bg1"/>
                  </a:solidFill>
                  <a:latin typeface="Source Sans Pro" charset="0"/>
                  <a:ea typeface="Source Sans Pro" charset="0"/>
                  <a:cs typeface="Source Sans Pro" charset="0"/>
                </a:rPr>
                <a:t>$</a:t>
              </a:r>
            </a:p>
            <a:p>
              <a:pPr algn="ctr"/>
              <a:r>
                <a:rPr lang="en-US" sz="1400" b="0" i="0" dirty="0" smtClean="0">
                  <a:solidFill>
                    <a:schemeClr val="bg1"/>
                  </a:solidFill>
                  <a:latin typeface="Source Sans Pro" charset="0"/>
                  <a:ea typeface="Source Sans Pro" charset="0"/>
                  <a:cs typeface="Source Sans Pro" charset="0"/>
                </a:rPr>
                <a:t>Month</a:t>
              </a:r>
              <a:endParaRPr lang="en-US" sz="1400" b="0" i="0" dirty="0">
                <a:solidFill>
                  <a:schemeClr val="bg1"/>
                </a:solidFill>
                <a:latin typeface="Source Sans Pro" charset="0"/>
                <a:ea typeface="Source Sans Pro" charset="0"/>
                <a:cs typeface="Source Sans Pro" charset="0"/>
              </a:endParaRPr>
            </a:p>
          </p:txBody>
        </p: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0928" y="2509321"/>
              <a:ext cx="529305" cy="529305"/>
            </a:xfrm>
            <a:prstGeom prst="rect">
              <a:avLst/>
            </a:prstGeom>
          </p:spPr>
        </p:pic>
      </p:grpSp>
      <p:sp>
        <p:nvSpPr>
          <p:cNvPr id="25" name="TextBox 24"/>
          <p:cNvSpPr txBox="1"/>
          <p:nvPr/>
        </p:nvSpPr>
        <p:spPr>
          <a:xfrm>
            <a:off x="1344029" y="5085444"/>
            <a:ext cx="2275187" cy="954107"/>
          </a:xfrm>
          <a:prstGeom prst="rect">
            <a:avLst/>
          </a:prstGeom>
          <a:noFill/>
        </p:spPr>
        <p:txBody>
          <a:bodyPr wrap="square" rtlCol="0">
            <a:normAutofit/>
          </a:bodyPr>
          <a:lstStyle/>
          <a:p>
            <a:pPr algn="ct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30" name="TextBox 29"/>
          <p:cNvSpPr txBox="1"/>
          <p:nvPr/>
        </p:nvSpPr>
        <p:spPr>
          <a:xfrm>
            <a:off x="3844111" y="5085444"/>
            <a:ext cx="2275187" cy="954107"/>
          </a:xfrm>
          <a:prstGeom prst="rect">
            <a:avLst/>
          </a:prstGeom>
          <a:noFill/>
        </p:spPr>
        <p:txBody>
          <a:bodyPr wrap="square" rtlCol="0">
            <a:normAutofit/>
          </a:bodyPr>
          <a:lstStyle/>
          <a:p>
            <a:pPr algn="ct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31" name="TextBox 30"/>
          <p:cNvSpPr txBox="1"/>
          <p:nvPr/>
        </p:nvSpPr>
        <p:spPr>
          <a:xfrm>
            <a:off x="6382634" y="5085444"/>
            <a:ext cx="2275187" cy="954107"/>
          </a:xfrm>
          <a:prstGeom prst="rect">
            <a:avLst/>
          </a:prstGeom>
          <a:noFill/>
        </p:spPr>
        <p:txBody>
          <a:bodyPr wrap="square" rtlCol="0">
            <a:normAutofit/>
          </a:bodyPr>
          <a:lstStyle/>
          <a:p>
            <a:pPr algn="ct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32" name="TextBox 31"/>
          <p:cNvSpPr txBox="1"/>
          <p:nvPr/>
        </p:nvSpPr>
        <p:spPr>
          <a:xfrm>
            <a:off x="9004457" y="5085444"/>
            <a:ext cx="2275187" cy="954107"/>
          </a:xfrm>
          <a:prstGeom prst="rect">
            <a:avLst/>
          </a:prstGeom>
          <a:noFill/>
        </p:spPr>
        <p:txBody>
          <a:bodyPr wrap="square" rtlCol="0">
            <a:normAutofit/>
          </a:bodyPr>
          <a:lstStyle/>
          <a:p>
            <a:pPr algn="ct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33" name="TextBox 32"/>
          <p:cNvSpPr txBox="1"/>
          <p:nvPr/>
        </p:nvSpPr>
        <p:spPr>
          <a:xfrm>
            <a:off x="1031034" y="779733"/>
            <a:ext cx="9734105" cy="646331"/>
          </a:xfrm>
          <a:prstGeom prst="rect">
            <a:avLst/>
          </a:prstGeom>
          <a:noFill/>
          <a:ln>
            <a:noFill/>
          </a:ln>
        </p:spPr>
        <p:txBody>
          <a:bodyPr wrap="square" rtlCol="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Our </a:t>
            </a:r>
            <a:r>
              <a:rPr lang="en-US" sz="3600" b="1" dirty="0" smtClean="0">
                <a:solidFill>
                  <a:schemeClr val="tx2">
                    <a:lumMod val="75000"/>
                  </a:schemeClr>
                </a:solidFill>
                <a:latin typeface="Source Sans Pro" charset="0"/>
                <a:ea typeface="Source Sans Pro" charset="0"/>
                <a:cs typeface="Source Sans Pro" charset="0"/>
              </a:rPr>
              <a:t>Most Wanted</a:t>
            </a:r>
            <a:endParaRPr lang="en-US" sz="3600" b="1" dirty="0">
              <a:solidFill>
                <a:schemeClr val="tx2">
                  <a:lumMod val="75000"/>
                </a:schemeClr>
              </a:solidFill>
              <a:latin typeface="Source Sans Pro" charset="0"/>
              <a:ea typeface="Source Sans Pro" charset="0"/>
              <a:cs typeface="Source Sans Pro" charset="0"/>
            </a:endParaRPr>
          </a:p>
        </p:txBody>
      </p:sp>
      <p:sp>
        <p:nvSpPr>
          <p:cNvPr id="35" name="Rectangle 34"/>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42" name="Rectangle 14"/>
          <p:cNvSpPr/>
          <p:nvPr/>
        </p:nvSpPr>
        <p:spPr>
          <a:xfrm>
            <a:off x="-416873" y="-714239"/>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93964" y="-27852"/>
            <a:ext cx="12482946" cy="500380"/>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70076" y="978236"/>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18959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500"/>
                                        <p:tgtEl>
                                          <p:spTgt spid="42"/>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1400"/>
                                        <p:tgtEl>
                                          <p:spTgt spid="43"/>
                                        </p:tgtEl>
                                      </p:cBhvr>
                                    </p:animEffect>
                                  </p:childTnLst>
                                </p:cTn>
                              </p:par>
                            </p:childTnLst>
                          </p:cTn>
                        </p:par>
                        <p:par>
                          <p:cTn id="11" fill="hold">
                            <p:stCondLst>
                              <p:cond delay="1700"/>
                            </p:stCondLst>
                            <p:childTnLst>
                              <p:par>
                                <p:cTn id="12" presetID="10" presetClass="entr" presetSubtype="0" fill="hold" grpId="0" nodeType="afterEffect">
                                  <p:stCondLst>
                                    <p:cond delay="2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decel="5000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2000" fill="hold"/>
                                        <p:tgtEl>
                                          <p:spTgt spid="29"/>
                                        </p:tgtEl>
                                        <p:attrNameLst>
                                          <p:attrName>ppt_x</p:attrName>
                                        </p:attrNameLst>
                                      </p:cBhvr>
                                      <p:tavLst>
                                        <p:tav tm="0">
                                          <p:val>
                                            <p:strVal val="1+#ppt_w/2"/>
                                          </p:val>
                                        </p:tav>
                                        <p:tav tm="100000">
                                          <p:val>
                                            <p:strVal val="#ppt_x"/>
                                          </p:val>
                                        </p:tav>
                                      </p:tavLst>
                                    </p:anim>
                                    <p:anim calcmode="lin" valueType="num">
                                      <p:cBhvr additive="base">
                                        <p:cTn id="20" dur="20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decel="5000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1750" fill="hold"/>
                                        <p:tgtEl>
                                          <p:spTgt spid="26"/>
                                        </p:tgtEl>
                                        <p:attrNameLst>
                                          <p:attrName>ppt_x</p:attrName>
                                        </p:attrNameLst>
                                      </p:cBhvr>
                                      <p:tavLst>
                                        <p:tav tm="0">
                                          <p:val>
                                            <p:strVal val="1+#ppt_w/2"/>
                                          </p:val>
                                        </p:tav>
                                        <p:tav tm="100000">
                                          <p:val>
                                            <p:strVal val="#ppt_x"/>
                                          </p:val>
                                        </p:tav>
                                      </p:tavLst>
                                    </p:anim>
                                    <p:anim calcmode="lin" valueType="num">
                                      <p:cBhvr additive="base">
                                        <p:cTn id="34" dur="175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1750"/>
                            </p:stCondLst>
                            <p:childTnLst>
                              <p:par>
                                <p:cTn id="36" presetID="10"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225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decel="5000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750" fill="hold"/>
                                        <p:tgtEl>
                                          <p:spTgt spid="27"/>
                                        </p:tgtEl>
                                        <p:attrNameLst>
                                          <p:attrName>ppt_x</p:attrName>
                                        </p:attrNameLst>
                                      </p:cBhvr>
                                      <p:tavLst>
                                        <p:tav tm="0">
                                          <p:val>
                                            <p:strVal val="1+#ppt_w/2"/>
                                          </p:val>
                                        </p:tav>
                                        <p:tav tm="100000">
                                          <p:val>
                                            <p:strVal val="#ppt_x"/>
                                          </p:val>
                                        </p:tav>
                                      </p:tavLst>
                                    </p:anim>
                                    <p:anim calcmode="lin" valueType="num">
                                      <p:cBhvr additive="base">
                                        <p:cTn id="48" dur="175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1750"/>
                            </p:stCondLst>
                            <p:childTnLst>
                              <p:par>
                                <p:cTn id="50" presetID="10" presetClass="entr" presetSubtype="0"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par>
                          <p:cTn id="53" fill="hold">
                            <p:stCondLst>
                              <p:cond delay="2250"/>
                            </p:stCondLst>
                            <p:childTnLst>
                              <p:par>
                                <p:cTn id="54" presetID="10"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decel="5000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1500" fill="hold"/>
                                        <p:tgtEl>
                                          <p:spTgt spid="28"/>
                                        </p:tgtEl>
                                        <p:attrNameLst>
                                          <p:attrName>ppt_x</p:attrName>
                                        </p:attrNameLst>
                                      </p:cBhvr>
                                      <p:tavLst>
                                        <p:tav tm="0">
                                          <p:val>
                                            <p:strVal val="1+#ppt_w/2"/>
                                          </p:val>
                                        </p:tav>
                                        <p:tav tm="100000">
                                          <p:val>
                                            <p:strVal val="#ppt_x"/>
                                          </p:val>
                                        </p:tav>
                                      </p:tavLst>
                                    </p:anim>
                                    <p:anim calcmode="lin" valueType="num">
                                      <p:cBhvr additive="base">
                                        <p:cTn id="62" dur="1500" fill="hold"/>
                                        <p:tgtEl>
                                          <p:spTgt spid="28"/>
                                        </p:tgtEl>
                                        <p:attrNameLst>
                                          <p:attrName>ppt_y</p:attrName>
                                        </p:attrNameLst>
                                      </p:cBhvr>
                                      <p:tavLst>
                                        <p:tav tm="0">
                                          <p:val>
                                            <p:strVal val="#ppt_y"/>
                                          </p:val>
                                        </p:tav>
                                        <p:tav tm="100000">
                                          <p:val>
                                            <p:strVal val="#ppt_y"/>
                                          </p:val>
                                        </p:tav>
                                      </p:tavLst>
                                    </p:anim>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2" grpId="0"/>
      <p:bldP spid="33" grpId="0"/>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4"/>
          <p:cNvSpPr/>
          <p:nvPr/>
        </p:nvSpPr>
        <p:spPr>
          <a:xfrm rot="301928">
            <a:off x="-1919279" y="445292"/>
            <a:ext cx="21708796" cy="10740081"/>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8873885">
            <a:off x="-2081739" y="1793241"/>
            <a:ext cx="22330050" cy="5319322"/>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20652208">
            <a:off x="-3616465" y="-1052545"/>
            <a:ext cx="22681668" cy="5474565"/>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 name="connsiteX0" fmla="*/ 0 w 12169992"/>
              <a:gd name="connsiteY0" fmla="*/ 564879 h 845400"/>
              <a:gd name="connsiteX1" fmla="*/ 3157538 w 12169992"/>
              <a:gd name="connsiteY1" fmla="*/ 93391 h 845400"/>
              <a:gd name="connsiteX2" fmla="*/ 7825660 w 12169992"/>
              <a:gd name="connsiteY2" fmla="*/ 836649 h 845400"/>
              <a:gd name="connsiteX3" fmla="*/ 12169992 w 12169992"/>
              <a:gd name="connsiteY3" fmla="*/ 0 h 845400"/>
              <a:gd name="connsiteX0" fmla="*/ 0 w 12169992"/>
              <a:gd name="connsiteY0" fmla="*/ 564879 h 839644"/>
              <a:gd name="connsiteX1" fmla="*/ 3157538 w 12169992"/>
              <a:gd name="connsiteY1" fmla="*/ 93391 h 839644"/>
              <a:gd name="connsiteX2" fmla="*/ 7825660 w 12169992"/>
              <a:gd name="connsiteY2" fmla="*/ 836649 h 839644"/>
              <a:gd name="connsiteX3" fmla="*/ 12169992 w 12169992"/>
              <a:gd name="connsiteY3" fmla="*/ 0 h 839644"/>
            </a:gdLst>
            <a:ahLst/>
            <a:cxnLst>
              <a:cxn ang="0">
                <a:pos x="connsiteX0" y="connsiteY0"/>
              </a:cxn>
              <a:cxn ang="0">
                <a:pos x="connsiteX1" y="connsiteY1"/>
              </a:cxn>
              <a:cxn ang="0">
                <a:pos x="connsiteX2" y="connsiteY2"/>
              </a:cxn>
              <a:cxn ang="0">
                <a:pos x="connsiteX3" y="connsiteY3"/>
              </a:cxn>
            </a:cxnLst>
            <a:rect l="l" t="t" r="r" b="b"/>
            <a:pathLst>
              <a:path w="12169992" h="839644">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w="209550">
            <a:solidFill>
              <a:schemeClr val="bg1">
                <a:lumMod val="8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1886" y="8882743"/>
            <a:ext cx="184731" cy="369332"/>
          </a:xfrm>
          <a:prstGeom prst="rect">
            <a:avLst/>
          </a:prstGeom>
          <a:noFill/>
        </p:spPr>
        <p:txBody>
          <a:bodyPr wrap="none" rtlCol="0">
            <a:spAutoFit/>
          </a:bodyPr>
          <a:lstStyle/>
          <a:p>
            <a:endParaRPr lang="en-US" dirty="0"/>
          </a:p>
        </p:txBody>
      </p:sp>
      <p:sp>
        <p:nvSpPr>
          <p:cNvPr id="12" name="Rectangle 1"/>
          <p:cNvSpPr/>
          <p:nvPr/>
        </p:nvSpPr>
        <p:spPr>
          <a:xfrm rot="16200000" flipH="1">
            <a:off x="1276224" y="1223610"/>
            <a:ext cx="6137352" cy="10058670"/>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p:nvPr/>
        </p:nvSpPr>
        <p:spPr>
          <a:xfrm rot="16200000" flipH="1">
            <a:off x="2541871" y="-2591310"/>
            <a:ext cx="5527861" cy="11487293"/>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388" h="6638167">
                <a:moveTo>
                  <a:pt x="1751916" y="0"/>
                </a:moveTo>
                <a:lnTo>
                  <a:pt x="3194388" y="0"/>
                </a:lnTo>
                <a:cubicBezTo>
                  <a:pt x="1911236" y="1008117"/>
                  <a:pt x="121676" y="2250828"/>
                  <a:pt x="837102" y="6638167"/>
                </a:cubicBezTo>
                <a:cubicBezTo>
                  <a:pt x="-190458" y="4737709"/>
                  <a:pt x="-157595" y="1009316"/>
                  <a:pt x="324169" y="24063"/>
                </a:cubicBezTo>
                <a:lnTo>
                  <a:pt x="1751916" y="0"/>
                </a:lnTo>
                <a:close/>
              </a:path>
            </a:pathLst>
          </a:custGeom>
          <a:solidFill>
            <a:schemeClr val="accent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p:nvPr/>
        </p:nvSpPr>
        <p:spPr>
          <a:xfrm rot="5400000">
            <a:off x="3670284" y="-2655275"/>
            <a:ext cx="4521117" cy="1252231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629" h="6890084">
                <a:moveTo>
                  <a:pt x="1223311" y="0"/>
                </a:moveTo>
                <a:lnTo>
                  <a:pt x="2295124" y="0"/>
                </a:lnTo>
                <a:cubicBezTo>
                  <a:pt x="1230998" y="1564105"/>
                  <a:pt x="407503" y="5181600"/>
                  <a:pt x="2487629" y="6890084"/>
                </a:cubicBezTo>
                <a:cubicBezTo>
                  <a:pt x="-848126" y="6152147"/>
                  <a:pt x="-28474" y="1009316"/>
                  <a:pt x="453290" y="24063"/>
                </a:cubicBezTo>
                <a:lnTo>
                  <a:pt x="1223311" y="0"/>
                </a:lnTo>
                <a:close/>
              </a:path>
            </a:pathLst>
          </a:custGeom>
          <a:solidFill>
            <a:schemeClr val="accent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p:cNvSpPr/>
          <p:nvPr/>
        </p:nvSpPr>
        <p:spPr>
          <a:xfrm rot="5400000">
            <a:off x="3665121" y="-2663032"/>
            <a:ext cx="4475727" cy="12554070"/>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223311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685429 w 2487629"/>
              <a:gd name="connsiteY0" fmla="*/ 0 h 6890084"/>
              <a:gd name="connsiteX1" fmla="*/ 899460 w 2487629"/>
              <a:gd name="connsiteY1" fmla="*/ 0 h 6890084"/>
              <a:gd name="connsiteX2" fmla="*/ 2487629 w 2487629"/>
              <a:gd name="connsiteY2" fmla="*/ 6890084 h 6890084"/>
              <a:gd name="connsiteX3" fmla="*/ 453290 w 2487629"/>
              <a:gd name="connsiteY3" fmla="*/ 24063 h 6890084"/>
              <a:gd name="connsiteX4" fmla="*/ 685429 w 2487629"/>
              <a:gd name="connsiteY4" fmla="*/ 0 h 6890084"/>
              <a:gd name="connsiteX0" fmla="*/ 562671 w 2364871"/>
              <a:gd name="connsiteY0" fmla="*/ 0 h 6890084"/>
              <a:gd name="connsiteX1" fmla="*/ 776702 w 2364871"/>
              <a:gd name="connsiteY1" fmla="*/ 0 h 6890084"/>
              <a:gd name="connsiteX2" fmla="*/ 2364871 w 2364871"/>
              <a:gd name="connsiteY2" fmla="*/ 6890084 h 6890084"/>
              <a:gd name="connsiteX3" fmla="*/ 532238 w 2364871"/>
              <a:gd name="connsiteY3" fmla="*/ 24063 h 6890084"/>
              <a:gd name="connsiteX4" fmla="*/ 562671 w 2364871"/>
              <a:gd name="connsiteY4" fmla="*/ 0 h 6890084"/>
              <a:gd name="connsiteX0" fmla="*/ 680270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680270 w 2482470"/>
              <a:gd name="connsiteY4" fmla="*/ 0 h 6890084"/>
              <a:gd name="connsiteX0" fmla="*/ 774399 w 2482470"/>
              <a:gd name="connsiteY0" fmla="*/ 0 h 6890084"/>
              <a:gd name="connsiteX1" fmla="*/ 894301 w 2482470"/>
              <a:gd name="connsiteY1" fmla="*/ 0 h 6890084"/>
              <a:gd name="connsiteX2" fmla="*/ 2482470 w 2482470"/>
              <a:gd name="connsiteY2" fmla="*/ 6890084 h 6890084"/>
              <a:gd name="connsiteX3" fmla="*/ 649837 w 2482470"/>
              <a:gd name="connsiteY3" fmla="*/ 24063 h 6890084"/>
              <a:gd name="connsiteX4" fmla="*/ 774399 w 2482470"/>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83630 w 2591701"/>
              <a:gd name="connsiteY0" fmla="*/ 0 h 6890084"/>
              <a:gd name="connsiteX1" fmla="*/ 1003532 w 2591701"/>
              <a:gd name="connsiteY1" fmla="*/ 0 h 6890084"/>
              <a:gd name="connsiteX2" fmla="*/ 2591701 w 2591701"/>
              <a:gd name="connsiteY2" fmla="*/ 6890084 h 6890084"/>
              <a:gd name="connsiteX3" fmla="*/ 584256 w 2591701"/>
              <a:gd name="connsiteY3" fmla="*/ 10616 h 6890084"/>
              <a:gd name="connsiteX4" fmla="*/ 883630 w 2591701"/>
              <a:gd name="connsiteY4" fmla="*/ 0 h 6890084"/>
              <a:gd name="connsiteX0" fmla="*/ 825853 w 2533924"/>
              <a:gd name="connsiteY0" fmla="*/ 0 h 6890084"/>
              <a:gd name="connsiteX1" fmla="*/ 945755 w 2533924"/>
              <a:gd name="connsiteY1" fmla="*/ 0 h 6890084"/>
              <a:gd name="connsiteX2" fmla="*/ 2533924 w 2533924"/>
              <a:gd name="connsiteY2" fmla="*/ 6890084 h 6890084"/>
              <a:gd name="connsiteX3" fmla="*/ 526479 w 2533924"/>
              <a:gd name="connsiteY3" fmla="*/ 10616 h 6890084"/>
              <a:gd name="connsiteX4" fmla="*/ 825853 w 2533924"/>
              <a:gd name="connsiteY4" fmla="*/ 0 h 6890084"/>
              <a:gd name="connsiteX0" fmla="*/ 825853 w 2533924"/>
              <a:gd name="connsiteY0" fmla="*/ 1948 h 6892032"/>
              <a:gd name="connsiteX1" fmla="*/ 945755 w 2533924"/>
              <a:gd name="connsiteY1" fmla="*/ 1948 h 6892032"/>
              <a:gd name="connsiteX2" fmla="*/ 2533924 w 2533924"/>
              <a:gd name="connsiteY2" fmla="*/ 6892032 h 6892032"/>
              <a:gd name="connsiteX3" fmla="*/ 526479 w 2533924"/>
              <a:gd name="connsiteY3" fmla="*/ 915 h 6892032"/>
              <a:gd name="connsiteX4" fmla="*/ 825853 w 2533924"/>
              <a:gd name="connsiteY4" fmla="*/ 1948 h 6892032"/>
              <a:gd name="connsiteX0" fmla="*/ 825853 w 2533924"/>
              <a:gd name="connsiteY0" fmla="*/ 17472 h 6907556"/>
              <a:gd name="connsiteX1" fmla="*/ 945755 w 2533924"/>
              <a:gd name="connsiteY1" fmla="*/ 0 h 6907556"/>
              <a:gd name="connsiteX2" fmla="*/ 2533924 w 2533924"/>
              <a:gd name="connsiteY2" fmla="*/ 6907556 h 6907556"/>
              <a:gd name="connsiteX3" fmla="*/ 526479 w 2533924"/>
              <a:gd name="connsiteY3" fmla="*/ 16439 h 6907556"/>
              <a:gd name="connsiteX4" fmla="*/ 825853 w 2533924"/>
              <a:gd name="connsiteY4" fmla="*/ 17472 h 6907556"/>
              <a:gd name="connsiteX0" fmla="*/ 755962 w 2533924"/>
              <a:gd name="connsiteY0" fmla="*/ 11648 h 6907556"/>
              <a:gd name="connsiteX1" fmla="*/ 945755 w 2533924"/>
              <a:gd name="connsiteY1" fmla="*/ 0 h 6907556"/>
              <a:gd name="connsiteX2" fmla="*/ 2533924 w 2533924"/>
              <a:gd name="connsiteY2" fmla="*/ 6907556 h 6907556"/>
              <a:gd name="connsiteX3" fmla="*/ 526479 w 2533924"/>
              <a:gd name="connsiteY3" fmla="*/ 16439 h 6907556"/>
              <a:gd name="connsiteX4" fmla="*/ 755962 w 2533924"/>
              <a:gd name="connsiteY4" fmla="*/ 11648 h 6907556"/>
              <a:gd name="connsiteX0" fmla="*/ 774550 w 2552512"/>
              <a:gd name="connsiteY0" fmla="*/ 11648 h 6907556"/>
              <a:gd name="connsiteX1" fmla="*/ 964343 w 2552512"/>
              <a:gd name="connsiteY1" fmla="*/ 0 h 6907556"/>
              <a:gd name="connsiteX2" fmla="*/ 2552512 w 2552512"/>
              <a:gd name="connsiteY2" fmla="*/ 6907556 h 6907556"/>
              <a:gd name="connsiteX3" fmla="*/ 515946 w 2552512"/>
              <a:gd name="connsiteY3" fmla="*/ 16439 h 6907556"/>
              <a:gd name="connsiteX4" fmla="*/ 774550 w 2552512"/>
              <a:gd name="connsiteY4" fmla="*/ 11648 h 6907556"/>
              <a:gd name="connsiteX0" fmla="*/ 684692 w 2462654"/>
              <a:gd name="connsiteY0" fmla="*/ 11648 h 6907556"/>
              <a:gd name="connsiteX1" fmla="*/ 874485 w 2462654"/>
              <a:gd name="connsiteY1" fmla="*/ 0 h 6907556"/>
              <a:gd name="connsiteX2" fmla="*/ 2462654 w 2462654"/>
              <a:gd name="connsiteY2" fmla="*/ 6907556 h 6907556"/>
              <a:gd name="connsiteX3" fmla="*/ 426088 w 2462654"/>
              <a:gd name="connsiteY3" fmla="*/ 16439 h 6907556"/>
              <a:gd name="connsiteX4" fmla="*/ 684692 w 2462654"/>
              <a:gd name="connsiteY4" fmla="*/ 11648 h 690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654" h="6907556">
                <a:moveTo>
                  <a:pt x="684692" y="11648"/>
                </a:moveTo>
                <a:lnTo>
                  <a:pt x="874485" y="0"/>
                </a:lnTo>
                <a:cubicBezTo>
                  <a:pt x="-189641" y="1564105"/>
                  <a:pt x="-291240" y="6177640"/>
                  <a:pt x="2462654" y="6907556"/>
                </a:cubicBezTo>
                <a:cubicBezTo>
                  <a:pt x="-873101" y="6169619"/>
                  <a:pt x="6077" y="925035"/>
                  <a:pt x="426088" y="16439"/>
                </a:cubicBezTo>
                <a:cubicBezTo>
                  <a:pt x="620009" y="12900"/>
                  <a:pt x="584901" y="15187"/>
                  <a:pt x="684692" y="11648"/>
                </a:cubicBezTo>
                <a:close/>
              </a:path>
            </a:pathLst>
          </a:custGeom>
          <a:solidFill>
            <a:schemeClr val="accent2">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Your Logo Here"/>
          <p:cNvSpPr txBox="1"/>
          <p:nvPr/>
        </p:nvSpPr>
        <p:spPr>
          <a:xfrm>
            <a:off x="1828800" y="2495774"/>
            <a:ext cx="8477025" cy="9789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normAutofit/>
          </a:bodyPr>
          <a:lstStyle>
            <a:lvl1pPr>
              <a:defRPr>
                <a:solidFill>
                  <a:srgbClr val="FFFFFF"/>
                </a:solidFill>
                <a:latin typeface="Lato Bold"/>
                <a:ea typeface="Lato Bold"/>
                <a:cs typeface="Lato Bold"/>
                <a:sym typeface="Lato Bold"/>
              </a:defRPr>
            </a:lvl1pPr>
          </a:lstStyle>
          <a:p>
            <a:pPr algn="ctr"/>
            <a:r>
              <a:rPr sz="4800" b="1" dirty="0">
                <a:latin typeface="Source Sans Pro" charset="0"/>
                <a:ea typeface="Source Sans Pro" charset="0"/>
                <a:cs typeface="Source Sans Pro" charset="0"/>
              </a:rPr>
              <a:t>Your Logo Here</a:t>
            </a:r>
          </a:p>
        </p:txBody>
      </p:sp>
      <p:sp>
        <p:nvSpPr>
          <p:cNvPr id="5" name="Your Logo Here"/>
          <p:cNvSpPr txBox="1"/>
          <p:nvPr/>
        </p:nvSpPr>
        <p:spPr>
          <a:xfrm>
            <a:off x="4248288" y="3475431"/>
            <a:ext cx="3716916" cy="451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normAutofit/>
          </a:bodyPr>
          <a:lstStyle>
            <a:lvl1pPr>
              <a:defRPr>
                <a:solidFill>
                  <a:srgbClr val="FFFFFF"/>
                </a:solidFill>
                <a:latin typeface="Lato Bold"/>
                <a:ea typeface="Lato Bold"/>
                <a:cs typeface="Lato Bold"/>
                <a:sym typeface="Lato Bold"/>
              </a:defRPr>
            </a:lvl1pPr>
          </a:lstStyle>
          <a:p>
            <a:pPr algn="ctr"/>
            <a:r>
              <a:rPr lang="en-US" sz="2000" dirty="0" smtClean="0">
                <a:latin typeface="Source Sans Pro" charset="0"/>
                <a:ea typeface="Source Sans Pro" charset="0"/>
                <a:cs typeface="Source Sans Pro" charset="0"/>
              </a:rPr>
              <a:t>www.yourwebsite.com</a:t>
            </a:r>
            <a:endParaRPr sz="20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2914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20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2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childTnLst>
                                </p:cTn>
                              </p:par>
                            </p:childTnLst>
                          </p:cTn>
                        </p:par>
                        <p:par>
                          <p:cTn id="33" fill="hold">
                            <p:stCondLst>
                              <p:cond delay="295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2" grpId="0" animBg="1"/>
      <p:bldP spid="13" grpId="0" animBg="1"/>
      <p:bldP spid="14" grpId="0" animBg="1"/>
      <p:bldP spid="15"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orem ipsum dolor sit amet, consectetur adipiscing elit. Aenean hendrerit sem nec vehicula imperdiet. Nunc pellentesque mollis leo. Mauris vitae nulla urna. Donec rhoncus sapien ante, interdum congue nisi iaculis in. Aenean suscipit congue enim, eu ultrices nibh dictum et. Aliquam ligula purus, pellentesque eu tincidunt ut, viverra id elit."/>
          <p:cNvSpPr txBox="1"/>
          <p:nvPr/>
        </p:nvSpPr>
        <p:spPr>
          <a:xfrm>
            <a:off x="1127448" y="5157193"/>
            <a:ext cx="9791700" cy="5040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defTabSz="825500">
              <a:lnSpc>
                <a:spcPct val="120000"/>
              </a:lnSpc>
              <a:defRPr sz="1600">
                <a:solidFill>
                  <a:srgbClr val="53585F"/>
                </a:solidFill>
                <a:latin typeface="Lato Regular"/>
                <a:ea typeface="Lato Regular"/>
                <a:cs typeface="Lato Regular"/>
                <a:sym typeface="Lato Regular"/>
              </a:defRPr>
            </a:lvl1pPr>
          </a:lstStyle>
          <a:p>
            <a:r>
              <a:rPr lang="en-US" dirty="0" smtClean="0">
                <a:solidFill>
                  <a:schemeClr val="tx2"/>
                </a:solidFill>
                <a:latin typeface="Source Sans Pro" charset="0"/>
                <a:ea typeface="Source Sans Pro" charset="0"/>
                <a:cs typeface="Source Sans Pro" charset="0"/>
              </a:rPr>
              <a:t>You can change the colors of these to match your branding by right clicking &gt; ‘Format Shape’ &gt; ‘Color’</a:t>
            </a:r>
            <a:endParaRPr dirty="0">
              <a:solidFill>
                <a:schemeClr val="tx2"/>
              </a:solidFill>
              <a:latin typeface="Source Sans Pro" charset="0"/>
              <a:ea typeface="Source Sans Pro" charset="0"/>
              <a:cs typeface="Source Sans Pro" charset="0"/>
            </a:endParaRPr>
          </a:p>
        </p:txBody>
      </p:sp>
      <p:sp>
        <p:nvSpPr>
          <p:cNvPr id="14" name="TextBox 13"/>
          <p:cNvSpPr txBox="1"/>
          <p:nvPr/>
        </p:nvSpPr>
        <p:spPr>
          <a:xfrm>
            <a:off x="868655" y="780673"/>
            <a:ext cx="9734105" cy="553998"/>
          </a:xfrm>
          <a:prstGeom prst="rect">
            <a:avLst/>
          </a:prstGeom>
          <a:noFill/>
          <a:ln>
            <a:noFill/>
          </a:ln>
        </p:spPr>
        <p:txBody>
          <a:bodyPr wrap="square" lIns="0" tIns="0" rIns="0" bIns="0" rtlCol="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Useful </a:t>
            </a:r>
            <a:r>
              <a:rPr lang="en-US" sz="3600" b="1" dirty="0" smtClean="0">
                <a:solidFill>
                  <a:schemeClr val="tx2">
                    <a:lumMod val="75000"/>
                  </a:schemeClr>
                </a:solidFill>
                <a:latin typeface="Source Sans Pro" charset="0"/>
                <a:ea typeface="Source Sans Pro" charset="0"/>
                <a:cs typeface="Source Sans Pro" charset="0"/>
              </a:rPr>
              <a:t>Icons</a:t>
            </a:r>
            <a:endParaRPr lang="en-US" sz="3600" b="1" dirty="0">
              <a:solidFill>
                <a:schemeClr val="tx2">
                  <a:lumMod val="75000"/>
                </a:schemeClr>
              </a:solidFill>
              <a:latin typeface="Source Sans Pro" charset="0"/>
              <a:ea typeface="Source Sans Pro" charset="0"/>
              <a:cs typeface="Source Sans Pro" charset="0"/>
            </a:endParaRPr>
          </a:p>
        </p:txBody>
      </p:sp>
      <p:grpSp>
        <p:nvGrpSpPr>
          <p:cNvPr id="56" name="Group 55"/>
          <p:cNvGrpSpPr/>
          <p:nvPr/>
        </p:nvGrpSpPr>
        <p:grpSpPr>
          <a:xfrm>
            <a:off x="869256" y="3703699"/>
            <a:ext cx="913628" cy="779629"/>
            <a:chOff x="2206625" y="2816225"/>
            <a:chExt cx="476250" cy="406400"/>
          </a:xfrm>
          <a:solidFill>
            <a:schemeClr val="accent2">
              <a:lumMod val="60000"/>
              <a:lumOff val="40000"/>
            </a:schemeClr>
          </a:solidFill>
        </p:grpSpPr>
        <p:sp>
          <p:nvSpPr>
            <p:cNvPr id="57" name="Freeform 5"/>
            <p:cNvSpPr>
              <a:spLocks/>
            </p:cNvSpPr>
            <p:nvPr/>
          </p:nvSpPr>
          <p:spPr bwMode="auto">
            <a:xfrm>
              <a:off x="2238375" y="3041650"/>
              <a:ext cx="77788" cy="76200"/>
            </a:xfrm>
            <a:custGeom>
              <a:avLst/>
              <a:gdLst>
                <a:gd name="T0" fmla="*/ 16 w 106"/>
                <a:gd name="T1" fmla="*/ 105 h 105"/>
                <a:gd name="T2" fmla="*/ 0 w 106"/>
                <a:gd name="T3" fmla="*/ 105 h 105"/>
                <a:gd name="T4" fmla="*/ 106 w 106"/>
                <a:gd name="T5" fmla="*/ 0 h 105"/>
                <a:gd name="T6" fmla="*/ 106 w 106"/>
                <a:gd name="T7" fmla="*/ 15 h 105"/>
                <a:gd name="T8" fmla="*/ 16 w 106"/>
                <a:gd name="T9" fmla="*/ 105 h 105"/>
              </a:gdLst>
              <a:ahLst/>
              <a:cxnLst>
                <a:cxn ang="0">
                  <a:pos x="T0" y="T1"/>
                </a:cxn>
                <a:cxn ang="0">
                  <a:pos x="T2" y="T3"/>
                </a:cxn>
                <a:cxn ang="0">
                  <a:pos x="T4" y="T5"/>
                </a:cxn>
                <a:cxn ang="0">
                  <a:pos x="T6" y="T7"/>
                </a:cxn>
                <a:cxn ang="0">
                  <a:pos x="T8" y="T9"/>
                </a:cxn>
              </a:cxnLst>
              <a:rect l="0" t="0" r="r" b="b"/>
              <a:pathLst>
                <a:path w="106" h="105">
                  <a:moveTo>
                    <a:pt x="16" y="105"/>
                  </a:moveTo>
                  <a:cubicBezTo>
                    <a:pt x="0" y="105"/>
                    <a:pt x="0" y="105"/>
                    <a:pt x="0" y="105"/>
                  </a:cubicBezTo>
                  <a:cubicBezTo>
                    <a:pt x="0" y="47"/>
                    <a:pt x="48" y="0"/>
                    <a:pt x="106" y="0"/>
                  </a:cubicBezTo>
                  <a:cubicBezTo>
                    <a:pt x="106" y="15"/>
                    <a:pt x="106" y="15"/>
                    <a:pt x="106" y="15"/>
                  </a:cubicBezTo>
                  <a:cubicBezTo>
                    <a:pt x="56" y="15"/>
                    <a:pt x="16" y="55"/>
                    <a:pt x="1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8" name="Freeform 6"/>
            <p:cNvSpPr>
              <a:spLocks/>
            </p:cNvSpPr>
            <p:nvPr/>
          </p:nvSpPr>
          <p:spPr bwMode="auto">
            <a:xfrm>
              <a:off x="2508250" y="3041650"/>
              <a:ext cx="74613" cy="76200"/>
            </a:xfrm>
            <a:custGeom>
              <a:avLst/>
              <a:gdLst>
                <a:gd name="T0" fmla="*/ 15 w 105"/>
                <a:gd name="T1" fmla="*/ 105 h 105"/>
                <a:gd name="T2" fmla="*/ 0 w 105"/>
                <a:gd name="T3" fmla="*/ 105 h 105"/>
                <a:gd name="T4" fmla="*/ 105 w 105"/>
                <a:gd name="T5" fmla="*/ 0 h 105"/>
                <a:gd name="T6" fmla="*/ 105 w 105"/>
                <a:gd name="T7" fmla="*/ 15 h 105"/>
                <a:gd name="T8" fmla="*/ 15 w 105"/>
                <a:gd name="T9" fmla="*/ 105 h 105"/>
              </a:gdLst>
              <a:ahLst/>
              <a:cxnLst>
                <a:cxn ang="0">
                  <a:pos x="T0" y="T1"/>
                </a:cxn>
                <a:cxn ang="0">
                  <a:pos x="T2" y="T3"/>
                </a:cxn>
                <a:cxn ang="0">
                  <a:pos x="T4" y="T5"/>
                </a:cxn>
                <a:cxn ang="0">
                  <a:pos x="T6" y="T7"/>
                </a:cxn>
                <a:cxn ang="0">
                  <a:pos x="T8" y="T9"/>
                </a:cxn>
              </a:cxnLst>
              <a:rect l="0" t="0" r="r" b="b"/>
              <a:pathLst>
                <a:path w="105" h="105">
                  <a:moveTo>
                    <a:pt x="15" y="105"/>
                  </a:moveTo>
                  <a:cubicBezTo>
                    <a:pt x="0" y="105"/>
                    <a:pt x="0" y="105"/>
                    <a:pt x="0" y="105"/>
                  </a:cubicBezTo>
                  <a:cubicBezTo>
                    <a:pt x="0" y="47"/>
                    <a:pt x="47" y="0"/>
                    <a:pt x="105" y="0"/>
                  </a:cubicBezTo>
                  <a:cubicBezTo>
                    <a:pt x="105" y="15"/>
                    <a:pt x="105" y="15"/>
                    <a:pt x="105" y="15"/>
                  </a:cubicBezTo>
                  <a:cubicBezTo>
                    <a:pt x="56" y="15"/>
                    <a:pt x="15" y="55"/>
                    <a:pt x="15"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9" name="Freeform 7"/>
            <p:cNvSpPr>
              <a:spLocks noEditPoints="1"/>
            </p:cNvSpPr>
            <p:nvPr/>
          </p:nvSpPr>
          <p:spPr bwMode="auto">
            <a:xfrm>
              <a:off x="2206625" y="2816225"/>
              <a:ext cx="476250" cy="406400"/>
            </a:xfrm>
            <a:custGeom>
              <a:avLst/>
              <a:gdLst>
                <a:gd name="T0" fmla="*/ 651 w 661"/>
                <a:gd name="T1" fmla="*/ 364 h 563"/>
                <a:gd name="T2" fmla="*/ 563 w 661"/>
                <a:gd name="T3" fmla="*/ 133 h 563"/>
                <a:gd name="T4" fmla="*/ 562 w 661"/>
                <a:gd name="T5" fmla="*/ 129 h 563"/>
                <a:gd name="T6" fmla="*/ 494 w 661"/>
                <a:gd name="T7" fmla="*/ 37 h 563"/>
                <a:gd name="T8" fmla="*/ 494 w 661"/>
                <a:gd name="T9" fmla="*/ 35 h 563"/>
                <a:gd name="T10" fmla="*/ 391 w 661"/>
                <a:gd name="T11" fmla="*/ 53 h 563"/>
                <a:gd name="T12" fmla="*/ 392 w 661"/>
                <a:gd name="T13" fmla="*/ 101 h 563"/>
                <a:gd name="T14" fmla="*/ 370 w 661"/>
                <a:gd name="T15" fmla="*/ 186 h 563"/>
                <a:gd name="T16" fmla="*/ 291 w 661"/>
                <a:gd name="T17" fmla="*/ 162 h 563"/>
                <a:gd name="T18" fmla="*/ 269 w 661"/>
                <a:gd name="T19" fmla="*/ 101 h 563"/>
                <a:gd name="T20" fmla="*/ 270 w 661"/>
                <a:gd name="T21" fmla="*/ 53 h 563"/>
                <a:gd name="T22" fmla="*/ 168 w 661"/>
                <a:gd name="T23" fmla="*/ 35 h 563"/>
                <a:gd name="T24" fmla="*/ 154 w 661"/>
                <a:gd name="T25" fmla="*/ 72 h 563"/>
                <a:gd name="T26" fmla="*/ 99 w 661"/>
                <a:gd name="T27" fmla="*/ 131 h 563"/>
                <a:gd name="T28" fmla="*/ 12 w 661"/>
                <a:gd name="T29" fmla="*/ 360 h 563"/>
                <a:gd name="T30" fmla="*/ 8 w 661"/>
                <a:gd name="T31" fmla="*/ 371 h 563"/>
                <a:gd name="T32" fmla="*/ 146 w 661"/>
                <a:gd name="T33" fmla="*/ 563 h 563"/>
                <a:gd name="T34" fmla="*/ 291 w 661"/>
                <a:gd name="T35" fmla="*/ 351 h 563"/>
                <a:gd name="T36" fmla="*/ 370 w 661"/>
                <a:gd name="T37" fmla="*/ 417 h 563"/>
                <a:gd name="T38" fmla="*/ 661 w 661"/>
                <a:gd name="T39" fmla="*/ 417 h 563"/>
                <a:gd name="T40" fmla="*/ 193 w 661"/>
                <a:gd name="T41" fmla="*/ 47 h 563"/>
                <a:gd name="T42" fmla="*/ 193 w 661"/>
                <a:gd name="T43" fmla="*/ 44 h 563"/>
                <a:gd name="T44" fmla="*/ 243 w 661"/>
                <a:gd name="T45" fmla="*/ 53 h 563"/>
                <a:gd name="T46" fmla="*/ 192 w 661"/>
                <a:gd name="T47" fmla="*/ 63 h 563"/>
                <a:gd name="T48" fmla="*/ 193 w 661"/>
                <a:gd name="T49" fmla="*/ 47 h 563"/>
                <a:gd name="T50" fmla="*/ 125 w 661"/>
                <a:gd name="T51" fmla="*/ 140 h 563"/>
                <a:gd name="T52" fmla="*/ 192 w 661"/>
                <a:gd name="T53" fmla="*/ 91 h 563"/>
                <a:gd name="T54" fmla="*/ 264 w 661"/>
                <a:gd name="T55" fmla="*/ 332 h 563"/>
                <a:gd name="T56" fmla="*/ 66 w 661"/>
                <a:gd name="T57" fmla="*/ 295 h 563"/>
                <a:gd name="T58" fmla="*/ 146 w 661"/>
                <a:gd name="T59" fmla="*/ 535 h 563"/>
                <a:gd name="T60" fmla="*/ 35 w 661"/>
                <a:gd name="T61" fmla="*/ 377 h 563"/>
                <a:gd name="T62" fmla="*/ 146 w 661"/>
                <a:gd name="T63" fmla="*/ 299 h 563"/>
                <a:gd name="T64" fmla="*/ 146 w 661"/>
                <a:gd name="T65" fmla="*/ 535 h 563"/>
                <a:gd name="T66" fmla="*/ 370 w 661"/>
                <a:gd name="T67" fmla="*/ 213 h 563"/>
                <a:gd name="T68" fmla="*/ 291 w 661"/>
                <a:gd name="T69" fmla="*/ 288 h 563"/>
                <a:gd name="T70" fmla="*/ 291 w 661"/>
                <a:gd name="T71" fmla="*/ 324 h 563"/>
                <a:gd name="T72" fmla="*/ 370 w 661"/>
                <a:gd name="T73" fmla="*/ 316 h 563"/>
                <a:gd name="T74" fmla="*/ 291 w 661"/>
                <a:gd name="T75" fmla="*/ 324 h 563"/>
                <a:gd name="T76" fmla="*/ 444 w 661"/>
                <a:gd name="T77" fmla="*/ 28 h 563"/>
                <a:gd name="T78" fmla="*/ 468 w 661"/>
                <a:gd name="T79" fmla="*/ 45 h 563"/>
                <a:gd name="T80" fmla="*/ 469 w 661"/>
                <a:gd name="T81" fmla="*/ 63 h 563"/>
                <a:gd name="T82" fmla="*/ 419 w 661"/>
                <a:gd name="T83" fmla="*/ 53 h 563"/>
                <a:gd name="T84" fmla="*/ 469 w 661"/>
                <a:gd name="T85" fmla="*/ 91 h 563"/>
                <a:gd name="T86" fmla="*/ 537 w 661"/>
                <a:gd name="T87" fmla="*/ 140 h 563"/>
                <a:gd name="T88" fmla="*/ 596 w 661"/>
                <a:gd name="T89" fmla="*/ 296 h 563"/>
                <a:gd name="T90" fmla="*/ 398 w 661"/>
                <a:gd name="T91" fmla="*/ 332 h 563"/>
                <a:gd name="T92" fmla="*/ 398 w 661"/>
                <a:gd name="T93" fmla="*/ 162 h 563"/>
                <a:gd name="T94" fmla="*/ 397 w 661"/>
                <a:gd name="T95" fmla="*/ 417 h 563"/>
                <a:gd name="T96" fmla="*/ 624 w 661"/>
                <a:gd name="T97" fmla="*/ 370 h 563"/>
                <a:gd name="T98" fmla="*/ 634 w 661"/>
                <a:gd name="T99" fmla="*/ 41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1" h="563">
                  <a:moveTo>
                    <a:pt x="654" y="371"/>
                  </a:moveTo>
                  <a:cubicBezTo>
                    <a:pt x="651" y="364"/>
                    <a:pt x="651" y="364"/>
                    <a:pt x="651" y="364"/>
                  </a:cubicBezTo>
                  <a:cubicBezTo>
                    <a:pt x="651" y="363"/>
                    <a:pt x="650" y="361"/>
                    <a:pt x="650" y="360"/>
                  </a:cubicBezTo>
                  <a:cubicBezTo>
                    <a:pt x="563" y="133"/>
                    <a:pt x="563" y="133"/>
                    <a:pt x="563" y="133"/>
                  </a:cubicBezTo>
                  <a:cubicBezTo>
                    <a:pt x="563" y="132"/>
                    <a:pt x="563" y="132"/>
                    <a:pt x="562" y="131"/>
                  </a:cubicBezTo>
                  <a:cubicBezTo>
                    <a:pt x="562" y="131"/>
                    <a:pt x="562" y="130"/>
                    <a:pt x="562" y="129"/>
                  </a:cubicBezTo>
                  <a:cubicBezTo>
                    <a:pt x="553" y="103"/>
                    <a:pt x="533" y="83"/>
                    <a:pt x="508" y="72"/>
                  </a:cubicBezTo>
                  <a:cubicBezTo>
                    <a:pt x="494" y="37"/>
                    <a:pt x="494" y="37"/>
                    <a:pt x="494" y="37"/>
                  </a:cubicBezTo>
                  <a:cubicBezTo>
                    <a:pt x="494" y="37"/>
                    <a:pt x="494" y="36"/>
                    <a:pt x="494" y="36"/>
                  </a:cubicBezTo>
                  <a:cubicBezTo>
                    <a:pt x="494" y="35"/>
                    <a:pt x="494" y="35"/>
                    <a:pt x="494" y="35"/>
                  </a:cubicBezTo>
                  <a:cubicBezTo>
                    <a:pt x="486" y="14"/>
                    <a:pt x="466" y="0"/>
                    <a:pt x="444" y="0"/>
                  </a:cubicBezTo>
                  <a:cubicBezTo>
                    <a:pt x="415" y="0"/>
                    <a:pt x="391" y="24"/>
                    <a:pt x="391" y="53"/>
                  </a:cubicBezTo>
                  <a:cubicBezTo>
                    <a:pt x="391" y="95"/>
                    <a:pt x="391" y="95"/>
                    <a:pt x="391" y="95"/>
                  </a:cubicBezTo>
                  <a:cubicBezTo>
                    <a:pt x="391" y="97"/>
                    <a:pt x="391" y="99"/>
                    <a:pt x="392" y="101"/>
                  </a:cubicBezTo>
                  <a:cubicBezTo>
                    <a:pt x="378" y="118"/>
                    <a:pt x="370" y="139"/>
                    <a:pt x="370" y="162"/>
                  </a:cubicBezTo>
                  <a:cubicBezTo>
                    <a:pt x="370" y="186"/>
                    <a:pt x="370" y="186"/>
                    <a:pt x="370" y="186"/>
                  </a:cubicBezTo>
                  <a:cubicBezTo>
                    <a:pt x="291" y="186"/>
                    <a:pt x="291" y="186"/>
                    <a:pt x="291" y="186"/>
                  </a:cubicBezTo>
                  <a:cubicBezTo>
                    <a:pt x="291" y="162"/>
                    <a:pt x="291" y="162"/>
                    <a:pt x="291" y="162"/>
                  </a:cubicBezTo>
                  <a:cubicBezTo>
                    <a:pt x="291" y="162"/>
                    <a:pt x="291" y="162"/>
                    <a:pt x="291" y="162"/>
                  </a:cubicBezTo>
                  <a:cubicBezTo>
                    <a:pt x="291" y="139"/>
                    <a:pt x="284" y="118"/>
                    <a:pt x="269" y="101"/>
                  </a:cubicBezTo>
                  <a:cubicBezTo>
                    <a:pt x="270" y="99"/>
                    <a:pt x="270" y="97"/>
                    <a:pt x="270" y="95"/>
                  </a:cubicBezTo>
                  <a:cubicBezTo>
                    <a:pt x="270" y="53"/>
                    <a:pt x="270" y="53"/>
                    <a:pt x="270" y="53"/>
                  </a:cubicBezTo>
                  <a:cubicBezTo>
                    <a:pt x="270" y="24"/>
                    <a:pt x="247" y="0"/>
                    <a:pt x="217" y="0"/>
                  </a:cubicBezTo>
                  <a:cubicBezTo>
                    <a:pt x="195" y="0"/>
                    <a:pt x="175" y="14"/>
                    <a:pt x="168" y="35"/>
                  </a:cubicBezTo>
                  <a:cubicBezTo>
                    <a:pt x="167" y="35"/>
                    <a:pt x="167" y="36"/>
                    <a:pt x="167" y="36"/>
                  </a:cubicBezTo>
                  <a:cubicBezTo>
                    <a:pt x="154" y="72"/>
                    <a:pt x="154" y="72"/>
                    <a:pt x="154" y="72"/>
                  </a:cubicBezTo>
                  <a:cubicBezTo>
                    <a:pt x="128" y="82"/>
                    <a:pt x="109" y="103"/>
                    <a:pt x="99" y="129"/>
                  </a:cubicBezTo>
                  <a:cubicBezTo>
                    <a:pt x="99" y="130"/>
                    <a:pt x="99" y="131"/>
                    <a:pt x="99" y="131"/>
                  </a:cubicBezTo>
                  <a:cubicBezTo>
                    <a:pt x="99" y="132"/>
                    <a:pt x="98" y="132"/>
                    <a:pt x="98" y="133"/>
                  </a:cubicBezTo>
                  <a:cubicBezTo>
                    <a:pt x="12" y="360"/>
                    <a:pt x="12" y="360"/>
                    <a:pt x="12" y="360"/>
                  </a:cubicBezTo>
                  <a:cubicBezTo>
                    <a:pt x="11" y="361"/>
                    <a:pt x="11" y="363"/>
                    <a:pt x="10" y="364"/>
                  </a:cubicBezTo>
                  <a:cubicBezTo>
                    <a:pt x="8" y="371"/>
                    <a:pt x="8" y="371"/>
                    <a:pt x="8" y="371"/>
                  </a:cubicBezTo>
                  <a:cubicBezTo>
                    <a:pt x="3" y="386"/>
                    <a:pt x="0" y="401"/>
                    <a:pt x="0" y="417"/>
                  </a:cubicBezTo>
                  <a:cubicBezTo>
                    <a:pt x="0" y="497"/>
                    <a:pt x="65" y="563"/>
                    <a:pt x="146" y="563"/>
                  </a:cubicBezTo>
                  <a:cubicBezTo>
                    <a:pt x="226" y="563"/>
                    <a:pt x="291" y="497"/>
                    <a:pt x="291" y="417"/>
                  </a:cubicBezTo>
                  <a:cubicBezTo>
                    <a:pt x="291" y="351"/>
                    <a:pt x="291" y="351"/>
                    <a:pt x="291" y="351"/>
                  </a:cubicBezTo>
                  <a:cubicBezTo>
                    <a:pt x="370" y="351"/>
                    <a:pt x="370" y="351"/>
                    <a:pt x="370" y="351"/>
                  </a:cubicBezTo>
                  <a:cubicBezTo>
                    <a:pt x="370" y="417"/>
                    <a:pt x="370" y="417"/>
                    <a:pt x="370" y="417"/>
                  </a:cubicBezTo>
                  <a:cubicBezTo>
                    <a:pt x="370" y="497"/>
                    <a:pt x="435" y="563"/>
                    <a:pt x="516" y="563"/>
                  </a:cubicBezTo>
                  <a:cubicBezTo>
                    <a:pt x="596" y="563"/>
                    <a:pt x="661" y="497"/>
                    <a:pt x="661" y="417"/>
                  </a:cubicBezTo>
                  <a:cubicBezTo>
                    <a:pt x="661" y="402"/>
                    <a:pt x="659" y="386"/>
                    <a:pt x="654" y="371"/>
                  </a:cubicBezTo>
                  <a:close/>
                  <a:moveTo>
                    <a:pt x="193" y="47"/>
                  </a:moveTo>
                  <a:cubicBezTo>
                    <a:pt x="193" y="46"/>
                    <a:pt x="193" y="46"/>
                    <a:pt x="193" y="45"/>
                  </a:cubicBezTo>
                  <a:cubicBezTo>
                    <a:pt x="193" y="44"/>
                    <a:pt x="193" y="44"/>
                    <a:pt x="193" y="44"/>
                  </a:cubicBezTo>
                  <a:cubicBezTo>
                    <a:pt x="197" y="34"/>
                    <a:pt x="207" y="28"/>
                    <a:pt x="217" y="28"/>
                  </a:cubicBezTo>
                  <a:cubicBezTo>
                    <a:pt x="231" y="28"/>
                    <a:pt x="243" y="39"/>
                    <a:pt x="243" y="53"/>
                  </a:cubicBezTo>
                  <a:cubicBezTo>
                    <a:pt x="243" y="77"/>
                    <a:pt x="243" y="77"/>
                    <a:pt x="243" y="77"/>
                  </a:cubicBezTo>
                  <a:cubicBezTo>
                    <a:pt x="227" y="68"/>
                    <a:pt x="210" y="63"/>
                    <a:pt x="192" y="63"/>
                  </a:cubicBezTo>
                  <a:cubicBezTo>
                    <a:pt x="190" y="63"/>
                    <a:pt x="188" y="63"/>
                    <a:pt x="186" y="64"/>
                  </a:cubicBezTo>
                  <a:lnTo>
                    <a:pt x="193" y="47"/>
                  </a:lnTo>
                  <a:close/>
                  <a:moveTo>
                    <a:pt x="124" y="143"/>
                  </a:moveTo>
                  <a:cubicBezTo>
                    <a:pt x="124" y="142"/>
                    <a:pt x="124" y="141"/>
                    <a:pt x="125" y="140"/>
                  </a:cubicBezTo>
                  <a:cubicBezTo>
                    <a:pt x="125" y="139"/>
                    <a:pt x="125" y="139"/>
                    <a:pt x="125" y="138"/>
                  </a:cubicBezTo>
                  <a:cubicBezTo>
                    <a:pt x="135" y="110"/>
                    <a:pt x="162" y="91"/>
                    <a:pt x="192" y="91"/>
                  </a:cubicBezTo>
                  <a:cubicBezTo>
                    <a:pt x="232" y="91"/>
                    <a:pt x="264" y="123"/>
                    <a:pt x="264" y="162"/>
                  </a:cubicBezTo>
                  <a:cubicBezTo>
                    <a:pt x="264" y="332"/>
                    <a:pt x="264" y="332"/>
                    <a:pt x="264" y="332"/>
                  </a:cubicBezTo>
                  <a:cubicBezTo>
                    <a:pt x="237" y="294"/>
                    <a:pt x="192" y="271"/>
                    <a:pt x="146" y="271"/>
                  </a:cubicBezTo>
                  <a:cubicBezTo>
                    <a:pt x="117" y="271"/>
                    <a:pt x="90" y="280"/>
                    <a:pt x="66" y="295"/>
                  </a:cubicBezTo>
                  <a:lnTo>
                    <a:pt x="124" y="143"/>
                  </a:lnTo>
                  <a:close/>
                  <a:moveTo>
                    <a:pt x="146" y="535"/>
                  </a:moveTo>
                  <a:cubicBezTo>
                    <a:pt x="81" y="535"/>
                    <a:pt x="28" y="482"/>
                    <a:pt x="28" y="417"/>
                  </a:cubicBezTo>
                  <a:cubicBezTo>
                    <a:pt x="28" y="403"/>
                    <a:pt x="30" y="390"/>
                    <a:pt x="35" y="377"/>
                  </a:cubicBezTo>
                  <a:cubicBezTo>
                    <a:pt x="37" y="370"/>
                    <a:pt x="37" y="370"/>
                    <a:pt x="37" y="370"/>
                  </a:cubicBezTo>
                  <a:cubicBezTo>
                    <a:pt x="56" y="327"/>
                    <a:pt x="99" y="299"/>
                    <a:pt x="146" y="299"/>
                  </a:cubicBezTo>
                  <a:cubicBezTo>
                    <a:pt x="211" y="299"/>
                    <a:pt x="264" y="352"/>
                    <a:pt x="264" y="417"/>
                  </a:cubicBezTo>
                  <a:cubicBezTo>
                    <a:pt x="264" y="482"/>
                    <a:pt x="211" y="535"/>
                    <a:pt x="146" y="535"/>
                  </a:cubicBezTo>
                  <a:close/>
                  <a:moveTo>
                    <a:pt x="291" y="213"/>
                  </a:moveTo>
                  <a:cubicBezTo>
                    <a:pt x="370" y="213"/>
                    <a:pt x="370" y="213"/>
                    <a:pt x="370" y="213"/>
                  </a:cubicBezTo>
                  <a:cubicBezTo>
                    <a:pt x="370" y="288"/>
                    <a:pt x="370" y="288"/>
                    <a:pt x="370" y="288"/>
                  </a:cubicBezTo>
                  <a:cubicBezTo>
                    <a:pt x="291" y="288"/>
                    <a:pt x="291" y="288"/>
                    <a:pt x="291" y="288"/>
                  </a:cubicBezTo>
                  <a:lnTo>
                    <a:pt x="291" y="213"/>
                  </a:lnTo>
                  <a:close/>
                  <a:moveTo>
                    <a:pt x="291" y="324"/>
                  </a:moveTo>
                  <a:cubicBezTo>
                    <a:pt x="291" y="316"/>
                    <a:pt x="291" y="316"/>
                    <a:pt x="291" y="316"/>
                  </a:cubicBezTo>
                  <a:cubicBezTo>
                    <a:pt x="370" y="316"/>
                    <a:pt x="370" y="316"/>
                    <a:pt x="370" y="316"/>
                  </a:cubicBezTo>
                  <a:cubicBezTo>
                    <a:pt x="370" y="324"/>
                    <a:pt x="370" y="324"/>
                    <a:pt x="370" y="324"/>
                  </a:cubicBezTo>
                  <a:lnTo>
                    <a:pt x="291" y="324"/>
                  </a:lnTo>
                  <a:close/>
                  <a:moveTo>
                    <a:pt x="419" y="53"/>
                  </a:moveTo>
                  <a:cubicBezTo>
                    <a:pt x="419" y="39"/>
                    <a:pt x="430" y="28"/>
                    <a:pt x="444" y="28"/>
                  </a:cubicBezTo>
                  <a:cubicBezTo>
                    <a:pt x="455" y="28"/>
                    <a:pt x="464" y="34"/>
                    <a:pt x="468" y="45"/>
                  </a:cubicBezTo>
                  <a:cubicBezTo>
                    <a:pt x="468" y="45"/>
                    <a:pt x="468" y="45"/>
                    <a:pt x="468" y="45"/>
                  </a:cubicBezTo>
                  <a:cubicBezTo>
                    <a:pt x="475" y="64"/>
                    <a:pt x="475" y="64"/>
                    <a:pt x="475" y="64"/>
                  </a:cubicBezTo>
                  <a:cubicBezTo>
                    <a:pt x="473" y="63"/>
                    <a:pt x="471" y="63"/>
                    <a:pt x="469" y="63"/>
                  </a:cubicBezTo>
                  <a:cubicBezTo>
                    <a:pt x="451" y="63"/>
                    <a:pt x="434" y="68"/>
                    <a:pt x="419" y="77"/>
                  </a:cubicBezTo>
                  <a:lnTo>
                    <a:pt x="419" y="53"/>
                  </a:lnTo>
                  <a:close/>
                  <a:moveTo>
                    <a:pt x="398" y="162"/>
                  </a:moveTo>
                  <a:cubicBezTo>
                    <a:pt x="398" y="123"/>
                    <a:pt x="430" y="91"/>
                    <a:pt x="469" y="91"/>
                  </a:cubicBezTo>
                  <a:cubicBezTo>
                    <a:pt x="499" y="91"/>
                    <a:pt x="526" y="110"/>
                    <a:pt x="536" y="138"/>
                  </a:cubicBezTo>
                  <a:cubicBezTo>
                    <a:pt x="536" y="139"/>
                    <a:pt x="537" y="139"/>
                    <a:pt x="537" y="140"/>
                  </a:cubicBezTo>
                  <a:cubicBezTo>
                    <a:pt x="537" y="141"/>
                    <a:pt x="537" y="142"/>
                    <a:pt x="537" y="143"/>
                  </a:cubicBezTo>
                  <a:cubicBezTo>
                    <a:pt x="596" y="296"/>
                    <a:pt x="596" y="296"/>
                    <a:pt x="596" y="296"/>
                  </a:cubicBezTo>
                  <a:cubicBezTo>
                    <a:pt x="572" y="280"/>
                    <a:pt x="544" y="271"/>
                    <a:pt x="516" y="271"/>
                  </a:cubicBezTo>
                  <a:cubicBezTo>
                    <a:pt x="469" y="271"/>
                    <a:pt x="425" y="294"/>
                    <a:pt x="398" y="332"/>
                  </a:cubicBezTo>
                  <a:cubicBezTo>
                    <a:pt x="397" y="305"/>
                    <a:pt x="397" y="305"/>
                    <a:pt x="397" y="305"/>
                  </a:cubicBezTo>
                  <a:lnTo>
                    <a:pt x="398" y="162"/>
                  </a:lnTo>
                  <a:close/>
                  <a:moveTo>
                    <a:pt x="516" y="535"/>
                  </a:moveTo>
                  <a:cubicBezTo>
                    <a:pt x="450" y="535"/>
                    <a:pt x="397" y="482"/>
                    <a:pt x="397" y="417"/>
                  </a:cubicBezTo>
                  <a:cubicBezTo>
                    <a:pt x="397" y="352"/>
                    <a:pt x="450" y="299"/>
                    <a:pt x="516" y="299"/>
                  </a:cubicBezTo>
                  <a:cubicBezTo>
                    <a:pt x="563" y="299"/>
                    <a:pt x="605" y="327"/>
                    <a:pt x="624" y="370"/>
                  </a:cubicBezTo>
                  <a:cubicBezTo>
                    <a:pt x="626" y="377"/>
                    <a:pt x="626" y="377"/>
                    <a:pt x="626" y="377"/>
                  </a:cubicBezTo>
                  <a:cubicBezTo>
                    <a:pt x="631" y="390"/>
                    <a:pt x="634" y="403"/>
                    <a:pt x="634" y="417"/>
                  </a:cubicBezTo>
                  <a:cubicBezTo>
                    <a:pt x="634" y="482"/>
                    <a:pt x="581" y="535"/>
                    <a:pt x="516" y="5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sp>
        <p:nvSpPr>
          <p:cNvPr id="60" name="Freeform 11"/>
          <p:cNvSpPr>
            <a:spLocks noEditPoints="1"/>
          </p:cNvSpPr>
          <p:nvPr/>
        </p:nvSpPr>
        <p:spPr bwMode="auto">
          <a:xfrm>
            <a:off x="893619" y="2007398"/>
            <a:ext cx="864901" cy="843582"/>
          </a:xfrm>
          <a:custGeom>
            <a:avLst/>
            <a:gdLst>
              <a:gd name="T0" fmla="*/ 610 w 631"/>
              <a:gd name="T1" fmla="*/ 269 h 615"/>
              <a:gd name="T2" fmla="*/ 565 w 631"/>
              <a:gd name="T3" fmla="*/ 246 h 615"/>
              <a:gd name="T4" fmla="*/ 610 w 631"/>
              <a:gd name="T5" fmla="*/ 223 h 615"/>
              <a:gd name="T6" fmla="*/ 610 w 631"/>
              <a:gd name="T7" fmla="*/ 146 h 615"/>
              <a:gd name="T8" fmla="*/ 333 w 631"/>
              <a:gd name="T9" fmla="*/ 4 h 615"/>
              <a:gd name="T10" fmla="*/ 297 w 631"/>
              <a:gd name="T11" fmla="*/ 4 h 615"/>
              <a:gd name="T12" fmla="*/ 20 w 631"/>
              <a:gd name="T13" fmla="*/ 146 h 615"/>
              <a:gd name="T14" fmla="*/ 0 w 631"/>
              <a:gd name="T15" fmla="*/ 184 h 615"/>
              <a:gd name="T16" fmla="*/ 20 w 631"/>
              <a:gd name="T17" fmla="*/ 223 h 615"/>
              <a:gd name="T18" fmla="*/ 20 w 631"/>
              <a:gd name="T19" fmla="*/ 269 h 615"/>
              <a:gd name="T20" fmla="*/ 0 w 631"/>
              <a:gd name="T21" fmla="*/ 308 h 615"/>
              <a:gd name="T22" fmla="*/ 20 w 631"/>
              <a:gd name="T23" fmla="*/ 346 h 615"/>
              <a:gd name="T24" fmla="*/ 20 w 631"/>
              <a:gd name="T25" fmla="*/ 393 h 615"/>
              <a:gd name="T26" fmla="*/ 0 w 631"/>
              <a:gd name="T27" fmla="*/ 431 h 615"/>
              <a:gd name="T28" fmla="*/ 20 w 631"/>
              <a:gd name="T29" fmla="*/ 469 h 615"/>
              <a:gd name="T30" fmla="*/ 297 w 631"/>
              <a:gd name="T31" fmla="*/ 611 h 615"/>
              <a:gd name="T32" fmla="*/ 333 w 631"/>
              <a:gd name="T33" fmla="*/ 611 h 615"/>
              <a:gd name="T34" fmla="*/ 610 w 631"/>
              <a:gd name="T35" fmla="*/ 470 h 615"/>
              <a:gd name="T36" fmla="*/ 631 w 631"/>
              <a:gd name="T37" fmla="*/ 431 h 615"/>
              <a:gd name="T38" fmla="*/ 610 w 631"/>
              <a:gd name="T39" fmla="*/ 392 h 615"/>
              <a:gd name="T40" fmla="*/ 610 w 631"/>
              <a:gd name="T41" fmla="*/ 346 h 615"/>
              <a:gd name="T42" fmla="*/ 631 w 631"/>
              <a:gd name="T43" fmla="*/ 308 h 615"/>
              <a:gd name="T44" fmla="*/ 324 w 631"/>
              <a:gd name="T45" fmla="*/ 573 h 615"/>
              <a:gd name="T46" fmla="*/ 319 w 631"/>
              <a:gd name="T47" fmla="*/ 575 h 615"/>
              <a:gd name="T48" fmla="*/ 307 w 631"/>
              <a:gd name="T49" fmla="*/ 572 h 615"/>
              <a:gd name="T50" fmla="*/ 49 w 631"/>
              <a:gd name="T51" fmla="*/ 441 h 615"/>
              <a:gd name="T52" fmla="*/ 44 w 631"/>
              <a:gd name="T53" fmla="*/ 438 h 615"/>
              <a:gd name="T54" fmla="*/ 44 w 631"/>
              <a:gd name="T55" fmla="*/ 424 h 615"/>
              <a:gd name="T56" fmla="*/ 49 w 631"/>
              <a:gd name="T57" fmla="*/ 421 h 615"/>
              <a:gd name="T58" fmla="*/ 298 w 631"/>
              <a:gd name="T59" fmla="*/ 488 h 615"/>
              <a:gd name="T60" fmla="*/ 332 w 631"/>
              <a:gd name="T61" fmla="*/ 488 h 615"/>
              <a:gd name="T62" fmla="*/ 523 w 631"/>
              <a:gd name="T63" fmla="*/ 391 h 615"/>
              <a:gd name="T64" fmla="*/ 582 w 631"/>
              <a:gd name="T65" fmla="*/ 421 h 615"/>
              <a:gd name="T66" fmla="*/ 591 w 631"/>
              <a:gd name="T67" fmla="*/ 431 h 615"/>
              <a:gd name="T68" fmla="*/ 582 w 631"/>
              <a:gd name="T69" fmla="*/ 440 h 615"/>
              <a:gd name="T70" fmla="*/ 49 w 631"/>
              <a:gd name="T71" fmla="*/ 175 h 615"/>
              <a:gd name="T72" fmla="*/ 307 w 631"/>
              <a:gd name="T73" fmla="*/ 43 h 615"/>
              <a:gd name="T74" fmla="*/ 319 w 631"/>
              <a:gd name="T75" fmla="*/ 41 h 615"/>
              <a:gd name="T76" fmla="*/ 324 w 631"/>
              <a:gd name="T77" fmla="*/ 43 h 615"/>
              <a:gd name="T78" fmla="*/ 582 w 631"/>
              <a:gd name="T79" fmla="*/ 175 h 615"/>
              <a:gd name="T80" fmla="*/ 591 w 631"/>
              <a:gd name="T81" fmla="*/ 184 h 615"/>
              <a:gd name="T82" fmla="*/ 581 w 631"/>
              <a:gd name="T83" fmla="*/ 194 h 615"/>
              <a:gd name="T84" fmla="*/ 324 w 631"/>
              <a:gd name="T85" fmla="*/ 326 h 615"/>
              <a:gd name="T86" fmla="*/ 319 w 631"/>
              <a:gd name="T87" fmla="*/ 328 h 615"/>
              <a:gd name="T88" fmla="*/ 307 w 631"/>
              <a:gd name="T89" fmla="*/ 326 h 615"/>
              <a:gd name="T90" fmla="*/ 49 w 631"/>
              <a:gd name="T91" fmla="*/ 194 h 615"/>
              <a:gd name="T92" fmla="*/ 44 w 631"/>
              <a:gd name="T93" fmla="*/ 191 h 615"/>
              <a:gd name="T94" fmla="*/ 44 w 631"/>
              <a:gd name="T95" fmla="*/ 177 h 615"/>
              <a:gd name="T96" fmla="*/ 581 w 631"/>
              <a:gd name="T97" fmla="*/ 318 h 615"/>
              <a:gd name="T98" fmla="*/ 324 w 631"/>
              <a:gd name="T99" fmla="*/ 449 h 615"/>
              <a:gd name="T100" fmla="*/ 311 w 631"/>
              <a:gd name="T101" fmla="*/ 452 h 615"/>
              <a:gd name="T102" fmla="*/ 307 w 631"/>
              <a:gd name="T103" fmla="*/ 449 h 615"/>
              <a:gd name="T104" fmla="*/ 49 w 631"/>
              <a:gd name="T105" fmla="*/ 317 h 615"/>
              <a:gd name="T106" fmla="*/ 40 w 631"/>
              <a:gd name="T107" fmla="*/ 308 h 615"/>
              <a:gd name="T108" fmla="*/ 49 w 631"/>
              <a:gd name="T109" fmla="*/ 298 h 615"/>
              <a:gd name="T110" fmla="*/ 108 w 631"/>
              <a:gd name="T111" fmla="*/ 268 h 615"/>
              <a:gd name="T112" fmla="*/ 298 w 631"/>
              <a:gd name="T113" fmla="*/ 365 h 615"/>
              <a:gd name="T114" fmla="*/ 333 w 631"/>
              <a:gd name="T115" fmla="*/ 365 h 615"/>
              <a:gd name="T116" fmla="*/ 582 w 631"/>
              <a:gd name="T117" fmla="*/ 298 h 615"/>
              <a:gd name="T118" fmla="*/ 587 w 631"/>
              <a:gd name="T119" fmla="*/ 301 h 615"/>
              <a:gd name="T120" fmla="*/ 587 w 631"/>
              <a:gd name="T121" fmla="*/ 315 h 615"/>
              <a:gd name="T122" fmla="*/ 581 w 631"/>
              <a:gd name="T123" fmla="*/ 318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615">
                <a:moveTo>
                  <a:pt x="631" y="308"/>
                </a:moveTo>
                <a:cubicBezTo>
                  <a:pt x="631" y="292"/>
                  <a:pt x="623" y="278"/>
                  <a:pt x="610" y="269"/>
                </a:cubicBezTo>
                <a:cubicBezTo>
                  <a:pt x="610" y="269"/>
                  <a:pt x="610" y="269"/>
                  <a:pt x="610" y="269"/>
                </a:cubicBezTo>
                <a:cubicBezTo>
                  <a:pt x="565" y="246"/>
                  <a:pt x="565" y="246"/>
                  <a:pt x="565" y="246"/>
                </a:cubicBezTo>
                <a:cubicBezTo>
                  <a:pt x="610" y="223"/>
                  <a:pt x="610" y="223"/>
                  <a:pt x="610" y="223"/>
                </a:cubicBezTo>
                <a:cubicBezTo>
                  <a:pt x="610" y="223"/>
                  <a:pt x="610" y="223"/>
                  <a:pt x="610" y="223"/>
                </a:cubicBezTo>
                <a:cubicBezTo>
                  <a:pt x="623" y="214"/>
                  <a:pt x="631" y="200"/>
                  <a:pt x="631" y="184"/>
                </a:cubicBezTo>
                <a:cubicBezTo>
                  <a:pt x="631" y="169"/>
                  <a:pt x="623" y="155"/>
                  <a:pt x="610" y="146"/>
                </a:cubicBezTo>
                <a:cubicBezTo>
                  <a:pt x="610" y="146"/>
                  <a:pt x="610" y="146"/>
                  <a:pt x="610" y="146"/>
                </a:cubicBezTo>
                <a:cubicBezTo>
                  <a:pt x="333" y="4"/>
                  <a:pt x="333" y="4"/>
                  <a:pt x="333" y="4"/>
                </a:cubicBezTo>
                <a:cubicBezTo>
                  <a:pt x="333" y="4"/>
                  <a:pt x="333" y="4"/>
                  <a:pt x="333" y="4"/>
                </a:cubicBezTo>
                <a:cubicBezTo>
                  <a:pt x="321" y="0"/>
                  <a:pt x="309" y="0"/>
                  <a:pt x="297" y="4"/>
                </a:cubicBezTo>
                <a:cubicBezTo>
                  <a:pt x="297" y="4"/>
                  <a:pt x="297" y="4"/>
                  <a:pt x="297" y="4"/>
                </a:cubicBezTo>
                <a:cubicBezTo>
                  <a:pt x="20" y="146"/>
                  <a:pt x="20" y="146"/>
                  <a:pt x="20" y="146"/>
                </a:cubicBezTo>
                <a:cubicBezTo>
                  <a:pt x="20" y="147"/>
                  <a:pt x="20" y="147"/>
                  <a:pt x="20" y="147"/>
                </a:cubicBezTo>
                <a:cubicBezTo>
                  <a:pt x="8" y="155"/>
                  <a:pt x="0" y="169"/>
                  <a:pt x="0" y="184"/>
                </a:cubicBezTo>
                <a:cubicBezTo>
                  <a:pt x="0" y="200"/>
                  <a:pt x="8" y="214"/>
                  <a:pt x="20" y="222"/>
                </a:cubicBezTo>
                <a:cubicBezTo>
                  <a:pt x="20" y="223"/>
                  <a:pt x="20" y="223"/>
                  <a:pt x="20" y="223"/>
                </a:cubicBezTo>
                <a:cubicBezTo>
                  <a:pt x="65" y="246"/>
                  <a:pt x="65" y="246"/>
                  <a:pt x="65" y="246"/>
                </a:cubicBezTo>
                <a:cubicBezTo>
                  <a:pt x="20" y="269"/>
                  <a:pt x="20" y="269"/>
                  <a:pt x="20" y="269"/>
                </a:cubicBezTo>
                <a:cubicBezTo>
                  <a:pt x="20" y="270"/>
                  <a:pt x="20" y="270"/>
                  <a:pt x="20" y="270"/>
                </a:cubicBezTo>
                <a:cubicBezTo>
                  <a:pt x="8" y="278"/>
                  <a:pt x="0" y="292"/>
                  <a:pt x="0" y="308"/>
                </a:cubicBezTo>
                <a:cubicBezTo>
                  <a:pt x="0" y="323"/>
                  <a:pt x="8" y="337"/>
                  <a:pt x="20" y="346"/>
                </a:cubicBezTo>
                <a:cubicBezTo>
                  <a:pt x="20" y="346"/>
                  <a:pt x="20" y="346"/>
                  <a:pt x="20" y="346"/>
                </a:cubicBezTo>
                <a:cubicBezTo>
                  <a:pt x="65" y="369"/>
                  <a:pt x="65" y="369"/>
                  <a:pt x="65" y="369"/>
                </a:cubicBezTo>
                <a:cubicBezTo>
                  <a:pt x="20" y="393"/>
                  <a:pt x="20" y="393"/>
                  <a:pt x="20" y="393"/>
                </a:cubicBezTo>
                <a:cubicBezTo>
                  <a:pt x="20" y="393"/>
                  <a:pt x="20" y="393"/>
                  <a:pt x="20" y="393"/>
                </a:cubicBezTo>
                <a:cubicBezTo>
                  <a:pt x="8" y="402"/>
                  <a:pt x="0" y="416"/>
                  <a:pt x="0" y="431"/>
                </a:cubicBezTo>
                <a:cubicBezTo>
                  <a:pt x="0" y="446"/>
                  <a:pt x="8" y="460"/>
                  <a:pt x="20" y="469"/>
                </a:cubicBezTo>
                <a:cubicBezTo>
                  <a:pt x="20" y="469"/>
                  <a:pt x="20" y="469"/>
                  <a:pt x="20" y="469"/>
                </a:cubicBezTo>
                <a:cubicBezTo>
                  <a:pt x="297" y="611"/>
                  <a:pt x="297" y="611"/>
                  <a:pt x="297" y="611"/>
                </a:cubicBezTo>
                <a:cubicBezTo>
                  <a:pt x="297" y="611"/>
                  <a:pt x="297" y="611"/>
                  <a:pt x="297" y="611"/>
                </a:cubicBezTo>
                <a:cubicBezTo>
                  <a:pt x="303" y="613"/>
                  <a:pt x="309" y="615"/>
                  <a:pt x="315" y="615"/>
                </a:cubicBezTo>
                <a:cubicBezTo>
                  <a:pt x="321" y="615"/>
                  <a:pt x="327" y="613"/>
                  <a:pt x="333" y="611"/>
                </a:cubicBezTo>
                <a:cubicBezTo>
                  <a:pt x="333" y="612"/>
                  <a:pt x="333" y="612"/>
                  <a:pt x="333" y="612"/>
                </a:cubicBezTo>
                <a:cubicBezTo>
                  <a:pt x="610" y="470"/>
                  <a:pt x="610" y="470"/>
                  <a:pt x="610" y="470"/>
                </a:cubicBezTo>
                <a:cubicBezTo>
                  <a:pt x="610" y="469"/>
                  <a:pt x="610" y="469"/>
                  <a:pt x="610" y="469"/>
                </a:cubicBezTo>
                <a:cubicBezTo>
                  <a:pt x="623" y="461"/>
                  <a:pt x="631" y="446"/>
                  <a:pt x="631" y="431"/>
                </a:cubicBezTo>
                <a:cubicBezTo>
                  <a:pt x="631" y="415"/>
                  <a:pt x="623" y="401"/>
                  <a:pt x="610" y="393"/>
                </a:cubicBezTo>
                <a:cubicBezTo>
                  <a:pt x="610" y="392"/>
                  <a:pt x="610" y="392"/>
                  <a:pt x="610" y="392"/>
                </a:cubicBezTo>
                <a:cubicBezTo>
                  <a:pt x="565" y="369"/>
                  <a:pt x="565" y="369"/>
                  <a:pt x="565" y="369"/>
                </a:cubicBezTo>
                <a:cubicBezTo>
                  <a:pt x="610" y="346"/>
                  <a:pt x="610" y="346"/>
                  <a:pt x="610" y="346"/>
                </a:cubicBezTo>
                <a:cubicBezTo>
                  <a:pt x="610" y="346"/>
                  <a:pt x="610" y="346"/>
                  <a:pt x="610" y="346"/>
                </a:cubicBezTo>
                <a:cubicBezTo>
                  <a:pt x="623" y="337"/>
                  <a:pt x="631" y="323"/>
                  <a:pt x="631" y="308"/>
                </a:cubicBezTo>
                <a:close/>
                <a:moveTo>
                  <a:pt x="582" y="441"/>
                </a:moveTo>
                <a:cubicBezTo>
                  <a:pt x="324" y="573"/>
                  <a:pt x="324" y="573"/>
                  <a:pt x="324" y="573"/>
                </a:cubicBezTo>
                <a:cubicBezTo>
                  <a:pt x="324" y="572"/>
                  <a:pt x="324" y="572"/>
                  <a:pt x="324" y="572"/>
                </a:cubicBezTo>
                <a:cubicBezTo>
                  <a:pt x="319" y="575"/>
                  <a:pt x="319" y="575"/>
                  <a:pt x="319" y="575"/>
                </a:cubicBezTo>
                <a:cubicBezTo>
                  <a:pt x="316" y="576"/>
                  <a:pt x="315" y="576"/>
                  <a:pt x="311" y="575"/>
                </a:cubicBezTo>
                <a:cubicBezTo>
                  <a:pt x="307" y="572"/>
                  <a:pt x="307" y="572"/>
                  <a:pt x="307" y="572"/>
                </a:cubicBezTo>
                <a:cubicBezTo>
                  <a:pt x="306" y="573"/>
                  <a:pt x="306" y="573"/>
                  <a:pt x="306" y="573"/>
                </a:cubicBezTo>
                <a:cubicBezTo>
                  <a:pt x="49" y="441"/>
                  <a:pt x="49" y="441"/>
                  <a:pt x="49" y="441"/>
                </a:cubicBezTo>
                <a:cubicBezTo>
                  <a:pt x="49" y="440"/>
                  <a:pt x="49" y="440"/>
                  <a:pt x="49" y="440"/>
                </a:cubicBezTo>
                <a:cubicBezTo>
                  <a:pt x="44" y="438"/>
                  <a:pt x="44" y="438"/>
                  <a:pt x="44" y="438"/>
                </a:cubicBezTo>
                <a:cubicBezTo>
                  <a:pt x="41" y="436"/>
                  <a:pt x="40" y="434"/>
                  <a:pt x="40" y="431"/>
                </a:cubicBezTo>
                <a:cubicBezTo>
                  <a:pt x="40" y="428"/>
                  <a:pt x="41" y="425"/>
                  <a:pt x="44" y="424"/>
                </a:cubicBezTo>
                <a:cubicBezTo>
                  <a:pt x="49" y="421"/>
                  <a:pt x="49" y="421"/>
                  <a:pt x="49" y="421"/>
                </a:cubicBezTo>
                <a:cubicBezTo>
                  <a:pt x="49" y="421"/>
                  <a:pt x="49" y="421"/>
                  <a:pt x="49" y="421"/>
                </a:cubicBezTo>
                <a:cubicBezTo>
                  <a:pt x="108" y="391"/>
                  <a:pt x="108" y="391"/>
                  <a:pt x="108" y="391"/>
                </a:cubicBezTo>
                <a:cubicBezTo>
                  <a:pt x="298" y="488"/>
                  <a:pt x="298" y="488"/>
                  <a:pt x="298" y="488"/>
                </a:cubicBezTo>
                <a:cubicBezTo>
                  <a:pt x="298" y="488"/>
                  <a:pt x="298" y="488"/>
                  <a:pt x="298" y="488"/>
                </a:cubicBezTo>
                <a:cubicBezTo>
                  <a:pt x="309" y="492"/>
                  <a:pt x="321" y="492"/>
                  <a:pt x="332" y="488"/>
                </a:cubicBezTo>
                <a:cubicBezTo>
                  <a:pt x="333" y="488"/>
                  <a:pt x="333" y="488"/>
                  <a:pt x="333" y="488"/>
                </a:cubicBezTo>
                <a:cubicBezTo>
                  <a:pt x="523" y="391"/>
                  <a:pt x="523" y="391"/>
                  <a:pt x="523" y="391"/>
                </a:cubicBezTo>
                <a:cubicBezTo>
                  <a:pt x="582" y="421"/>
                  <a:pt x="582" y="421"/>
                  <a:pt x="582" y="421"/>
                </a:cubicBezTo>
                <a:cubicBezTo>
                  <a:pt x="582" y="421"/>
                  <a:pt x="582" y="421"/>
                  <a:pt x="582" y="421"/>
                </a:cubicBezTo>
                <a:cubicBezTo>
                  <a:pt x="587" y="424"/>
                  <a:pt x="587" y="424"/>
                  <a:pt x="587" y="424"/>
                </a:cubicBezTo>
                <a:cubicBezTo>
                  <a:pt x="590" y="425"/>
                  <a:pt x="591" y="428"/>
                  <a:pt x="591" y="431"/>
                </a:cubicBezTo>
                <a:cubicBezTo>
                  <a:pt x="591" y="434"/>
                  <a:pt x="590" y="436"/>
                  <a:pt x="587" y="438"/>
                </a:cubicBezTo>
                <a:cubicBezTo>
                  <a:pt x="582" y="440"/>
                  <a:pt x="582" y="440"/>
                  <a:pt x="582" y="440"/>
                </a:cubicBezTo>
                <a:lnTo>
                  <a:pt x="582" y="441"/>
                </a:lnTo>
                <a:close/>
                <a:moveTo>
                  <a:pt x="49" y="175"/>
                </a:moveTo>
                <a:cubicBezTo>
                  <a:pt x="306" y="43"/>
                  <a:pt x="306" y="43"/>
                  <a:pt x="306" y="43"/>
                </a:cubicBezTo>
                <a:cubicBezTo>
                  <a:pt x="307" y="43"/>
                  <a:pt x="307" y="43"/>
                  <a:pt x="307" y="43"/>
                </a:cubicBezTo>
                <a:cubicBezTo>
                  <a:pt x="311" y="41"/>
                  <a:pt x="311" y="41"/>
                  <a:pt x="311" y="41"/>
                </a:cubicBezTo>
                <a:cubicBezTo>
                  <a:pt x="315" y="39"/>
                  <a:pt x="316" y="39"/>
                  <a:pt x="319" y="41"/>
                </a:cubicBezTo>
                <a:cubicBezTo>
                  <a:pt x="324" y="43"/>
                  <a:pt x="324" y="43"/>
                  <a:pt x="324" y="43"/>
                </a:cubicBezTo>
                <a:cubicBezTo>
                  <a:pt x="324" y="43"/>
                  <a:pt x="324" y="43"/>
                  <a:pt x="324" y="43"/>
                </a:cubicBezTo>
                <a:cubicBezTo>
                  <a:pt x="582" y="175"/>
                  <a:pt x="582" y="175"/>
                  <a:pt x="582" y="175"/>
                </a:cubicBezTo>
                <a:cubicBezTo>
                  <a:pt x="582" y="175"/>
                  <a:pt x="582" y="175"/>
                  <a:pt x="582" y="175"/>
                </a:cubicBezTo>
                <a:cubicBezTo>
                  <a:pt x="587" y="177"/>
                  <a:pt x="587" y="177"/>
                  <a:pt x="587" y="177"/>
                </a:cubicBezTo>
                <a:cubicBezTo>
                  <a:pt x="590" y="179"/>
                  <a:pt x="591" y="182"/>
                  <a:pt x="591" y="184"/>
                </a:cubicBezTo>
                <a:cubicBezTo>
                  <a:pt x="591" y="187"/>
                  <a:pt x="590" y="190"/>
                  <a:pt x="587" y="191"/>
                </a:cubicBezTo>
                <a:cubicBezTo>
                  <a:pt x="581" y="194"/>
                  <a:pt x="581" y="194"/>
                  <a:pt x="581" y="194"/>
                </a:cubicBezTo>
                <a:cubicBezTo>
                  <a:pt x="582" y="194"/>
                  <a:pt x="582" y="194"/>
                  <a:pt x="582" y="194"/>
                </a:cubicBezTo>
                <a:cubicBezTo>
                  <a:pt x="324" y="326"/>
                  <a:pt x="324" y="326"/>
                  <a:pt x="324" y="326"/>
                </a:cubicBezTo>
                <a:cubicBezTo>
                  <a:pt x="324" y="326"/>
                  <a:pt x="324" y="326"/>
                  <a:pt x="324" y="326"/>
                </a:cubicBezTo>
                <a:cubicBezTo>
                  <a:pt x="319" y="328"/>
                  <a:pt x="319" y="328"/>
                  <a:pt x="319" y="328"/>
                </a:cubicBezTo>
                <a:cubicBezTo>
                  <a:pt x="316" y="330"/>
                  <a:pt x="315" y="330"/>
                  <a:pt x="311" y="328"/>
                </a:cubicBezTo>
                <a:cubicBezTo>
                  <a:pt x="307" y="326"/>
                  <a:pt x="307" y="326"/>
                  <a:pt x="307" y="326"/>
                </a:cubicBezTo>
                <a:cubicBezTo>
                  <a:pt x="307" y="326"/>
                  <a:pt x="307" y="326"/>
                  <a:pt x="307" y="326"/>
                </a:cubicBezTo>
                <a:cubicBezTo>
                  <a:pt x="49" y="194"/>
                  <a:pt x="49" y="194"/>
                  <a:pt x="49" y="194"/>
                </a:cubicBezTo>
                <a:cubicBezTo>
                  <a:pt x="49" y="194"/>
                  <a:pt x="49" y="194"/>
                  <a:pt x="49" y="194"/>
                </a:cubicBezTo>
                <a:cubicBezTo>
                  <a:pt x="44" y="191"/>
                  <a:pt x="44" y="191"/>
                  <a:pt x="44" y="191"/>
                </a:cubicBezTo>
                <a:cubicBezTo>
                  <a:pt x="41" y="190"/>
                  <a:pt x="40" y="187"/>
                  <a:pt x="40" y="184"/>
                </a:cubicBezTo>
                <a:cubicBezTo>
                  <a:pt x="40" y="182"/>
                  <a:pt x="41" y="179"/>
                  <a:pt x="44" y="177"/>
                </a:cubicBezTo>
                <a:cubicBezTo>
                  <a:pt x="49" y="175"/>
                  <a:pt x="49" y="175"/>
                  <a:pt x="49" y="175"/>
                </a:cubicBezTo>
                <a:close/>
                <a:moveTo>
                  <a:pt x="581" y="318"/>
                </a:moveTo>
                <a:cubicBezTo>
                  <a:pt x="324" y="449"/>
                  <a:pt x="324" y="449"/>
                  <a:pt x="324" y="449"/>
                </a:cubicBezTo>
                <a:cubicBezTo>
                  <a:pt x="324" y="449"/>
                  <a:pt x="324" y="449"/>
                  <a:pt x="324" y="449"/>
                </a:cubicBezTo>
                <a:cubicBezTo>
                  <a:pt x="319" y="452"/>
                  <a:pt x="319" y="452"/>
                  <a:pt x="319" y="452"/>
                </a:cubicBezTo>
                <a:cubicBezTo>
                  <a:pt x="316" y="453"/>
                  <a:pt x="315" y="453"/>
                  <a:pt x="311" y="452"/>
                </a:cubicBezTo>
                <a:cubicBezTo>
                  <a:pt x="307" y="449"/>
                  <a:pt x="307" y="449"/>
                  <a:pt x="307" y="449"/>
                </a:cubicBezTo>
                <a:cubicBezTo>
                  <a:pt x="307" y="449"/>
                  <a:pt x="307" y="449"/>
                  <a:pt x="307" y="449"/>
                </a:cubicBezTo>
                <a:cubicBezTo>
                  <a:pt x="49" y="318"/>
                  <a:pt x="49" y="318"/>
                  <a:pt x="49" y="318"/>
                </a:cubicBezTo>
                <a:cubicBezTo>
                  <a:pt x="49" y="317"/>
                  <a:pt x="49" y="317"/>
                  <a:pt x="49" y="317"/>
                </a:cubicBezTo>
                <a:cubicBezTo>
                  <a:pt x="44" y="315"/>
                  <a:pt x="44" y="315"/>
                  <a:pt x="44" y="315"/>
                </a:cubicBezTo>
                <a:cubicBezTo>
                  <a:pt x="41" y="313"/>
                  <a:pt x="40" y="311"/>
                  <a:pt x="40" y="308"/>
                </a:cubicBezTo>
                <a:cubicBezTo>
                  <a:pt x="40" y="305"/>
                  <a:pt x="41" y="302"/>
                  <a:pt x="44" y="301"/>
                </a:cubicBezTo>
                <a:cubicBezTo>
                  <a:pt x="49" y="298"/>
                  <a:pt x="49" y="298"/>
                  <a:pt x="49" y="298"/>
                </a:cubicBezTo>
                <a:cubicBezTo>
                  <a:pt x="49" y="298"/>
                  <a:pt x="49" y="298"/>
                  <a:pt x="49" y="298"/>
                </a:cubicBezTo>
                <a:cubicBezTo>
                  <a:pt x="108" y="268"/>
                  <a:pt x="108" y="268"/>
                  <a:pt x="108" y="268"/>
                </a:cubicBezTo>
                <a:cubicBezTo>
                  <a:pt x="298" y="365"/>
                  <a:pt x="298" y="365"/>
                  <a:pt x="298" y="365"/>
                </a:cubicBezTo>
                <a:cubicBezTo>
                  <a:pt x="298" y="365"/>
                  <a:pt x="298" y="365"/>
                  <a:pt x="298" y="365"/>
                </a:cubicBezTo>
                <a:cubicBezTo>
                  <a:pt x="309" y="369"/>
                  <a:pt x="321" y="369"/>
                  <a:pt x="332" y="365"/>
                </a:cubicBezTo>
                <a:cubicBezTo>
                  <a:pt x="333" y="365"/>
                  <a:pt x="333" y="365"/>
                  <a:pt x="333" y="365"/>
                </a:cubicBezTo>
                <a:cubicBezTo>
                  <a:pt x="523" y="268"/>
                  <a:pt x="523" y="268"/>
                  <a:pt x="523" y="268"/>
                </a:cubicBezTo>
                <a:cubicBezTo>
                  <a:pt x="582" y="298"/>
                  <a:pt x="582" y="298"/>
                  <a:pt x="582" y="298"/>
                </a:cubicBezTo>
                <a:cubicBezTo>
                  <a:pt x="581" y="298"/>
                  <a:pt x="581" y="298"/>
                  <a:pt x="581" y="298"/>
                </a:cubicBezTo>
                <a:cubicBezTo>
                  <a:pt x="587" y="301"/>
                  <a:pt x="587" y="301"/>
                  <a:pt x="587" y="301"/>
                </a:cubicBezTo>
                <a:cubicBezTo>
                  <a:pt x="590" y="302"/>
                  <a:pt x="591" y="305"/>
                  <a:pt x="591" y="308"/>
                </a:cubicBezTo>
                <a:cubicBezTo>
                  <a:pt x="591" y="311"/>
                  <a:pt x="590" y="313"/>
                  <a:pt x="587" y="315"/>
                </a:cubicBezTo>
                <a:cubicBezTo>
                  <a:pt x="581" y="317"/>
                  <a:pt x="581" y="317"/>
                  <a:pt x="581" y="317"/>
                </a:cubicBezTo>
                <a:lnTo>
                  <a:pt x="581" y="318"/>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61" name="Group 60"/>
          <p:cNvGrpSpPr/>
          <p:nvPr/>
        </p:nvGrpSpPr>
        <p:grpSpPr>
          <a:xfrm>
            <a:off x="3034554" y="2013489"/>
            <a:ext cx="575584" cy="843582"/>
            <a:chOff x="3335338" y="1935163"/>
            <a:chExt cx="300037" cy="439737"/>
          </a:xfrm>
          <a:solidFill>
            <a:schemeClr val="accent2">
              <a:lumMod val="60000"/>
              <a:lumOff val="40000"/>
            </a:schemeClr>
          </a:solidFill>
        </p:grpSpPr>
        <p:sp>
          <p:nvSpPr>
            <p:cNvPr id="62" name="Freeform 15"/>
            <p:cNvSpPr>
              <a:spLocks/>
            </p:cNvSpPr>
            <p:nvPr/>
          </p:nvSpPr>
          <p:spPr bwMode="auto">
            <a:xfrm>
              <a:off x="3413125" y="2276475"/>
              <a:ext cx="146050" cy="25400"/>
            </a:xfrm>
            <a:custGeom>
              <a:avLst/>
              <a:gdLst>
                <a:gd name="T0" fmla="*/ 191 w 209"/>
                <a:gd name="T1" fmla="*/ 0 h 36"/>
                <a:gd name="T2" fmla="*/ 18 w 209"/>
                <a:gd name="T3" fmla="*/ 0 h 36"/>
                <a:gd name="T4" fmla="*/ 0 w 209"/>
                <a:gd name="T5" fmla="*/ 18 h 36"/>
                <a:gd name="T6" fmla="*/ 18 w 209"/>
                <a:gd name="T7" fmla="*/ 36 h 36"/>
                <a:gd name="T8" fmla="*/ 191 w 209"/>
                <a:gd name="T9" fmla="*/ 36 h 36"/>
                <a:gd name="T10" fmla="*/ 209 w 209"/>
                <a:gd name="T11" fmla="*/ 18 h 36"/>
                <a:gd name="T12" fmla="*/ 191 w 20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09" h="36">
                  <a:moveTo>
                    <a:pt x="191" y="0"/>
                  </a:moveTo>
                  <a:cubicBezTo>
                    <a:pt x="18" y="0"/>
                    <a:pt x="18" y="0"/>
                    <a:pt x="18" y="0"/>
                  </a:cubicBezTo>
                  <a:cubicBezTo>
                    <a:pt x="8" y="0"/>
                    <a:pt x="0" y="8"/>
                    <a:pt x="0" y="18"/>
                  </a:cubicBezTo>
                  <a:cubicBezTo>
                    <a:pt x="0" y="28"/>
                    <a:pt x="8" y="36"/>
                    <a:pt x="18" y="36"/>
                  </a:cubicBezTo>
                  <a:cubicBezTo>
                    <a:pt x="191" y="36"/>
                    <a:pt x="191" y="36"/>
                    <a:pt x="191" y="36"/>
                  </a:cubicBezTo>
                  <a:cubicBezTo>
                    <a:pt x="201" y="36"/>
                    <a:pt x="209" y="28"/>
                    <a:pt x="209" y="18"/>
                  </a:cubicBezTo>
                  <a:cubicBezTo>
                    <a:pt x="209" y="8"/>
                    <a:pt x="201" y="0"/>
                    <a:pt x="1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3" name="Freeform 16"/>
            <p:cNvSpPr>
              <a:spLocks/>
            </p:cNvSpPr>
            <p:nvPr/>
          </p:nvSpPr>
          <p:spPr bwMode="auto">
            <a:xfrm>
              <a:off x="3413125" y="2312988"/>
              <a:ext cx="146050" cy="25400"/>
            </a:xfrm>
            <a:custGeom>
              <a:avLst/>
              <a:gdLst>
                <a:gd name="T0" fmla="*/ 191 w 209"/>
                <a:gd name="T1" fmla="*/ 0 h 36"/>
                <a:gd name="T2" fmla="*/ 18 w 209"/>
                <a:gd name="T3" fmla="*/ 0 h 36"/>
                <a:gd name="T4" fmla="*/ 0 w 209"/>
                <a:gd name="T5" fmla="*/ 18 h 36"/>
                <a:gd name="T6" fmla="*/ 18 w 209"/>
                <a:gd name="T7" fmla="*/ 36 h 36"/>
                <a:gd name="T8" fmla="*/ 191 w 209"/>
                <a:gd name="T9" fmla="*/ 36 h 36"/>
                <a:gd name="T10" fmla="*/ 209 w 209"/>
                <a:gd name="T11" fmla="*/ 18 h 36"/>
                <a:gd name="T12" fmla="*/ 191 w 20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09" h="36">
                  <a:moveTo>
                    <a:pt x="191" y="0"/>
                  </a:moveTo>
                  <a:cubicBezTo>
                    <a:pt x="18" y="0"/>
                    <a:pt x="18" y="0"/>
                    <a:pt x="18" y="0"/>
                  </a:cubicBezTo>
                  <a:cubicBezTo>
                    <a:pt x="8" y="0"/>
                    <a:pt x="0" y="8"/>
                    <a:pt x="0" y="18"/>
                  </a:cubicBezTo>
                  <a:cubicBezTo>
                    <a:pt x="0" y="28"/>
                    <a:pt x="8" y="36"/>
                    <a:pt x="18" y="36"/>
                  </a:cubicBezTo>
                  <a:cubicBezTo>
                    <a:pt x="191" y="36"/>
                    <a:pt x="191" y="36"/>
                    <a:pt x="191" y="36"/>
                  </a:cubicBezTo>
                  <a:cubicBezTo>
                    <a:pt x="201" y="36"/>
                    <a:pt x="209" y="28"/>
                    <a:pt x="209" y="18"/>
                  </a:cubicBezTo>
                  <a:cubicBezTo>
                    <a:pt x="209" y="8"/>
                    <a:pt x="201" y="0"/>
                    <a:pt x="1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4" name="Freeform 17"/>
            <p:cNvSpPr>
              <a:spLocks/>
            </p:cNvSpPr>
            <p:nvPr/>
          </p:nvSpPr>
          <p:spPr bwMode="auto">
            <a:xfrm>
              <a:off x="3440113" y="2349500"/>
              <a:ext cx="90487" cy="25400"/>
            </a:xfrm>
            <a:custGeom>
              <a:avLst/>
              <a:gdLst>
                <a:gd name="T0" fmla="*/ 111 w 128"/>
                <a:gd name="T1" fmla="*/ 0 h 36"/>
                <a:gd name="T2" fmla="*/ 18 w 128"/>
                <a:gd name="T3" fmla="*/ 0 h 36"/>
                <a:gd name="T4" fmla="*/ 0 w 128"/>
                <a:gd name="T5" fmla="*/ 18 h 36"/>
                <a:gd name="T6" fmla="*/ 18 w 128"/>
                <a:gd name="T7" fmla="*/ 36 h 36"/>
                <a:gd name="T8" fmla="*/ 111 w 128"/>
                <a:gd name="T9" fmla="*/ 36 h 36"/>
                <a:gd name="T10" fmla="*/ 128 w 128"/>
                <a:gd name="T11" fmla="*/ 18 h 36"/>
                <a:gd name="T12" fmla="*/ 111 w 12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8" h="36">
                  <a:moveTo>
                    <a:pt x="111" y="0"/>
                  </a:moveTo>
                  <a:cubicBezTo>
                    <a:pt x="18" y="0"/>
                    <a:pt x="18" y="0"/>
                    <a:pt x="18" y="0"/>
                  </a:cubicBezTo>
                  <a:cubicBezTo>
                    <a:pt x="8" y="0"/>
                    <a:pt x="0" y="8"/>
                    <a:pt x="0" y="18"/>
                  </a:cubicBezTo>
                  <a:cubicBezTo>
                    <a:pt x="0" y="28"/>
                    <a:pt x="8" y="36"/>
                    <a:pt x="18" y="36"/>
                  </a:cubicBezTo>
                  <a:cubicBezTo>
                    <a:pt x="111" y="36"/>
                    <a:pt x="111" y="36"/>
                    <a:pt x="111" y="36"/>
                  </a:cubicBezTo>
                  <a:cubicBezTo>
                    <a:pt x="121" y="36"/>
                    <a:pt x="128" y="28"/>
                    <a:pt x="128" y="18"/>
                  </a:cubicBezTo>
                  <a:cubicBezTo>
                    <a:pt x="128" y="8"/>
                    <a:pt x="121" y="0"/>
                    <a:pt x="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5" name="Freeform 18"/>
            <p:cNvSpPr>
              <a:spLocks noEditPoints="1"/>
            </p:cNvSpPr>
            <p:nvPr/>
          </p:nvSpPr>
          <p:spPr bwMode="auto">
            <a:xfrm>
              <a:off x="3335338" y="1935163"/>
              <a:ext cx="300037" cy="319087"/>
            </a:xfrm>
            <a:custGeom>
              <a:avLst/>
              <a:gdLst>
                <a:gd name="T0" fmla="*/ 214 w 428"/>
                <a:gd name="T1" fmla="*/ 0 h 454"/>
                <a:gd name="T2" fmla="*/ 0 w 428"/>
                <a:gd name="T3" fmla="*/ 214 h 454"/>
                <a:gd name="T4" fmla="*/ 69 w 428"/>
                <a:gd name="T5" fmla="*/ 371 h 454"/>
                <a:gd name="T6" fmla="*/ 112 w 428"/>
                <a:gd name="T7" fmla="*/ 444 h 454"/>
                <a:gd name="T8" fmla="*/ 128 w 428"/>
                <a:gd name="T9" fmla="*/ 452 h 454"/>
                <a:gd name="T10" fmla="*/ 186 w 428"/>
                <a:gd name="T11" fmla="*/ 452 h 454"/>
                <a:gd name="T12" fmla="*/ 196 w 428"/>
                <a:gd name="T13" fmla="*/ 453 h 454"/>
                <a:gd name="T14" fmla="*/ 198 w 428"/>
                <a:gd name="T15" fmla="*/ 452 h 454"/>
                <a:gd name="T16" fmla="*/ 231 w 428"/>
                <a:gd name="T17" fmla="*/ 452 h 454"/>
                <a:gd name="T18" fmla="*/ 232 w 428"/>
                <a:gd name="T19" fmla="*/ 453 h 454"/>
                <a:gd name="T20" fmla="*/ 237 w 428"/>
                <a:gd name="T21" fmla="*/ 453 h 454"/>
                <a:gd name="T22" fmla="*/ 243 w 428"/>
                <a:gd name="T23" fmla="*/ 452 h 454"/>
                <a:gd name="T24" fmla="*/ 301 w 428"/>
                <a:gd name="T25" fmla="*/ 452 h 454"/>
                <a:gd name="T26" fmla="*/ 316 w 428"/>
                <a:gd name="T27" fmla="*/ 444 h 454"/>
                <a:gd name="T28" fmla="*/ 360 w 428"/>
                <a:gd name="T29" fmla="*/ 371 h 454"/>
                <a:gd name="T30" fmla="*/ 428 w 428"/>
                <a:gd name="T31" fmla="*/ 215 h 454"/>
                <a:gd name="T32" fmla="*/ 428 w 428"/>
                <a:gd name="T33" fmla="*/ 214 h 454"/>
                <a:gd name="T34" fmla="*/ 214 w 428"/>
                <a:gd name="T35" fmla="*/ 0 h 454"/>
                <a:gd name="T36" fmla="*/ 180 w 428"/>
                <a:gd name="T37" fmla="*/ 330 h 454"/>
                <a:gd name="T38" fmla="*/ 249 w 428"/>
                <a:gd name="T39" fmla="*/ 330 h 454"/>
                <a:gd name="T40" fmla="*/ 224 w 428"/>
                <a:gd name="T41" fmla="*/ 417 h 454"/>
                <a:gd name="T42" fmla="*/ 205 w 428"/>
                <a:gd name="T43" fmla="*/ 417 h 454"/>
                <a:gd name="T44" fmla="*/ 180 w 428"/>
                <a:gd name="T45" fmla="*/ 330 h 454"/>
                <a:gd name="T46" fmla="*/ 393 w 428"/>
                <a:gd name="T47" fmla="*/ 214 h 454"/>
                <a:gd name="T48" fmla="*/ 334 w 428"/>
                <a:gd name="T49" fmla="*/ 347 h 454"/>
                <a:gd name="T50" fmla="*/ 331 w 428"/>
                <a:gd name="T51" fmla="*/ 351 h 454"/>
                <a:gd name="T52" fmla="*/ 291 w 428"/>
                <a:gd name="T53" fmla="*/ 417 h 454"/>
                <a:gd name="T54" fmla="*/ 261 w 428"/>
                <a:gd name="T55" fmla="*/ 417 h 454"/>
                <a:gd name="T56" fmla="*/ 289 w 428"/>
                <a:gd name="T57" fmla="*/ 317 h 454"/>
                <a:gd name="T58" fmla="*/ 286 w 428"/>
                <a:gd name="T59" fmla="*/ 301 h 454"/>
                <a:gd name="T60" fmla="*/ 272 w 428"/>
                <a:gd name="T61" fmla="*/ 294 h 454"/>
                <a:gd name="T62" fmla="*/ 157 w 428"/>
                <a:gd name="T63" fmla="*/ 294 h 454"/>
                <a:gd name="T64" fmla="*/ 143 w 428"/>
                <a:gd name="T65" fmla="*/ 301 h 454"/>
                <a:gd name="T66" fmla="*/ 140 w 428"/>
                <a:gd name="T67" fmla="*/ 317 h 454"/>
                <a:gd name="T68" fmla="*/ 168 w 428"/>
                <a:gd name="T69" fmla="*/ 417 h 454"/>
                <a:gd name="T70" fmla="*/ 138 w 428"/>
                <a:gd name="T71" fmla="*/ 417 h 454"/>
                <a:gd name="T72" fmla="*/ 98 w 428"/>
                <a:gd name="T73" fmla="*/ 351 h 454"/>
                <a:gd name="T74" fmla="*/ 95 w 428"/>
                <a:gd name="T75" fmla="*/ 347 h 454"/>
                <a:gd name="T76" fmla="*/ 36 w 428"/>
                <a:gd name="T77" fmla="*/ 214 h 454"/>
                <a:gd name="T78" fmla="*/ 214 w 428"/>
                <a:gd name="T79" fmla="*/ 36 h 454"/>
                <a:gd name="T80" fmla="*/ 393 w 428"/>
                <a:gd name="T81" fmla="*/ 214 h 454"/>
                <a:gd name="T82" fmla="*/ 393 w 428"/>
                <a:gd name="T83" fmla="*/ 21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8" h="454">
                  <a:moveTo>
                    <a:pt x="214" y="0"/>
                  </a:moveTo>
                  <a:cubicBezTo>
                    <a:pt x="96" y="0"/>
                    <a:pt x="0" y="96"/>
                    <a:pt x="0" y="214"/>
                  </a:cubicBezTo>
                  <a:cubicBezTo>
                    <a:pt x="0" y="274"/>
                    <a:pt x="25" y="331"/>
                    <a:pt x="69" y="371"/>
                  </a:cubicBezTo>
                  <a:cubicBezTo>
                    <a:pt x="112" y="444"/>
                    <a:pt x="112" y="444"/>
                    <a:pt x="112" y="444"/>
                  </a:cubicBezTo>
                  <a:cubicBezTo>
                    <a:pt x="116" y="449"/>
                    <a:pt x="121" y="452"/>
                    <a:pt x="128" y="452"/>
                  </a:cubicBezTo>
                  <a:cubicBezTo>
                    <a:pt x="186" y="452"/>
                    <a:pt x="186" y="452"/>
                    <a:pt x="186" y="452"/>
                  </a:cubicBezTo>
                  <a:cubicBezTo>
                    <a:pt x="189" y="453"/>
                    <a:pt x="193" y="454"/>
                    <a:pt x="196" y="453"/>
                  </a:cubicBezTo>
                  <a:cubicBezTo>
                    <a:pt x="197" y="452"/>
                    <a:pt x="197" y="452"/>
                    <a:pt x="198" y="452"/>
                  </a:cubicBezTo>
                  <a:cubicBezTo>
                    <a:pt x="231" y="452"/>
                    <a:pt x="231" y="452"/>
                    <a:pt x="231" y="452"/>
                  </a:cubicBezTo>
                  <a:cubicBezTo>
                    <a:pt x="232" y="452"/>
                    <a:pt x="232" y="452"/>
                    <a:pt x="232" y="453"/>
                  </a:cubicBezTo>
                  <a:cubicBezTo>
                    <a:pt x="234" y="453"/>
                    <a:pt x="236" y="453"/>
                    <a:pt x="237" y="453"/>
                  </a:cubicBezTo>
                  <a:cubicBezTo>
                    <a:pt x="239" y="453"/>
                    <a:pt x="241" y="453"/>
                    <a:pt x="243" y="452"/>
                  </a:cubicBezTo>
                  <a:cubicBezTo>
                    <a:pt x="301" y="452"/>
                    <a:pt x="301" y="452"/>
                    <a:pt x="301" y="452"/>
                  </a:cubicBezTo>
                  <a:cubicBezTo>
                    <a:pt x="307" y="452"/>
                    <a:pt x="313" y="449"/>
                    <a:pt x="316" y="444"/>
                  </a:cubicBezTo>
                  <a:cubicBezTo>
                    <a:pt x="360" y="371"/>
                    <a:pt x="360" y="371"/>
                    <a:pt x="360" y="371"/>
                  </a:cubicBezTo>
                  <a:cubicBezTo>
                    <a:pt x="403" y="331"/>
                    <a:pt x="428" y="274"/>
                    <a:pt x="428" y="215"/>
                  </a:cubicBezTo>
                  <a:cubicBezTo>
                    <a:pt x="428" y="214"/>
                    <a:pt x="428" y="214"/>
                    <a:pt x="428" y="214"/>
                  </a:cubicBezTo>
                  <a:cubicBezTo>
                    <a:pt x="428" y="96"/>
                    <a:pt x="332" y="0"/>
                    <a:pt x="214" y="0"/>
                  </a:cubicBezTo>
                  <a:close/>
                  <a:moveTo>
                    <a:pt x="180" y="330"/>
                  </a:moveTo>
                  <a:cubicBezTo>
                    <a:pt x="249" y="330"/>
                    <a:pt x="249" y="330"/>
                    <a:pt x="249" y="330"/>
                  </a:cubicBezTo>
                  <a:cubicBezTo>
                    <a:pt x="224" y="417"/>
                    <a:pt x="224" y="417"/>
                    <a:pt x="224" y="417"/>
                  </a:cubicBezTo>
                  <a:cubicBezTo>
                    <a:pt x="205" y="417"/>
                    <a:pt x="205" y="417"/>
                    <a:pt x="205" y="417"/>
                  </a:cubicBezTo>
                  <a:lnTo>
                    <a:pt x="180" y="330"/>
                  </a:lnTo>
                  <a:close/>
                  <a:moveTo>
                    <a:pt x="393" y="214"/>
                  </a:moveTo>
                  <a:cubicBezTo>
                    <a:pt x="393" y="265"/>
                    <a:pt x="372" y="313"/>
                    <a:pt x="334" y="347"/>
                  </a:cubicBezTo>
                  <a:cubicBezTo>
                    <a:pt x="333" y="348"/>
                    <a:pt x="332" y="349"/>
                    <a:pt x="331" y="351"/>
                  </a:cubicBezTo>
                  <a:cubicBezTo>
                    <a:pt x="291" y="417"/>
                    <a:pt x="291" y="417"/>
                    <a:pt x="291" y="417"/>
                  </a:cubicBezTo>
                  <a:cubicBezTo>
                    <a:pt x="261" y="417"/>
                    <a:pt x="261" y="417"/>
                    <a:pt x="261" y="417"/>
                  </a:cubicBezTo>
                  <a:cubicBezTo>
                    <a:pt x="289" y="317"/>
                    <a:pt x="289" y="317"/>
                    <a:pt x="289" y="317"/>
                  </a:cubicBezTo>
                  <a:cubicBezTo>
                    <a:pt x="290" y="311"/>
                    <a:pt x="289" y="306"/>
                    <a:pt x="286" y="301"/>
                  </a:cubicBezTo>
                  <a:cubicBezTo>
                    <a:pt x="283" y="297"/>
                    <a:pt x="277" y="294"/>
                    <a:pt x="272" y="294"/>
                  </a:cubicBezTo>
                  <a:cubicBezTo>
                    <a:pt x="157" y="294"/>
                    <a:pt x="157" y="294"/>
                    <a:pt x="157" y="294"/>
                  </a:cubicBezTo>
                  <a:cubicBezTo>
                    <a:pt x="151" y="294"/>
                    <a:pt x="146" y="297"/>
                    <a:pt x="143" y="301"/>
                  </a:cubicBezTo>
                  <a:cubicBezTo>
                    <a:pt x="139" y="306"/>
                    <a:pt x="138" y="311"/>
                    <a:pt x="140" y="317"/>
                  </a:cubicBezTo>
                  <a:cubicBezTo>
                    <a:pt x="168" y="417"/>
                    <a:pt x="168" y="417"/>
                    <a:pt x="168" y="417"/>
                  </a:cubicBezTo>
                  <a:cubicBezTo>
                    <a:pt x="138" y="417"/>
                    <a:pt x="138" y="417"/>
                    <a:pt x="138" y="417"/>
                  </a:cubicBezTo>
                  <a:cubicBezTo>
                    <a:pt x="98" y="351"/>
                    <a:pt x="98" y="351"/>
                    <a:pt x="98" y="351"/>
                  </a:cubicBezTo>
                  <a:cubicBezTo>
                    <a:pt x="97" y="349"/>
                    <a:pt x="96" y="348"/>
                    <a:pt x="95" y="347"/>
                  </a:cubicBezTo>
                  <a:cubicBezTo>
                    <a:pt x="57" y="313"/>
                    <a:pt x="36" y="264"/>
                    <a:pt x="36" y="214"/>
                  </a:cubicBezTo>
                  <a:cubicBezTo>
                    <a:pt x="36" y="116"/>
                    <a:pt x="116" y="36"/>
                    <a:pt x="214" y="36"/>
                  </a:cubicBezTo>
                  <a:cubicBezTo>
                    <a:pt x="313" y="36"/>
                    <a:pt x="393" y="116"/>
                    <a:pt x="393" y="214"/>
                  </a:cubicBezTo>
                  <a:cubicBezTo>
                    <a:pt x="393" y="214"/>
                    <a:pt x="393" y="214"/>
                    <a:pt x="393"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grpSp>
        <p:nvGrpSpPr>
          <p:cNvPr id="66" name="Group 65"/>
          <p:cNvGrpSpPr/>
          <p:nvPr/>
        </p:nvGrpSpPr>
        <p:grpSpPr>
          <a:xfrm>
            <a:off x="4886173" y="1964762"/>
            <a:ext cx="849675" cy="843584"/>
            <a:chOff x="4300538" y="1909763"/>
            <a:chExt cx="442913" cy="439738"/>
          </a:xfrm>
          <a:solidFill>
            <a:schemeClr val="accent2">
              <a:lumMod val="60000"/>
              <a:lumOff val="40000"/>
            </a:schemeClr>
          </a:solidFill>
        </p:grpSpPr>
        <p:sp>
          <p:nvSpPr>
            <p:cNvPr id="67" name="Freeform 22"/>
            <p:cNvSpPr>
              <a:spLocks/>
            </p:cNvSpPr>
            <p:nvPr/>
          </p:nvSpPr>
          <p:spPr bwMode="auto">
            <a:xfrm>
              <a:off x="4452938" y="2060576"/>
              <a:ext cx="228600" cy="282575"/>
            </a:xfrm>
            <a:custGeom>
              <a:avLst/>
              <a:gdLst>
                <a:gd name="T0" fmla="*/ 304 w 346"/>
                <a:gd name="T1" fmla="*/ 421 h 428"/>
                <a:gd name="T2" fmla="*/ 337 w 346"/>
                <a:gd name="T3" fmla="*/ 391 h 428"/>
                <a:gd name="T4" fmla="*/ 339 w 346"/>
                <a:gd name="T5" fmla="*/ 363 h 428"/>
                <a:gd name="T6" fmla="*/ 66 w 346"/>
                <a:gd name="T7" fmla="*/ 6 h 428"/>
                <a:gd name="T8" fmla="*/ 53 w 346"/>
                <a:gd name="T9" fmla="*/ 4 h 428"/>
                <a:gd name="T10" fmla="*/ 4 w 346"/>
                <a:gd name="T11" fmla="*/ 50 h 428"/>
                <a:gd name="T12" fmla="*/ 3 w 346"/>
                <a:gd name="T13" fmla="*/ 65 h 428"/>
                <a:gd name="T14" fmla="*/ 279 w 346"/>
                <a:gd name="T15" fmla="*/ 419 h 428"/>
                <a:gd name="T16" fmla="*/ 304 w 346"/>
                <a:gd name="T17" fmla="*/ 42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428">
                  <a:moveTo>
                    <a:pt x="304" y="421"/>
                  </a:moveTo>
                  <a:cubicBezTo>
                    <a:pt x="337" y="391"/>
                    <a:pt x="337" y="391"/>
                    <a:pt x="337" y="391"/>
                  </a:cubicBezTo>
                  <a:cubicBezTo>
                    <a:pt x="344" y="383"/>
                    <a:pt x="346" y="370"/>
                    <a:pt x="339" y="363"/>
                  </a:cubicBezTo>
                  <a:cubicBezTo>
                    <a:pt x="66" y="6"/>
                    <a:pt x="66" y="6"/>
                    <a:pt x="66" y="6"/>
                  </a:cubicBezTo>
                  <a:cubicBezTo>
                    <a:pt x="61" y="0"/>
                    <a:pt x="56" y="0"/>
                    <a:pt x="53" y="4"/>
                  </a:cubicBezTo>
                  <a:cubicBezTo>
                    <a:pt x="4" y="50"/>
                    <a:pt x="4" y="50"/>
                    <a:pt x="4" y="50"/>
                  </a:cubicBezTo>
                  <a:cubicBezTo>
                    <a:pt x="1" y="54"/>
                    <a:pt x="0" y="62"/>
                    <a:pt x="3" y="65"/>
                  </a:cubicBezTo>
                  <a:cubicBezTo>
                    <a:pt x="279" y="419"/>
                    <a:pt x="279" y="419"/>
                    <a:pt x="279" y="419"/>
                  </a:cubicBezTo>
                  <a:cubicBezTo>
                    <a:pt x="286" y="428"/>
                    <a:pt x="297" y="428"/>
                    <a:pt x="304"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8" name="Freeform 23"/>
            <p:cNvSpPr>
              <a:spLocks/>
            </p:cNvSpPr>
            <p:nvPr/>
          </p:nvSpPr>
          <p:spPr bwMode="auto">
            <a:xfrm>
              <a:off x="4356100" y="2181226"/>
              <a:ext cx="150813" cy="168275"/>
            </a:xfrm>
            <a:custGeom>
              <a:avLst/>
              <a:gdLst>
                <a:gd name="T0" fmla="*/ 8 w 228"/>
                <a:gd name="T1" fmla="*/ 213 h 256"/>
                <a:gd name="T2" fmla="*/ 40 w 228"/>
                <a:gd name="T3" fmla="*/ 249 h 256"/>
                <a:gd name="T4" fmla="*/ 65 w 228"/>
                <a:gd name="T5" fmla="*/ 245 h 256"/>
                <a:gd name="T6" fmla="*/ 228 w 228"/>
                <a:gd name="T7" fmla="*/ 64 h 256"/>
                <a:gd name="T8" fmla="*/ 178 w 228"/>
                <a:gd name="T9" fmla="*/ 0 h 256"/>
                <a:gd name="T10" fmla="*/ 8 w 228"/>
                <a:gd name="T11" fmla="*/ 185 h 256"/>
                <a:gd name="T12" fmla="*/ 8 w 228"/>
                <a:gd name="T13" fmla="*/ 213 h 256"/>
              </a:gdLst>
              <a:ahLst/>
              <a:cxnLst>
                <a:cxn ang="0">
                  <a:pos x="T0" y="T1"/>
                </a:cxn>
                <a:cxn ang="0">
                  <a:pos x="T2" y="T3"/>
                </a:cxn>
                <a:cxn ang="0">
                  <a:pos x="T4" y="T5"/>
                </a:cxn>
                <a:cxn ang="0">
                  <a:pos x="T6" y="T7"/>
                </a:cxn>
                <a:cxn ang="0">
                  <a:pos x="T8" y="T9"/>
                </a:cxn>
                <a:cxn ang="0">
                  <a:pos x="T10" y="T11"/>
                </a:cxn>
                <a:cxn ang="0">
                  <a:pos x="T12" y="T13"/>
                </a:cxn>
              </a:cxnLst>
              <a:rect l="0" t="0" r="r" b="b"/>
              <a:pathLst>
                <a:path w="228" h="256">
                  <a:moveTo>
                    <a:pt x="8" y="213"/>
                  </a:moveTo>
                  <a:cubicBezTo>
                    <a:pt x="40" y="249"/>
                    <a:pt x="40" y="249"/>
                    <a:pt x="40" y="249"/>
                  </a:cubicBezTo>
                  <a:cubicBezTo>
                    <a:pt x="46" y="256"/>
                    <a:pt x="56" y="253"/>
                    <a:pt x="65" y="245"/>
                  </a:cubicBezTo>
                  <a:cubicBezTo>
                    <a:pt x="228" y="64"/>
                    <a:pt x="228" y="64"/>
                    <a:pt x="228" y="64"/>
                  </a:cubicBezTo>
                  <a:cubicBezTo>
                    <a:pt x="178" y="0"/>
                    <a:pt x="178" y="0"/>
                    <a:pt x="178" y="0"/>
                  </a:cubicBezTo>
                  <a:cubicBezTo>
                    <a:pt x="8" y="185"/>
                    <a:pt x="8" y="185"/>
                    <a:pt x="8" y="185"/>
                  </a:cubicBezTo>
                  <a:cubicBezTo>
                    <a:pt x="0" y="193"/>
                    <a:pt x="0" y="206"/>
                    <a:pt x="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69" name="Freeform 24"/>
            <p:cNvSpPr>
              <a:spLocks/>
            </p:cNvSpPr>
            <p:nvPr/>
          </p:nvSpPr>
          <p:spPr bwMode="auto">
            <a:xfrm>
              <a:off x="4300538" y="1909763"/>
              <a:ext cx="265113" cy="190500"/>
            </a:xfrm>
            <a:custGeom>
              <a:avLst/>
              <a:gdLst>
                <a:gd name="T0" fmla="*/ 267 w 400"/>
                <a:gd name="T1" fmla="*/ 1 h 289"/>
                <a:gd name="T2" fmla="*/ 144 w 400"/>
                <a:gd name="T3" fmla="*/ 72 h 289"/>
                <a:gd name="T4" fmla="*/ 92 w 400"/>
                <a:gd name="T5" fmla="*/ 117 h 289"/>
                <a:gd name="T6" fmla="*/ 72 w 400"/>
                <a:gd name="T7" fmla="*/ 167 h 289"/>
                <a:gd name="T8" fmla="*/ 30 w 400"/>
                <a:gd name="T9" fmla="*/ 182 h 289"/>
                <a:gd name="T10" fmla="*/ 6 w 400"/>
                <a:gd name="T11" fmla="*/ 205 h 289"/>
                <a:gd name="T12" fmla="*/ 4 w 400"/>
                <a:gd name="T13" fmla="*/ 223 h 289"/>
                <a:gd name="T14" fmla="*/ 50 w 400"/>
                <a:gd name="T15" fmla="*/ 279 h 289"/>
                <a:gd name="T16" fmla="*/ 69 w 400"/>
                <a:gd name="T17" fmla="*/ 283 h 289"/>
                <a:gd name="T18" fmla="*/ 92 w 400"/>
                <a:gd name="T19" fmla="*/ 259 h 289"/>
                <a:gd name="T20" fmla="*/ 104 w 400"/>
                <a:gd name="T21" fmla="*/ 216 h 289"/>
                <a:gd name="T22" fmla="*/ 195 w 400"/>
                <a:gd name="T23" fmla="*/ 251 h 289"/>
                <a:gd name="T24" fmla="*/ 207 w 400"/>
                <a:gd name="T25" fmla="*/ 248 h 289"/>
                <a:gd name="T26" fmla="*/ 258 w 400"/>
                <a:gd name="T27" fmla="*/ 197 h 289"/>
                <a:gd name="T28" fmla="*/ 260 w 400"/>
                <a:gd name="T29" fmla="*/ 186 h 289"/>
                <a:gd name="T30" fmla="*/ 235 w 400"/>
                <a:gd name="T31" fmla="*/ 150 h 289"/>
                <a:gd name="T32" fmla="*/ 365 w 400"/>
                <a:gd name="T33" fmla="*/ 1 h 289"/>
                <a:gd name="T34" fmla="*/ 291 w 400"/>
                <a:gd name="T35" fmla="*/ 0 h 289"/>
                <a:gd name="T36" fmla="*/ 290 w 400"/>
                <a:gd name="T37" fmla="*/ 0 h 289"/>
                <a:gd name="T38" fmla="*/ 267 w 400"/>
                <a:gd name="T39" fmla="*/ 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289">
                  <a:moveTo>
                    <a:pt x="267" y="1"/>
                  </a:moveTo>
                  <a:cubicBezTo>
                    <a:pt x="224" y="7"/>
                    <a:pt x="170" y="51"/>
                    <a:pt x="144" y="72"/>
                  </a:cubicBezTo>
                  <a:cubicBezTo>
                    <a:pt x="107" y="98"/>
                    <a:pt x="95" y="115"/>
                    <a:pt x="92" y="117"/>
                  </a:cubicBezTo>
                  <a:cubicBezTo>
                    <a:pt x="82" y="126"/>
                    <a:pt x="90" y="149"/>
                    <a:pt x="72" y="167"/>
                  </a:cubicBezTo>
                  <a:cubicBezTo>
                    <a:pt x="54" y="186"/>
                    <a:pt x="42" y="171"/>
                    <a:pt x="30" y="182"/>
                  </a:cubicBezTo>
                  <a:cubicBezTo>
                    <a:pt x="25" y="188"/>
                    <a:pt x="9" y="201"/>
                    <a:pt x="6" y="205"/>
                  </a:cubicBezTo>
                  <a:cubicBezTo>
                    <a:pt x="0" y="210"/>
                    <a:pt x="0" y="218"/>
                    <a:pt x="4" y="223"/>
                  </a:cubicBezTo>
                  <a:cubicBezTo>
                    <a:pt x="4" y="223"/>
                    <a:pt x="47" y="276"/>
                    <a:pt x="50" y="279"/>
                  </a:cubicBezTo>
                  <a:cubicBezTo>
                    <a:pt x="54" y="285"/>
                    <a:pt x="64" y="289"/>
                    <a:pt x="69" y="283"/>
                  </a:cubicBezTo>
                  <a:cubicBezTo>
                    <a:pt x="75" y="278"/>
                    <a:pt x="90" y="263"/>
                    <a:pt x="92" y="259"/>
                  </a:cubicBezTo>
                  <a:cubicBezTo>
                    <a:pt x="95" y="257"/>
                    <a:pt x="90" y="227"/>
                    <a:pt x="104" y="216"/>
                  </a:cubicBezTo>
                  <a:cubicBezTo>
                    <a:pt x="135" y="188"/>
                    <a:pt x="162" y="207"/>
                    <a:pt x="195" y="251"/>
                  </a:cubicBezTo>
                  <a:cubicBezTo>
                    <a:pt x="200" y="257"/>
                    <a:pt x="205" y="251"/>
                    <a:pt x="207" y="248"/>
                  </a:cubicBezTo>
                  <a:cubicBezTo>
                    <a:pt x="210" y="246"/>
                    <a:pt x="257" y="199"/>
                    <a:pt x="258" y="197"/>
                  </a:cubicBezTo>
                  <a:cubicBezTo>
                    <a:pt x="260" y="195"/>
                    <a:pt x="263" y="190"/>
                    <a:pt x="260" y="186"/>
                  </a:cubicBezTo>
                  <a:cubicBezTo>
                    <a:pt x="257" y="182"/>
                    <a:pt x="243" y="164"/>
                    <a:pt x="235" y="150"/>
                  </a:cubicBezTo>
                  <a:cubicBezTo>
                    <a:pt x="175" y="63"/>
                    <a:pt x="400" y="3"/>
                    <a:pt x="365" y="1"/>
                  </a:cubicBezTo>
                  <a:cubicBezTo>
                    <a:pt x="353" y="1"/>
                    <a:pt x="317" y="0"/>
                    <a:pt x="291" y="0"/>
                  </a:cubicBezTo>
                  <a:cubicBezTo>
                    <a:pt x="290" y="0"/>
                    <a:pt x="290" y="0"/>
                    <a:pt x="290" y="0"/>
                  </a:cubicBezTo>
                  <a:cubicBezTo>
                    <a:pt x="279" y="0"/>
                    <a:pt x="270" y="0"/>
                    <a:pt x="26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70" name="Freeform 25"/>
            <p:cNvSpPr>
              <a:spLocks/>
            </p:cNvSpPr>
            <p:nvPr/>
          </p:nvSpPr>
          <p:spPr bwMode="auto">
            <a:xfrm>
              <a:off x="4554538" y="1912938"/>
              <a:ext cx="188913" cy="219075"/>
            </a:xfrm>
            <a:custGeom>
              <a:avLst/>
              <a:gdLst>
                <a:gd name="T0" fmla="*/ 265 w 285"/>
                <a:gd name="T1" fmla="*/ 73 h 332"/>
                <a:gd name="T2" fmla="*/ 232 w 285"/>
                <a:gd name="T3" fmla="*/ 129 h 332"/>
                <a:gd name="T4" fmla="*/ 168 w 285"/>
                <a:gd name="T5" fmla="*/ 144 h 332"/>
                <a:gd name="T6" fmla="*/ 150 w 285"/>
                <a:gd name="T7" fmla="*/ 78 h 332"/>
                <a:gd name="T8" fmla="*/ 180 w 285"/>
                <a:gd name="T9" fmla="*/ 18 h 332"/>
                <a:gd name="T10" fmla="*/ 167 w 285"/>
                <a:gd name="T11" fmla="*/ 5 h 332"/>
                <a:gd name="T12" fmla="*/ 74 w 285"/>
                <a:gd name="T13" fmla="*/ 89 h 332"/>
                <a:gd name="T14" fmla="*/ 45 w 285"/>
                <a:gd name="T15" fmla="*/ 220 h 332"/>
                <a:gd name="T16" fmla="*/ 0 w 285"/>
                <a:gd name="T17" fmla="*/ 273 h 332"/>
                <a:gd name="T18" fmla="*/ 45 w 285"/>
                <a:gd name="T19" fmla="*/ 332 h 332"/>
                <a:gd name="T20" fmla="*/ 100 w 285"/>
                <a:gd name="T21" fmla="*/ 273 h 332"/>
                <a:gd name="T22" fmla="*/ 167 w 285"/>
                <a:gd name="T23" fmla="*/ 250 h 332"/>
                <a:gd name="T24" fmla="*/ 268 w 285"/>
                <a:gd name="T25" fmla="*/ 203 h 332"/>
                <a:gd name="T26" fmla="*/ 280 w 285"/>
                <a:gd name="T27" fmla="*/ 80 h 332"/>
                <a:gd name="T28" fmla="*/ 265 w 285"/>
                <a:gd name="T29" fmla="*/ 7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32">
                  <a:moveTo>
                    <a:pt x="265" y="73"/>
                  </a:moveTo>
                  <a:cubicBezTo>
                    <a:pt x="260" y="80"/>
                    <a:pt x="240" y="114"/>
                    <a:pt x="232" y="129"/>
                  </a:cubicBezTo>
                  <a:cubicBezTo>
                    <a:pt x="223" y="144"/>
                    <a:pt x="205" y="173"/>
                    <a:pt x="168" y="144"/>
                  </a:cubicBezTo>
                  <a:cubicBezTo>
                    <a:pt x="130" y="114"/>
                    <a:pt x="143" y="93"/>
                    <a:pt x="150" y="78"/>
                  </a:cubicBezTo>
                  <a:cubicBezTo>
                    <a:pt x="157" y="65"/>
                    <a:pt x="177" y="24"/>
                    <a:pt x="180" y="18"/>
                  </a:cubicBezTo>
                  <a:cubicBezTo>
                    <a:pt x="183" y="15"/>
                    <a:pt x="180" y="0"/>
                    <a:pt x="167" y="5"/>
                  </a:cubicBezTo>
                  <a:cubicBezTo>
                    <a:pt x="155" y="11"/>
                    <a:pt x="83" y="45"/>
                    <a:pt x="74" y="89"/>
                  </a:cubicBezTo>
                  <a:cubicBezTo>
                    <a:pt x="64" y="136"/>
                    <a:pt x="82" y="179"/>
                    <a:pt x="45" y="220"/>
                  </a:cubicBezTo>
                  <a:cubicBezTo>
                    <a:pt x="0" y="273"/>
                    <a:pt x="0" y="273"/>
                    <a:pt x="0" y="273"/>
                  </a:cubicBezTo>
                  <a:cubicBezTo>
                    <a:pt x="45" y="332"/>
                    <a:pt x="45" y="332"/>
                    <a:pt x="45" y="332"/>
                  </a:cubicBezTo>
                  <a:cubicBezTo>
                    <a:pt x="100" y="273"/>
                    <a:pt x="100" y="273"/>
                    <a:pt x="100" y="273"/>
                  </a:cubicBezTo>
                  <a:cubicBezTo>
                    <a:pt x="113" y="258"/>
                    <a:pt x="142" y="245"/>
                    <a:pt x="167" y="250"/>
                  </a:cubicBezTo>
                  <a:cubicBezTo>
                    <a:pt x="222" y="263"/>
                    <a:pt x="252" y="241"/>
                    <a:pt x="268" y="203"/>
                  </a:cubicBezTo>
                  <a:cubicBezTo>
                    <a:pt x="285" y="170"/>
                    <a:pt x="282" y="99"/>
                    <a:pt x="280" y="80"/>
                  </a:cubicBezTo>
                  <a:cubicBezTo>
                    <a:pt x="277" y="61"/>
                    <a:pt x="268" y="65"/>
                    <a:pt x="265"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grpSp>
        <p:nvGrpSpPr>
          <p:cNvPr id="71" name="Group 70"/>
          <p:cNvGrpSpPr/>
          <p:nvPr/>
        </p:nvGrpSpPr>
        <p:grpSpPr>
          <a:xfrm>
            <a:off x="6999698" y="1964762"/>
            <a:ext cx="837491" cy="776582"/>
            <a:chOff x="5402263" y="1909763"/>
            <a:chExt cx="436562" cy="404812"/>
          </a:xfrm>
          <a:solidFill>
            <a:schemeClr val="accent2">
              <a:lumMod val="60000"/>
              <a:lumOff val="40000"/>
            </a:schemeClr>
          </a:solidFill>
        </p:grpSpPr>
        <p:sp>
          <p:nvSpPr>
            <p:cNvPr id="72" name="Freeform 29"/>
            <p:cNvSpPr>
              <a:spLocks/>
            </p:cNvSpPr>
            <p:nvPr/>
          </p:nvSpPr>
          <p:spPr bwMode="auto">
            <a:xfrm>
              <a:off x="5511800" y="1909763"/>
              <a:ext cx="217487" cy="25400"/>
            </a:xfrm>
            <a:custGeom>
              <a:avLst/>
              <a:gdLst>
                <a:gd name="T0" fmla="*/ 286 w 318"/>
                <a:gd name="T1" fmla="*/ 0 h 37"/>
                <a:gd name="T2" fmla="*/ 32 w 318"/>
                <a:gd name="T3" fmla="*/ 0 h 37"/>
                <a:gd name="T4" fmla="*/ 0 w 318"/>
                <a:gd name="T5" fmla="*/ 37 h 37"/>
                <a:gd name="T6" fmla="*/ 318 w 318"/>
                <a:gd name="T7" fmla="*/ 37 h 37"/>
                <a:gd name="T8" fmla="*/ 286 w 318"/>
                <a:gd name="T9" fmla="*/ 0 h 37"/>
              </a:gdLst>
              <a:ahLst/>
              <a:cxnLst>
                <a:cxn ang="0">
                  <a:pos x="T0" y="T1"/>
                </a:cxn>
                <a:cxn ang="0">
                  <a:pos x="T2" y="T3"/>
                </a:cxn>
                <a:cxn ang="0">
                  <a:pos x="T4" y="T5"/>
                </a:cxn>
                <a:cxn ang="0">
                  <a:pos x="T6" y="T7"/>
                </a:cxn>
                <a:cxn ang="0">
                  <a:pos x="T8" y="T9"/>
                </a:cxn>
              </a:cxnLst>
              <a:rect l="0" t="0" r="r" b="b"/>
              <a:pathLst>
                <a:path w="318" h="37">
                  <a:moveTo>
                    <a:pt x="286" y="0"/>
                  </a:moveTo>
                  <a:cubicBezTo>
                    <a:pt x="32" y="0"/>
                    <a:pt x="32" y="0"/>
                    <a:pt x="32" y="0"/>
                  </a:cubicBezTo>
                  <a:cubicBezTo>
                    <a:pt x="32" y="0"/>
                    <a:pt x="0" y="0"/>
                    <a:pt x="0" y="37"/>
                  </a:cubicBezTo>
                  <a:cubicBezTo>
                    <a:pt x="318" y="37"/>
                    <a:pt x="318" y="37"/>
                    <a:pt x="318" y="37"/>
                  </a:cubicBezTo>
                  <a:cubicBezTo>
                    <a:pt x="318" y="0"/>
                    <a:pt x="286" y="0"/>
                    <a:pt x="2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3" name="Freeform 30"/>
            <p:cNvSpPr>
              <a:spLocks noEditPoints="1"/>
            </p:cNvSpPr>
            <p:nvPr/>
          </p:nvSpPr>
          <p:spPr bwMode="auto">
            <a:xfrm>
              <a:off x="5402263" y="1995488"/>
              <a:ext cx="436562" cy="319087"/>
            </a:xfrm>
            <a:custGeom>
              <a:avLst/>
              <a:gdLst>
                <a:gd name="T0" fmla="*/ 587 w 638"/>
                <a:gd name="T1" fmla="*/ 0 h 467"/>
                <a:gd name="T2" fmla="*/ 587 w 638"/>
                <a:gd name="T3" fmla="*/ 60 h 467"/>
                <a:gd name="T4" fmla="*/ 51 w 638"/>
                <a:gd name="T5" fmla="*/ 60 h 467"/>
                <a:gd name="T6" fmla="*/ 51 w 638"/>
                <a:gd name="T7" fmla="*/ 0 h 467"/>
                <a:gd name="T8" fmla="*/ 33 w 638"/>
                <a:gd name="T9" fmla="*/ 23 h 467"/>
                <a:gd name="T10" fmla="*/ 8 w 638"/>
                <a:gd name="T11" fmla="*/ 97 h 467"/>
                <a:gd name="T12" fmla="*/ 57 w 638"/>
                <a:gd name="T13" fmla="*/ 430 h 467"/>
                <a:gd name="T14" fmla="*/ 96 w 638"/>
                <a:gd name="T15" fmla="*/ 467 h 467"/>
                <a:gd name="T16" fmla="*/ 542 w 638"/>
                <a:gd name="T17" fmla="*/ 467 h 467"/>
                <a:gd name="T18" fmla="*/ 581 w 638"/>
                <a:gd name="T19" fmla="*/ 430 h 467"/>
                <a:gd name="T20" fmla="*/ 630 w 638"/>
                <a:gd name="T21" fmla="*/ 97 h 467"/>
                <a:gd name="T22" fmla="*/ 606 w 638"/>
                <a:gd name="T23" fmla="*/ 23 h 467"/>
                <a:gd name="T24" fmla="*/ 587 w 638"/>
                <a:gd name="T25" fmla="*/ 0 h 467"/>
                <a:gd name="T26" fmla="*/ 446 w 638"/>
                <a:gd name="T27" fmla="*/ 223 h 467"/>
                <a:gd name="T28" fmla="*/ 414 w 638"/>
                <a:gd name="T29" fmla="*/ 260 h 467"/>
                <a:gd name="T30" fmla="*/ 224 w 638"/>
                <a:gd name="T31" fmla="*/ 260 h 467"/>
                <a:gd name="T32" fmla="*/ 192 w 638"/>
                <a:gd name="T33" fmla="*/ 223 h 467"/>
                <a:gd name="T34" fmla="*/ 192 w 638"/>
                <a:gd name="T35" fmla="*/ 149 h 467"/>
                <a:gd name="T36" fmla="*/ 237 w 638"/>
                <a:gd name="T37" fmla="*/ 149 h 467"/>
                <a:gd name="T38" fmla="*/ 237 w 638"/>
                <a:gd name="T39" fmla="*/ 208 h 467"/>
                <a:gd name="T40" fmla="*/ 401 w 638"/>
                <a:gd name="T41" fmla="*/ 208 h 467"/>
                <a:gd name="T42" fmla="*/ 401 w 638"/>
                <a:gd name="T43" fmla="*/ 149 h 467"/>
                <a:gd name="T44" fmla="*/ 446 w 638"/>
                <a:gd name="T45" fmla="*/ 149 h 467"/>
                <a:gd name="T46" fmla="*/ 446 w 638"/>
                <a:gd name="T47" fmla="*/ 22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8" h="467">
                  <a:moveTo>
                    <a:pt x="587" y="0"/>
                  </a:moveTo>
                  <a:cubicBezTo>
                    <a:pt x="587" y="60"/>
                    <a:pt x="587" y="60"/>
                    <a:pt x="587" y="60"/>
                  </a:cubicBezTo>
                  <a:cubicBezTo>
                    <a:pt x="51" y="60"/>
                    <a:pt x="51" y="60"/>
                    <a:pt x="51" y="60"/>
                  </a:cubicBezTo>
                  <a:cubicBezTo>
                    <a:pt x="51" y="0"/>
                    <a:pt x="51" y="0"/>
                    <a:pt x="51" y="0"/>
                  </a:cubicBezTo>
                  <a:cubicBezTo>
                    <a:pt x="51" y="0"/>
                    <a:pt x="51" y="0"/>
                    <a:pt x="33" y="23"/>
                  </a:cubicBezTo>
                  <a:cubicBezTo>
                    <a:pt x="14" y="45"/>
                    <a:pt x="0" y="50"/>
                    <a:pt x="8" y="97"/>
                  </a:cubicBezTo>
                  <a:cubicBezTo>
                    <a:pt x="16" y="143"/>
                    <a:pt x="52" y="395"/>
                    <a:pt x="57" y="430"/>
                  </a:cubicBezTo>
                  <a:cubicBezTo>
                    <a:pt x="64" y="467"/>
                    <a:pt x="96" y="467"/>
                    <a:pt x="96" y="467"/>
                  </a:cubicBezTo>
                  <a:cubicBezTo>
                    <a:pt x="542" y="467"/>
                    <a:pt x="542" y="467"/>
                    <a:pt x="542" y="467"/>
                  </a:cubicBezTo>
                  <a:cubicBezTo>
                    <a:pt x="542" y="467"/>
                    <a:pt x="576" y="467"/>
                    <a:pt x="581" y="430"/>
                  </a:cubicBezTo>
                  <a:cubicBezTo>
                    <a:pt x="587" y="395"/>
                    <a:pt x="624" y="143"/>
                    <a:pt x="630" y="97"/>
                  </a:cubicBezTo>
                  <a:cubicBezTo>
                    <a:pt x="638" y="50"/>
                    <a:pt x="626" y="45"/>
                    <a:pt x="606" y="23"/>
                  </a:cubicBezTo>
                  <a:cubicBezTo>
                    <a:pt x="587" y="0"/>
                    <a:pt x="587" y="0"/>
                    <a:pt x="587" y="0"/>
                  </a:cubicBezTo>
                  <a:close/>
                  <a:moveTo>
                    <a:pt x="446" y="223"/>
                  </a:moveTo>
                  <a:cubicBezTo>
                    <a:pt x="446" y="223"/>
                    <a:pt x="446" y="260"/>
                    <a:pt x="414" y="260"/>
                  </a:cubicBezTo>
                  <a:cubicBezTo>
                    <a:pt x="224" y="260"/>
                    <a:pt x="224" y="260"/>
                    <a:pt x="224" y="260"/>
                  </a:cubicBezTo>
                  <a:cubicBezTo>
                    <a:pt x="192" y="260"/>
                    <a:pt x="192" y="223"/>
                    <a:pt x="192" y="223"/>
                  </a:cubicBezTo>
                  <a:cubicBezTo>
                    <a:pt x="192" y="149"/>
                    <a:pt x="192" y="149"/>
                    <a:pt x="192" y="149"/>
                  </a:cubicBezTo>
                  <a:cubicBezTo>
                    <a:pt x="237" y="149"/>
                    <a:pt x="237" y="149"/>
                    <a:pt x="237" y="149"/>
                  </a:cubicBezTo>
                  <a:cubicBezTo>
                    <a:pt x="237" y="208"/>
                    <a:pt x="237" y="208"/>
                    <a:pt x="237" y="208"/>
                  </a:cubicBezTo>
                  <a:cubicBezTo>
                    <a:pt x="401" y="208"/>
                    <a:pt x="401" y="208"/>
                    <a:pt x="401" y="208"/>
                  </a:cubicBezTo>
                  <a:cubicBezTo>
                    <a:pt x="401" y="149"/>
                    <a:pt x="401" y="149"/>
                    <a:pt x="401" y="149"/>
                  </a:cubicBezTo>
                  <a:cubicBezTo>
                    <a:pt x="446" y="149"/>
                    <a:pt x="446" y="149"/>
                    <a:pt x="446" y="149"/>
                  </a:cubicBezTo>
                  <a:lnTo>
                    <a:pt x="4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4" name="Freeform 31"/>
            <p:cNvSpPr>
              <a:spLocks/>
            </p:cNvSpPr>
            <p:nvPr/>
          </p:nvSpPr>
          <p:spPr bwMode="auto">
            <a:xfrm>
              <a:off x="5467350" y="1960563"/>
              <a:ext cx="306387" cy="50800"/>
            </a:xfrm>
            <a:custGeom>
              <a:avLst/>
              <a:gdLst>
                <a:gd name="T0" fmla="*/ 0 w 446"/>
                <a:gd name="T1" fmla="*/ 37 h 74"/>
                <a:gd name="T2" fmla="*/ 0 w 446"/>
                <a:gd name="T3" fmla="*/ 74 h 74"/>
                <a:gd name="T4" fmla="*/ 446 w 446"/>
                <a:gd name="T5" fmla="*/ 74 h 74"/>
                <a:gd name="T6" fmla="*/ 446 w 446"/>
                <a:gd name="T7" fmla="*/ 37 h 74"/>
                <a:gd name="T8" fmla="*/ 414 w 446"/>
                <a:gd name="T9" fmla="*/ 0 h 74"/>
                <a:gd name="T10" fmla="*/ 32 w 446"/>
                <a:gd name="T11" fmla="*/ 0 h 74"/>
                <a:gd name="T12" fmla="*/ 0 w 446"/>
                <a:gd name="T13" fmla="*/ 37 h 74"/>
              </a:gdLst>
              <a:ahLst/>
              <a:cxnLst>
                <a:cxn ang="0">
                  <a:pos x="T0" y="T1"/>
                </a:cxn>
                <a:cxn ang="0">
                  <a:pos x="T2" y="T3"/>
                </a:cxn>
                <a:cxn ang="0">
                  <a:pos x="T4" y="T5"/>
                </a:cxn>
                <a:cxn ang="0">
                  <a:pos x="T6" y="T7"/>
                </a:cxn>
                <a:cxn ang="0">
                  <a:pos x="T8" y="T9"/>
                </a:cxn>
                <a:cxn ang="0">
                  <a:pos x="T10" y="T11"/>
                </a:cxn>
                <a:cxn ang="0">
                  <a:pos x="T12" y="T13"/>
                </a:cxn>
              </a:cxnLst>
              <a:rect l="0" t="0" r="r" b="b"/>
              <a:pathLst>
                <a:path w="446" h="74">
                  <a:moveTo>
                    <a:pt x="0" y="37"/>
                  </a:moveTo>
                  <a:cubicBezTo>
                    <a:pt x="0" y="74"/>
                    <a:pt x="0" y="74"/>
                    <a:pt x="0" y="74"/>
                  </a:cubicBezTo>
                  <a:cubicBezTo>
                    <a:pt x="446" y="74"/>
                    <a:pt x="446" y="74"/>
                    <a:pt x="446" y="74"/>
                  </a:cubicBezTo>
                  <a:cubicBezTo>
                    <a:pt x="446" y="37"/>
                    <a:pt x="446" y="37"/>
                    <a:pt x="446" y="37"/>
                  </a:cubicBezTo>
                  <a:cubicBezTo>
                    <a:pt x="446" y="0"/>
                    <a:pt x="414" y="0"/>
                    <a:pt x="414" y="0"/>
                  </a:cubicBezTo>
                  <a:cubicBezTo>
                    <a:pt x="32" y="0"/>
                    <a:pt x="32" y="0"/>
                    <a:pt x="32" y="0"/>
                  </a:cubicBezTo>
                  <a:cubicBezTo>
                    <a:pt x="32" y="0"/>
                    <a:pt x="0" y="0"/>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75" name="Group 74"/>
          <p:cNvGrpSpPr/>
          <p:nvPr/>
        </p:nvGrpSpPr>
        <p:grpSpPr>
          <a:xfrm>
            <a:off x="8903088" y="1934308"/>
            <a:ext cx="834447" cy="840537"/>
            <a:chOff x="6394450" y="1893888"/>
            <a:chExt cx="434975" cy="438150"/>
          </a:xfrm>
          <a:solidFill>
            <a:schemeClr val="accent2">
              <a:lumMod val="60000"/>
              <a:lumOff val="40000"/>
            </a:schemeClr>
          </a:solidFill>
        </p:grpSpPr>
        <p:sp>
          <p:nvSpPr>
            <p:cNvPr id="76" name="Freeform 35"/>
            <p:cNvSpPr>
              <a:spLocks noEditPoints="1"/>
            </p:cNvSpPr>
            <p:nvPr/>
          </p:nvSpPr>
          <p:spPr bwMode="auto">
            <a:xfrm>
              <a:off x="6394450" y="1893888"/>
              <a:ext cx="434975" cy="438150"/>
            </a:xfrm>
            <a:custGeom>
              <a:avLst/>
              <a:gdLst>
                <a:gd name="T0" fmla="*/ 602 w 619"/>
                <a:gd name="T1" fmla="*/ 155 h 622"/>
                <a:gd name="T2" fmla="*/ 478 w 619"/>
                <a:gd name="T3" fmla="*/ 155 h 622"/>
                <a:gd name="T4" fmla="*/ 472 w 619"/>
                <a:gd name="T5" fmla="*/ 75 h 622"/>
                <a:gd name="T6" fmla="*/ 464 w 619"/>
                <a:gd name="T7" fmla="*/ 60 h 622"/>
                <a:gd name="T8" fmla="*/ 448 w 619"/>
                <a:gd name="T9" fmla="*/ 56 h 622"/>
                <a:gd name="T10" fmla="*/ 331 w 619"/>
                <a:gd name="T11" fmla="*/ 77 h 622"/>
                <a:gd name="T12" fmla="*/ 252 w 619"/>
                <a:gd name="T13" fmla="*/ 5 h 622"/>
                <a:gd name="T14" fmla="*/ 236 w 619"/>
                <a:gd name="T15" fmla="*/ 0 h 622"/>
                <a:gd name="T16" fmla="*/ 221 w 619"/>
                <a:gd name="T17" fmla="*/ 9 h 622"/>
                <a:gd name="T18" fmla="*/ 115 w 619"/>
                <a:gd name="T19" fmla="*/ 155 h 622"/>
                <a:gd name="T20" fmla="*/ 17 w 619"/>
                <a:gd name="T21" fmla="*/ 155 h 622"/>
                <a:gd name="T22" fmla="*/ 0 w 619"/>
                <a:gd name="T23" fmla="*/ 172 h 622"/>
                <a:gd name="T24" fmla="*/ 0 w 619"/>
                <a:gd name="T25" fmla="*/ 269 h 622"/>
                <a:gd name="T26" fmla="*/ 17 w 619"/>
                <a:gd name="T27" fmla="*/ 286 h 622"/>
                <a:gd name="T28" fmla="*/ 54 w 619"/>
                <a:gd name="T29" fmla="*/ 286 h 622"/>
                <a:gd name="T30" fmla="*/ 54 w 619"/>
                <a:gd name="T31" fmla="*/ 605 h 622"/>
                <a:gd name="T32" fmla="*/ 71 w 619"/>
                <a:gd name="T33" fmla="*/ 622 h 622"/>
                <a:gd name="T34" fmla="*/ 548 w 619"/>
                <a:gd name="T35" fmla="*/ 622 h 622"/>
                <a:gd name="T36" fmla="*/ 565 w 619"/>
                <a:gd name="T37" fmla="*/ 605 h 622"/>
                <a:gd name="T38" fmla="*/ 565 w 619"/>
                <a:gd name="T39" fmla="*/ 285 h 622"/>
                <a:gd name="T40" fmla="*/ 602 w 619"/>
                <a:gd name="T41" fmla="*/ 285 h 622"/>
                <a:gd name="T42" fmla="*/ 619 w 619"/>
                <a:gd name="T43" fmla="*/ 268 h 622"/>
                <a:gd name="T44" fmla="*/ 619 w 619"/>
                <a:gd name="T45" fmla="*/ 172 h 622"/>
                <a:gd name="T46" fmla="*/ 602 w 619"/>
                <a:gd name="T47" fmla="*/ 155 h 622"/>
                <a:gd name="T48" fmla="*/ 432 w 619"/>
                <a:gd name="T49" fmla="*/ 101 h 622"/>
                <a:gd name="T50" fmla="*/ 436 w 619"/>
                <a:gd name="T51" fmla="*/ 155 h 622"/>
                <a:gd name="T52" fmla="*/ 418 w 619"/>
                <a:gd name="T53" fmla="*/ 155 h 622"/>
                <a:gd name="T54" fmla="*/ 370 w 619"/>
                <a:gd name="T55" fmla="*/ 112 h 622"/>
                <a:gd name="T56" fmla="*/ 432 w 619"/>
                <a:gd name="T57" fmla="*/ 101 h 622"/>
                <a:gd name="T58" fmla="*/ 356 w 619"/>
                <a:gd name="T59" fmla="*/ 155 h 622"/>
                <a:gd name="T60" fmla="*/ 279 w 619"/>
                <a:gd name="T61" fmla="*/ 155 h 622"/>
                <a:gd name="T62" fmla="*/ 309 w 619"/>
                <a:gd name="T63" fmla="*/ 112 h 622"/>
                <a:gd name="T64" fmla="*/ 356 w 619"/>
                <a:gd name="T65" fmla="*/ 155 h 622"/>
                <a:gd name="T66" fmla="*/ 241 w 619"/>
                <a:gd name="T67" fmla="*/ 52 h 622"/>
                <a:gd name="T68" fmla="*/ 278 w 619"/>
                <a:gd name="T69" fmla="*/ 84 h 622"/>
                <a:gd name="T70" fmla="*/ 228 w 619"/>
                <a:gd name="T71" fmla="*/ 155 h 622"/>
                <a:gd name="T72" fmla="*/ 166 w 619"/>
                <a:gd name="T73" fmla="*/ 155 h 622"/>
                <a:gd name="T74" fmla="*/ 241 w 619"/>
                <a:gd name="T75" fmla="*/ 52 h 622"/>
                <a:gd name="T76" fmla="*/ 530 w 619"/>
                <a:gd name="T77" fmla="*/ 587 h 622"/>
                <a:gd name="T78" fmla="*/ 89 w 619"/>
                <a:gd name="T79" fmla="*/ 587 h 622"/>
                <a:gd name="T80" fmla="*/ 89 w 619"/>
                <a:gd name="T81" fmla="*/ 285 h 622"/>
                <a:gd name="T82" fmla="*/ 530 w 619"/>
                <a:gd name="T83" fmla="*/ 285 h 622"/>
                <a:gd name="T84" fmla="*/ 530 w 619"/>
                <a:gd name="T85" fmla="*/ 587 h 622"/>
                <a:gd name="T86" fmla="*/ 34 w 619"/>
                <a:gd name="T87" fmla="*/ 251 h 622"/>
                <a:gd name="T88" fmla="*/ 34 w 619"/>
                <a:gd name="T89" fmla="*/ 189 h 622"/>
                <a:gd name="T90" fmla="*/ 584 w 619"/>
                <a:gd name="T91" fmla="*/ 189 h 622"/>
                <a:gd name="T92" fmla="*/ 584 w 619"/>
                <a:gd name="T93" fmla="*/ 251 h 622"/>
                <a:gd name="T94" fmla="*/ 34 w 619"/>
                <a:gd name="T95" fmla="*/ 25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9" h="622">
                  <a:moveTo>
                    <a:pt x="602" y="155"/>
                  </a:moveTo>
                  <a:cubicBezTo>
                    <a:pt x="478" y="155"/>
                    <a:pt x="478" y="155"/>
                    <a:pt x="478" y="155"/>
                  </a:cubicBezTo>
                  <a:cubicBezTo>
                    <a:pt x="472" y="75"/>
                    <a:pt x="472" y="75"/>
                    <a:pt x="472" y="75"/>
                  </a:cubicBezTo>
                  <a:cubicBezTo>
                    <a:pt x="471" y="69"/>
                    <a:pt x="469" y="64"/>
                    <a:pt x="464" y="60"/>
                  </a:cubicBezTo>
                  <a:cubicBezTo>
                    <a:pt x="459" y="57"/>
                    <a:pt x="453" y="55"/>
                    <a:pt x="448" y="56"/>
                  </a:cubicBezTo>
                  <a:cubicBezTo>
                    <a:pt x="331" y="77"/>
                    <a:pt x="331" y="77"/>
                    <a:pt x="331" y="77"/>
                  </a:cubicBezTo>
                  <a:cubicBezTo>
                    <a:pt x="252" y="5"/>
                    <a:pt x="252" y="5"/>
                    <a:pt x="252" y="5"/>
                  </a:cubicBezTo>
                  <a:cubicBezTo>
                    <a:pt x="247" y="2"/>
                    <a:pt x="242" y="0"/>
                    <a:pt x="236" y="0"/>
                  </a:cubicBezTo>
                  <a:cubicBezTo>
                    <a:pt x="230" y="1"/>
                    <a:pt x="225" y="4"/>
                    <a:pt x="221" y="9"/>
                  </a:cubicBezTo>
                  <a:cubicBezTo>
                    <a:pt x="115" y="155"/>
                    <a:pt x="115" y="155"/>
                    <a:pt x="115" y="155"/>
                  </a:cubicBezTo>
                  <a:cubicBezTo>
                    <a:pt x="17" y="155"/>
                    <a:pt x="17" y="155"/>
                    <a:pt x="17" y="155"/>
                  </a:cubicBezTo>
                  <a:cubicBezTo>
                    <a:pt x="8" y="155"/>
                    <a:pt x="0" y="162"/>
                    <a:pt x="0" y="172"/>
                  </a:cubicBezTo>
                  <a:cubicBezTo>
                    <a:pt x="0" y="269"/>
                    <a:pt x="0" y="269"/>
                    <a:pt x="0" y="269"/>
                  </a:cubicBezTo>
                  <a:cubicBezTo>
                    <a:pt x="0" y="278"/>
                    <a:pt x="8" y="286"/>
                    <a:pt x="17" y="286"/>
                  </a:cubicBezTo>
                  <a:cubicBezTo>
                    <a:pt x="54" y="286"/>
                    <a:pt x="54" y="286"/>
                    <a:pt x="54" y="286"/>
                  </a:cubicBezTo>
                  <a:cubicBezTo>
                    <a:pt x="54" y="605"/>
                    <a:pt x="54" y="605"/>
                    <a:pt x="54" y="605"/>
                  </a:cubicBezTo>
                  <a:cubicBezTo>
                    <a:pt x="54" y="615"/>
                    <a:pt x="62" y="622"/>
                    <a:pt x="71" y="622"/>
                  </a:cubicBezTo>
                  <a:cubicBezTo>
                    <a:pt x="548" y="622"/>
                    <a:pt x="548" y="622"/>
                    <a:pt x="548" y="622"/>
                  </a:cubicBezTo>
                  <a:cubicBezTo>
                    <a:pt x="557" y="622"/>
                    <a:pt x="565" y="615"/>
                    <a:pt x="565" y="605"/>
                  </a:cubicBezTo>
                  <a:cubicBezTo>
                    <a:pt x="565" y="285"/>
                    <a:pt x="565" y="285"/>
                    <a:pt x="565" y="285"/>
                  </a:cubicBezTo>
                  <a:cubicBezTo>
                    <a:pt x="602" y="285"/>
                    <a:pt x="602" y="285"/>
                    <a:pt x="602" y="285"/>
                  </a:cubicBezTo>
                  <a:cubicBezTo>
                    <a:pt x="611" y="285"/>
                    <a:pt x="619" y="278"/>
                    <a:pt x="619" y="268"/>
                  </a:cubicBezTo>
                  <a:cubicBezTo>
                    <a:pt x="619" y="172"/>
                    <a:pt x="619" y="172"/>
                    <a:pt x="619" y="172"/>
                  </a:cubicBezTo>
                  <a:cubicBezTo>
                    <a:pt x="619" y="162"/>
                    <a:pt x="611" y="155"/>
                    <a:pt x="602" y="155"/>
                  </a:cubicBezTo>
                  <a:close/>
                  <a:moveTo>
                    <a:pt x="432" y="101"/>
                  </a:moveTo>
                  <a:cubicBezTo>
                    <a:pt x="436" y="155"/>
                    <a:pt x="436" y="155"/>
                    <a:pt x="436" y="155"/>
                  </a:cubicBezTo>
                  <a:cubicBezTo>
                    <a:pt x="418" y="155"/>
                    <a:pt x="418" y="155"/>
                    <a:pt x="418" y="155"/>
                  </a:cubicBezTo>
                  <a:cubicBezTo>
                    <a:pt x="370" y="112"/>
                    <a:pt x="370" y="112"/>
                    <a:pt x="370" y="112"/>
                  </a:cubicBezTo>
                  <a:lnTo>
                    <a:pt x="432" y="101"/>
                  </a:lnTo>
                  <a:close/>
                  <a:moveTo>
                    <a:pt x="356" y="155"/>
                  </a:moveTo>
                  <a:cubicBezTo>
                    <a:pt x="279" y="155"/>
                    <a:pt x="279" y="155"/>
                    <a:pt x="279" y="155"/>
                  </a:cubicBezTo>
                  <a:cubicBezTo>
                    <a:pt x="309" y="112"/>
                    <a:pt x="309" y="112"/>
                    <a:pt x="309" y="112"/>
                  </a:cubicBezTo>
                  <a:lnTo>
                    <a:pt x="356" y="155"/>
                  </a:lnTo>
                  <a:close/>
                  <a:moveTo>
                    <a:pt x="241" y="52"/>
                  </a:moveTo>
                  <a:cubicBezTo>
                    <a:pt x="278" y="84"/>
                    <a:pt x="278" y="84"/>
                    <a:pt x="278" y="84"/>
                  </a:cubicBezTo>
                  <a:cubicBezTo>
                    <a:pt x="228" y="155"/>
                    <a:pt x="228" y="155"/>
                    <a:pt x="228" y="155"/>
                  </a:cubicBezTo>
                  <a:cubicBezTo>
                    <a:pt x="166" y="155"/>
                    <a:pt x="166" y="155"/>
                    <a:pt x="166" y="155"/>
                  </a:cubicBezTo>
                  <a:lnTo>
                    <a:pt x="241" y="52"/>
                  </a:lnTo>
                  <a:close/>
                  <a:moveTo>
                    <a:pt x="530" y="587"/>
                  </a:moveTo>
                  <a:cubicBezTo>
                    <a:pt x="89" y="587"/>
                    <a:pt x="89" y="587"/>
                    <a:pt x="89" y="587"/>
                  </a:cubicBezTo>
                  <a:cubicBezTo>
                    <a:pt x="89" y="285"/>
                    <a:pt x="89" y="285"/>
                    <a:pt x="89" y="285"/>
                  </a:cubicBezTo>
                  <a:cubicBezTo>
                    <a:pt x="530" y="285"/>
                    <a:pt x="530" y="285"/>
                    <a:pt x="530" y="285"/>
                  </a:cubicBezTo>
                  <a:lnTo>
                    <a:pt x="530" y="587"/>
                  </a:lnTo>
                  <a:close/>
                  <a:moveTo>
                    <a:pt x="34" y="251"/>
                  </a:moveTo>
                  <a:cubicBezTo>
                    <a:pt x="34" y="189"/>
                    <a:pt x="34" y="189"/>
                    <a:pt x="34" y="189"/>
                  </a:cubicBezTo>
                  <a:cubicBezTo>
                    <a:pt x="584" y="189"/>
                    <a:pt x="584" y="189"/>
                    <a:pt x="584" y="189"/>
                  </a:cubicBezTo>
                  <a:cubicBezTo>
                    <a:pt x="584" y="251"/>
                    <a:pt x="584" y="251"/>
                    <a:pt x="584" y="251"/>
                  </a:cubicBezTo>
                  <a:lnTo>
                    <a:pt x="3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7" name="Freeform 36"/>
            <p:cNvSpPr>
              <a:spLocks noEditPoints="1"/>
            </p:cNvSpPr>
            <p:nvPr/>
          </p:nvSpPr>
          <p:spPr bwMode="auto">
            <a:xfrm>
              <a:off x="6542088" y="2127251"/>
              <a:ext cx="141288" cy="79375"/>
            </a:xfrm>
            <a:custGeom>
              <a:avLst/>
              <a:gdLst>
                <a:gd name="T0" fmla="*/ 17 w 202"/>
                <a:gd name="T1" fmla="*/ 112 h 112"/>
                <a:gd name="T2" fmla="*/ 17 w 202"/>
                <a:gd name="T3" fmla="*/ 112 h 112"/>
                <a:gd name="T4" fmla="*/ 185 w 202"/>
                <a:gd name="T5" fmla="*/ 112 h 112"/>
                <a:gd name="T6" fmla="*/ 202 w 202"/>
                <a:gd name="T7" fmla="*/ 95 h 112"/>
                <a:gd name="T8" fmla="*/ 202 w 202"/>
                <a:gd name="T9" fmla="*/ 17 h 112"/>
                <a:gd name="T10" fmla="*/ 185 w 202"/>
                <a:gd name="T11" fmla="*/ 0 h 112"/>
                <a:gd name="T12" fmla="*/ 17 w 202"/>
                <a:gd name="T13" fmla="*/ 0 h 112"/>
                <a:gd name="T14" fmla="*/ 0 w 202"/>
                <a:gd name="T15" fmla="*/ 17 h 112"/>
                <a:gd name="T16" fmla="*/ 0 w 202"/>
                <a:gd name="T17" fmla="*/ 96 h 112"/>
                <a:gd name="T18" fmla="*/ 17 w 202"/>
                <a:gd name="T19" fmla="*/ 112 h 112"/>
                <a:gd name="T20" fmla="*/ 34 w 202"/>
                <a:gd name="T21" fmla="*/ 34 h 112"/>
                <a:gd name="T22" fmla="*/ 168 w 202"/>
                <a:gd name="T23" fmla="*/ 34 h 112"/>
                <a:gd name="T24" fmla="*/ 168 w 202"/>
                <a:gd name="T25" fmla="*/ 79 h 112"/>
                <a:gd name="T26" fmla="*/ 34 w 202"/>
                <a:gd name="T27" fmla="*/ 79 h 112"/>
                <a:gd name="T28" fmla="*/ 34 w 202"/>
                <a:gd name="T29" fmla="*/ 3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112">
                  <a:moveTo>
                    <a:pt x="17" y="112"/>
                  </a:moveTo>
                  <a:cubicBezTo>
                    <a:pt x="17" y="112"/>
                    <a:pt x="17" y="112"/>
                    <a:pt x="17" y="112"/>
                  </a:cubicBezTo>
                  <a:cubicBezTo>
                    <a:pt x="185" y="112"/>
                    <a:pt x="185" y="112"/>
                    <a:pt x="185" y="112"/>
                  </a:cubicBezTo>
                  <a:cubicBezTo>
                    <a:pt x="194" y="112"/>
                    <a:pt x="202" y="105"/>
                    <a:pt x="202" y="95"/>
                  </a:cubicBezTo>
                  <a:cubicBezTo>
                    <a:pt x="202" y="17"/>
                    <a:pt x="202" y="17"/>
                    <a:pt x="202" y="17"/>
                  </a:cubicBezTo>
                  <a:cubicBezTo>
                    <a:pt x="202" y="7"/>
                    <a:pt x="194" y="0"/>
                    <a:pt x="185" y="0"/>
                  </a:cubicBezTo>
                  <a:cubicBezTo>
                    <a:pt x="17" y="0"/>
                    <a:pt x="17" y="0"/>
                    <a:pt x="17" y="0"/>
                  </a:cubicBezTo>
                  <a:cubicBezTo>
                    <a:pt x="7" y="0"/>
                    <a:pt x="0" y="7"/>
                    <a:pt x="0" y="17"/>
                  </a:cubicBezTo>
                  <a:cubicBezTo>
                    <a:pt x="0" y="96"/>
                    <a:pt x="0" y="96"/>
                    <a:pt x="0" y="96"/>
                  </a:cubicBezTo>
                  <a:cubicBezTo>
                    <a:pt x="0" y="105"/>
                    <a:pt x="7" y="112"/>
                    <a:pt x="17" y="112"/>
                  </a:cubicBezTo>
                  <a:close/>
                  <a:moveTo>
                    <a:pt x="34" y="34"/>
                  </a:moveTo>
                  <a:cubicBezTo>
                    <a:pt x="168" y="34"/>
                    <a:pt x="168" y="34"/>
                    <a:pt x="168" y="34"/>
                  </a:cubicBezTo>
                  <a:cubicBezTo>
                    <a:pt x="168" y="79"/>
                    <a:pt x="168" y="79"/>
                    <a:pt x="168" y="79"/>
                  </a:cubicBezTo>
                  <a:cubicBezTo>
                    <a:pt x="34" y="79"/>
                    <a:pt x="34" y="79"/>
                    <a:pt x="34" y="79"/>
                  </a:cubicBezTo>
                  <a:lnTo>
                    <a:pt x="3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8" name="Oval 37"/>
            <p:cNvSpPr>
              <a:spLocks noChangeArrowheads="1"/>
            </p:cNvSpPr>
            <p:nvPr/>
          </p:nvSpPr>
          <p:spPr bwMode="auto">
            <a:xfrm>
              <a:off x="6535738" y="1978026"/>
              <a:ext cx="17463"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9" name="Oval 38"/>
            <p:cNvSpPr>
              <a:spLocks noChangeArrowheads="1"/>
            </p:cNvSpPr>
            <p:nvPr/>
          </p:nvSpPr>
          <p:spPr bwMode="auto">
            <a:xfrm>
              <a:off x="6553200" y="1954213"/>
              <a:ext cx="17463"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80" name="Group 79"/>
          <p:cNvGrpSpPr/>
          <p:nvPr/>
        </p:nvGrpSpPr>
        <p:grpSpPr>
          <a:xfrm>
            <a:off x="8903088" y="3606246"/>
            <a:ext cx="959310" cy="782675"/>
            <a:chOff x="6394450" y="2765425"/>
            <a:chExt cx="500063" cy="407988"/>
          </a:xfrm>
          <a:solidFill>
            <a:schemeClr val="accent2">
              <a:lumMod val="60000"/>
              <a:lumOff val="40000"/>
            </a:schemeClr>
          </a:solidFill>
        </p:grpSpPr>
        <p:sp>
          <p:nvSpPr>
            <p:cNvPr id="81" name="Freeform 42"/>
            <p:cNvSpPr>
              <a:spLocks noEditPoints="1"/>
            </p:cNvSpPr>
            <p:nvPr/>
          </p:nvSpPr>
          <p:spPr bwMode="auto">
            <a:xfrm>
              <a:off x="6448425" y="2913063"/>
              <a:ext cx="85725" cy="85725"/>
            </a:xfrm>
            <a:custGeom>
              <a:avLst/>
              <a:gdLst>
                <a:gd name="T0" fmla="*/ 57 w 114"/>
                <a:gd name="T1" fmla="*/ 114 h 114"/>
                <a:gd name="T2" fmla="*/ 114 w 114"/>
                <a:gd name="T3" fmla="*/ 57 h 114"/>
                <a:gd name="T4" fmla="*/ 57 w 114"/>
                <a:gd name="T5" fmla="*/ 0 h 114"/>
                <a:gd name="T6" fmla="*/ 0 w 114"/>
                <a:gd name="T7" fmla="*/ 57 h 114"/>
                <a:gd name="T8" fmla="*/ 57 w 114"/>
                <a:gd name="T9" fmla="*/ 114 h 114"/>
                <a:gd name="T10" fmla="*/ 57 w 114"/>
                <a:gd name="T11" fmla="*/ 38 h 114"/>
                <a:gd name="T12" fmla="*/ 76 w 114"/>
                <a:gd name="T13" fmla="*/ 57 h 114"/>
                <a:gd name="T14" fmla="*/ 57 w 114"/>
                <a:gd name="T15" fmla="*/ 76 h 114"/>
                <a:gd name="T16" fmla="*/ 37 w 114"/>
                <a:gd name="T17" fmla="*/ 57 h 114"/>
                <a:gd name="T18" fmla="*/ 57 w 114"/>
                <a:gd name="T19" fmla="*/ 3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114"/>
                  </a:moveTo>
                  <a:cubicBezTo>
                    <a:pt x="88" y="114"/>
                    <a:pt x="114" y="88"/>
                    <a:pt x="114" y="57"/>
                  </a:cubicBezTo>
                  <a:cubicBezTo>
                    <a:pt x="114" y="26"/>
                    <a:pt x="88" y="0"/>
                    <a:pt x="57" y="0"/>
                  </a:cubicBezTo>
                  <a:cubicBezTo>
                    <a:pt x="25" y="0"/>
                    <a:pt x="0" y="26"/>
                    <a:pt x="0" y="57"/>
                  </a:cubicBezTo>
                  <a:cubicBezTo>
                    <a:pt x="0" y="88"/>
                    <a:pt x="25" y="114"/>
                    <a:pt x="57" y="114"/>
                  </a:cubicBezTo>
                  <a:close/>
                  <a:moveTo>
                    <a:pt x="57" y="38"/>
                  </a:moveTo>
                  <a:cubicBezTo>
                    <a:pt x="67" y="38"/>
                    <a:pt x="76" y="46"/>
                    <a:pt x="76" y="57"/>
                  </a:cubicBezTo>
                  <a:cubicBezTo>
                    <a:pt x="76" y="68"/>
                    <a:pt x="67" y="76"/>
                    <a:pt x="57" y="76"/>
                  </a:cubicBezTo>
                  <a:cubicBezTo>
                    <a:pt x="46" y="76"/>
                    <a:pt x="37" y="68"/>
                    <a:pt x="37" y="57"/>
                  </a:cubicBezTo>
                  <a:cubicBezTo>
                    <a:pt x="37" y="46"/>
                    <a:pt x="46" y="38"/>
                    <a:pt x="5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2" name="Freeform 43"/>
            <p:cNvSpPr>
              <a:spLocks noEditPoints="1"/>
            </p:cNvSpPr>
            <p:nvPr/>
          </p:nvSpPr>
          <p:spPr bwMode="auto">
            <a:xfrm>
              <a:off x="6394450" y="2765425"/>
              <a:ext cx="500063" cy="407988"/>
            </a:xfrm>
            <a:custGeom>
              <a:avLst/>
              <a:gdLst>
                <a:gd name="T0" fmla="*/ 315 w 315"/>
                <a:gd name="T1" fmla="*/ 0 h 257"/>
                <a:gd name="T2" fmla="*/ 52 w 315"/>
                <a:gd name="T3" fmla="*/ 0 h 257"/>
                <a:gd name="T4" fmla="*/ 52 w 315"/>
                <a:gd name="T5" fmla="*/ 68 h 257"/>
                <a:gd name="T6" fmla="*/ 0 w 315"/>
                <a:gd name="T7" fmla="*/ 68 h 257"/>
                <a:gd name="T8" fmla="*/ 0 w 315"/>
                <a:gd name="T9" fmla="*/ 257 h 257"/>
                <a:gd name="T10" fmla="*/ 263 w 315"/>
                <a:gd name="T11" fmla="*/ 257 h 257"/>
                <a:gd name="T12" fmla="*/ 263 w 315"/>
                <a:gd name="T13" fmla="*/ 215 h 257"/>
                <a:gd name="T14" fmla="*/ 315 w 315"/>
                <a:gd name="T15" fmla="*/ 215 h 257"/>
                <a:gd name="T16" fmla="*/ 315 w 315"/>
                <a:gd name="T17" fmla="*/ 0 h 257"/>
                <a:gd name="T18" fmla="*/ 245 w 315"/>
                <a:gd name="T19" fmla="*/ 86 h 257"/>
                <a:gd name="T20" fmla="*/ 245 w 315"/>
                <a:gd name="T21" fmla="*/ 191 h 257"/>
                <a:gd name="T22" fmla="*/ 172 w 315"/>
                <a:gd name="T23" fmla="*/ 117 h 257"/>
                <a:gd name="T24" fmla="*/ 96 w 315"/>
                <a:gd name="T25" fmla="*/ 193 h 257"/>
                <a:gd name="T26" fmla="*/ 73 w 315"/>
                <a:gd name="T27" fmla="*/ 171 h 257"/>
                <a:gd name="T28" fmla="*/ 18 w 315"/>
                <a:gd name="T29" fmla="*/ 226 h 257"/>
                <a:gd name="T30" fmla="*/ 18 w 315"/>
                <a:gd name="T31" fmla="*/ 86 h 257"/>
                <a:gd name="T32" fmla="*/ 245 w 315"/>
                <a:gd name="T33" fmla="*/ 86 h 257"/>
                <a:gd name="T34" fmla="*/ 31 w 315"/>
                <a:gd name="T35" fmla="*/ 239 h 257"/>
                <a:gd name="T36" fmla="*/ 73 w 315"/>
                <a:gd name="T37" fmla="*/ 196 h 257"/>
                <a:gd name="T38" fmla="*/ 96 w 315"/>
                <a:gd name="T39" fmla="*/ 218 h 257"/>
                <a:gd name="T40" fmla="*/ 172 w 315"/>
                <a:gd name="T41" fmla="*/ 142 h 257"/>
                <a:gd name="T42" fmla="*/ 245 w 315"/>
                <a:gd name="T43" fmla="*/ 215 h 257"/>
                <a:gd name="T44" fmla="*/ 245 w 315"/>
                <a:gd name="T45" fmla="*/ 239 h 257"/>
                <a:gd name="T46" fmla="*/ 31 w 315"/>
                <a:gd name="T47" fmla="*/ 239 h 257"/>
                <a:gd name="T48" fmla="*/ 298 w 315"/>
                <a:gd name="T49" fmla="*/ 197 h 257"/>
                <a:gd name="T50" fmla="*/ 263 w 315"/>
                <a:gd name="T51" fmla="*/ 197 h 257"/>
                <a:gd name="T52" fmla="*/ 263 w 315"/>
                <a:gd name="T53" fmla="*/ 68 h 257"/>
                <a:gd name="T54" fmla="*/ 70 w 315"/>
                <a:gd name="T55" fmla="*/ 68 h 257"/>
                <a:gd name="T56" fmla="*/ 70 w 315"/>
                <a:gd name="T57" fmla="*/ 17 h 257"/>
                <a:gd name="T58" fmla="*/ 298 w 315"/>
                <a:gd name="T59" fmla="*/ 17 h 257"/>
                <a:gd name="T60" fmla="*/ 298 w 315"/>
                <a:gd name="T61" fmla="*/ 19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5" h="257">
                  <a:moveTo>
                    <a:pt x="315" y="0"/>
                  </a:moveTo>
                  <a:lnTo>
                    <a:pt x="52" y="0"/>
                  </a:lnTo>
                  <a:lnTo>
                    <a:pt x="52" y="68"/>
                  </a:lnTo>
                  <a:lnTo>
                    <a:pt x="0" y="68"/>
                  </a:lnTo>
                  <a:lnTo>
                    <a:pt x="0" y="257"/>
                  </a:lnTo>
                  <a:lnTo>
                    <a:pt x="263" y="257"/>
                  </a:lnTo>
                  <a:lnTo>
                    <a:pt x="263" y="215"/>
                  </a:lnTo>
                  <a:lnTo>
                    <a:pt x="315" y="215"/>
                  </a:lnTo>
                  <a:lnTo>
                    <a:pt x="315" y="0"/>
                  </a:lnTo>
                  <a:close/>
                  <a:moveTo>
                    <a:pt x="245" y="86"/>
                  </a:moveTo>
                  <a:lnTo>
                    <a:pt x="245" y="191"/>
                  </a:lnTo>
                  <a:lnTo>
                    <a:pt x="172" y="117"/>
                  </a:lnTo>
                  <a:lnTo>
                    <a:pt x="96" y="193"/>
                  </a:lnTo>
                  <a:lnTo>
                    <a:pt x="73" y="171"/>
                  </a:lnTo>
                  <a:lnTo>
                    <a:pt x="18" y="226"/>
                  </a:lnTo>
                  <a:lnTo>
                    <a:pt x="18" y="86"/>
                  </a:lnTo>
                  <a:lnTo>
                    <a:pt x="245" y="86"/>
                  </a:lnTo>
                  <a:close/>
                  <a:moveTo>
                    <a:pt x="31" y="239"/>
                  </a:moveTo>
                  <a:lnTo>
                    <a:pt x="73" y="196"/>
                  </a:lnTo>
                  <a:lnTo>
                    <a:pt x="96" y="218"/>
                  </a:lnTo>
                  <a:lnTo>
                    <a:pt x="172" y="142"/>
                  </a:lnTo>
                  <a:lnTo>
                    <a:pt x="245" y="215"/>
                  </a:lnTo>
                  <a:lnTo>
                    <a:pt x="245" y="239"/>
                  </a:lnTo>
                  <a:lnTo>
                    <a:pt x="31" y="239"/>
                  </a:lnTo>
                  <a:close/>
                  <a:moveTo>
                    <a:pt x="298" y="197"/>
                  </a:moveTo>
                  <a:lnTo>
                    <a:pt x="263" y="197"/>
                  </a:lnTo>
                  <a:lnTo>
                    <a:pt x="263" y="68"/>
                  </a:lnTo>
                  <a:lnTo>
                    <a:pt x="70" y="68"/>
                  </a:lnTo>
                  <a:lnTo>
                    <a:pt x="70" y="17"/>
                  </a:lnTo>
                  <a:lnTo>
                    <a:pt x="298" y="17"/>
                  </a:lnTo>
                  <a:lnTo>
                    <a:pt x="298"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grpSp>
        <p:nvGrpSpPr>
          <p:cNvPr id="83" name="Group 82"/>
          <p:cNvGrpSpPr/>
          <p:nvPr/>
        </p:nvGrpSpPr>
        <p:grpSpPr>
          <a:xfrm>
            <a:off x="6966198" y="3603201"/>
            <a:ext cx="904492" cy="724811"/>
            <a:chOff x="5384800" y="2763838"/>
            <a:chExt cx="471488" cy="377825"/>
          </a:xfrm>
          <a:solidFill>
            <a:schemeClr val="accent2">
              <a:lumMod val="60000"/>
              <a:lumOff val="40000"/>
            </a:schemeClr>
          </a:solidFill>
        </p:grpSpPr>
        <p:sp>
          <p:nvSpPr>
            <p:cNvPr id="84" name="Freeform 47"/>
            <p:cNvSpPr>
              <a:spLocks noEditPoints="1"/>
            </p:cNvSpPr>
            <p:nvPr/>
          </p:nvSpPr>
          <p:spPr bwMode="auto">
            <a:xfrm>
              <a:off x="5384800" y="2763838"/>
              <a:ext cx="471488" cy="377825"/>
            </a:xfrm>
            <a:custGeom>
              <a:avLst/>
              <a:gdLst>
                <a:gd name="T0" fmla="*/ 545 w 654"/>
                <a:gd name="T1" fmla="*/ 63 h 524"/>
                <a:gd name="T2" fmla="*/ 545 w 654"/>
                <a:gd name="T3" fmla="*/ 63 h 524"/>
                <a:gd name="T4" fmla="*/ 471 w 654"/>
                <a:gd name="T5" fmla="*/ 63 h 524"/>
                <a:gd name="T6" fmla="*/ 470 w 654"/>
                <a:gd name="T7" fmla="*/ 62 h 524"/>
                <a:gd name="T8" fmla="*/ 417 w 654"/>
                <a:gd name="T9" fmla="*/ 12 h 524"/>
                <a:gd name="T10" fmla="*/ 386 w 654"/>
                <a:gd name="T11" fmla="*/ 0 h 524"/>
                <a:gd name="T12" fmla="*/ 268 w 654"/>
                <a:gd name="T13" fmla="*/ 0 h 524"/>
                <a:gd name="T14" fmla="*/ 237 w 654"/>
                <a:gd name="T15" fmla="*/ 13 h 524"/>
                <a:gd name="T16" fmla="*/ 184 w 654"/>
                <a:gd name="T17" fmla="*/ 62 h 524"/>
                <a:gd name="T18" fmla="*/ 183 w 654"/>
                <a:gd name="T19" fmla="*/ 63 h 524"/>
                <a:gd name="T20" fmla="*/ 109 w 654"/>
                <a:gd name="T21" fmla="*/ 63 h 524"/>
                <a:gd name="T22" fmla="*/ 0 w 654"/>
                <a:gd name="T23" fmla="*/ 173 h 524"/>
                <a:gd name="T24" fmla="*/ 0 w 654"/>
                <a:gd name="T25" fmla="*/ 414 h 524"/>
                <a:gd name="T26" fmla="*/ 109 w 654"/>
                <a:gd name="T27" fmla="*/ 524 h 524"/>
                <a:gd name="T28" fmla="*/ 545 w 654"/>
                <a:gd name="T29" fmla="*/ 524 h 524"/>
                <a:gd name="T30" fmla="*/ 654 w 654"/>
                <a:gd name="T31" fmla="*/ 414 h 524"/>
                <a:gd name="T32" fmla="*/ 654 w 654"/>
                <a:gd name="T33" fmla="*/ 173 h 524"/>
                <a:gd name="T34" fmla="*/ 545 w 654"/>
                <a:gd name="T35" fmla="*/ 63 h 524"/>
                <a:gd name="T36" fmla="*/ 545 w 654"/>
                <a:gd name="T37" fmla="*/ 494 h 524"/>
                <a:gd name="T38" fmla="*/ 109 w 654"/>
                <a:gd name="T39" fmla="*/ 494 h 524"/>
                <a:gd name="T40" fmla="*/ 29 w 654"/>
                <a:gd name="T41" fmla="*/ 414 h 524"/>
                <a:gd name="T42" fmla="*/ 29 w 654"/>
                <a:gd name="T43" fmla="*/ 396 h 524"/>
                <a:gd name="T44" fmla="*/ 173 w 654"/>
                <a:gd name="T45" fmla="*/ 396 h 524"/>
                <a:gd name="T46" fmla="*/ 180 w 654"/>
                <a:gd name="T47" fmla="*/ 388 h 524"/>
                <a:gd name="T48" fmla="*/ 173 w 654"/>
                <a:gd name="T49" fmla="*/ 380 h 524"/>
                <a:gd name="T50" fmla="*/ 29 w 654"/>
                <a:gd name="T51" fmla="*/ 380 h 524"/>
                <a:gd name="T52" fmla="*/ 29 w 654"/>
                <a:gd name="T53" fmla="*/ 173 h 524"/>
                <a:gd name="T54" fmla="*/ 109 w 654"/>
                <a:gd name="T55" fmla="*/ 93 h 524"/>
                <a:gd name="T56" fmla="*/ 196 w 654"/>
                <a:gd name="T57" fmla="*/ 93 h 524"/>
                <a:gd name="T58" fmla="*/ 203 w 654"/>
                <a:gd name="T59" fmla="*/ 88 h 524"/>
                <a:gd name="T60" fmla="*/ 205 w 654"/>
                <a:gd name="T61" fmla="*/ 84 h 524"/>
                <a:gd name="T62" fmla="*/ 257 w 654"/>
                <a:gd name="T63" fmla="*/ 35 h 524"/>
                <a:gd name="T64" fmla="*/ 269 w 654"/>
                <a:gd name="T65" fmla="*/ 30 h 524"/>
                <a:gd name="T66" fmla="*/ 386 w 654"/>
                <a:gd name="T67" fmla="*/ 30 h 524"/>
                <a:gd name="T68" fmla="*/ 397 w 654"/>
                <a:gd name="T69" fmla="*/ 34 h 524"/>
                <a:gd name="T70" fmla="*/ 449 w 654"/>
                <a:gd name="T71" fmla="*/ 83 h 524"/>
                <a:gd name="T72" fmla="*/ 450 w 654"/>
                <a:gd name="T73" fmla="*/ 87 h 524"/>
                <a:gd name="T74" fmla="*/ 458 w 654"/>
                <a:gd name="T75" fmla="*/ 93 h 524"/>
                <a:gd name="T76" fmla="*/ 545 w 654"/>
                <a:gd name="T77" fmla="*/ 93 h 524"/>
                <a:gd name="T78" fmla="*/ 625 w 654"/>
                <a:gd name="T79" fmla="*/ 173 h 524"/>
                <a:gd name="T80" fmla="*/ 625 w 654"/>
                <a:gd name="T81" fmla="*/ 380 h 524"/>
                <a:gd name="T82" fmla="*/ 483 w 654"/>
                <a:gd name="T83" fmla="*/ 380 h 524"/>
                <a:gd name="T84" fmla="*/ 475 w 654"/>
                <a:gd name="T85" fmla="*/ 388 h 524"/>
                <a:gd name="T86" fmla="*/ 483 w 654"/>
                <a:gd name="T87" fmla="*/ 396 h 524"/>
                <a:gd name="T88" fmla="*/ 625 w 654"/>
                <a:gd name="T89" fmla="*/ 396 h 524"/>
                <a:gd name="T90" fmla="*/ 625 w 654"/>
                <a:gd name="T91" fmla="*/ 413 h 524"/>
                <a:gd name="T92" fmla="*/ 625 w 654"/>
                <a:gd name="T93" fmla="*/ 414 h 524"/>
                <a:gd name="T94" fmla="*/ 545 w 654"/>
                <a:gd name="T95" fmla="*/ 49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524">
                  <a:moveTo>
                    <a:pt x="545" y="63"/>
                  </a:moveTo>
                  <a:cubicBezTo>
                    <a:pt x="545" y="63"/>
                    <a:pt x="545" y="63"/>
                    <a:pt x="545" y="63"/>
                  </a:cubicBezTo>
                  <a:cubicBezTo>
                    <a:pt x="471" y="63"/>
                    <a:pt x="471" y="63"/>
                    <a:pt x="471" y="63"/>
                  </a:cubicBezTo>
                  <a:cubicBezTo>
                    <a:pt x="471" y="63"/>
                    <a:pt x="471" y="62"/>
                    <a:pt x="470" y="62"/>
                  </a:cubicBezTo>
                  <a:cubicBezTo>
                    <a:pt x="417" y="12"/>
                    <a:pt x="417" y="12"/>
                    <a:pt x="417" y="12"/>
                  </a:cubicBezTo>
                  <a:cubicBezTo>
                    <a:pt x="410" y="5"/>
                    <a:pt x="396" y="0"/>
                    <a:pt x="386" y="0"/>
                  </a:cubicBezTo>
                  <a:cubicBezTo>
                    <a:pt x="268" y="0"/>
                    <a:pt x="268" y="0"/>
                    <a:pt x="268" y="0"/>
                  </a:cubicBezTo>
                  <a:cubicBezTo>
                    <a:pt x="258" y="0"/>
                    <a:pt x="245" y="5"/>
                    <a:pt x="237" y="13"/>
                  </a:cubicBezTo>
                  <a:cubicBezTo>
                    <a:pt x="184" y="62"/>
                    <a:pt x="184" y="62"/>
                    <a:pt x="184" y="62"/>
                  </a:cubicBezTo>
                  <a:cubicBezTo>
                    <a:pt x="184" y="63"/>
                    <a:pt x="183" y="63"/>
                    <a:pt x="183" y="63"/>
                  </a:cubicBezTo>
                  <a:cubicBezTo>
                    <a:pt x="109" y="63"/>
                    <a:pt x="109" y="63"/>
                    <a:pt x="109" y="63"/>
                  </a:cubicBezTo>
                  <a:cubicBezTo>
                    <a:pt x="49" y="63"/>
                    <a:pt x="0" y="112"/>
                    <a:pt x="0" y="173"/>
                  </a:cubicBezTo>
                  <a:cubicBezTo>
                    <a:pt x="0" y="414"/>
                    <a:pt x="0" y="414"/>
                    <a:pt x="0" y="414"/>
                  </a:cubicBezTo>
                  <a:cubicBezTo>
                    <a:pt x="0" y="474"/>
                    <a:pt x="49" y="524"/>
                    <a:pt x="109" y="524"/>
                  </a:cubicBezTo>
                  <a:cubicBezTo>
                    <a:pt x="545" y="524"/>
                    <a:pt x="545" y="524"/>
                    <a:pt x="545" y="524"/>
                  </a:cubicBezTo>
                  <a:cubicBezTo>
                    <a:pt x="605" y="524"/>
                    <a:pt x="654" y="474"/>
                    <a:pt x="654" y="414"/>
                  </a:cubicBezTo>
                  <a:cubicBezTo>
                    <a:pt x="654" y="173"/>
                    <a:pt x="654" y="173"/>
                    <a:pt x="654" y="173"/>
                  </a:cubicBezTo>
                  <a:cubicBezTo>
                    <a:pt x="654" y="112"/>
                    <a:pt x="605" y="63"/>
                    <a:pt x="545" y="63"/>
                  </a:cubicBezTo>
                  <a:close/>
                  <a:moveTo>
                    <a:pt x="545" y="494"/>
                  </a:moveTo>
                  <a:cubicBezTo>
                    <a:pt x="109" y="494"/>
                    <a:pt x="109" y="494"/>
                    <a:pt x="109" y="494"/>
                  </a:cubicBezTo>
                  <a:cubicBezTo>
                    <a:pt x="65" y="494"/>
                    <a:pt x="29" y="458"/>
                    <a:pt x="29" y="414"/>
                  </a:cubicBezTo>
                  <a:cubicBezTo>
                    <a:pt x="29" y="396"/>
                    <a:pt x="29" y="396"/>
                    <a:pt x="29" y="396"/>
                  </a:cubicBezTo>
                  <a:cubicBezTo>
                    <a:pt x="173" y="396"/>
                    <a:pt x="173" y="396"/>
                    <a:pt x="173" y="396"/>
                  </a:cubicBezTo>
                  <a:cubicBezTo>
                    <a:pt x="177" y="396"/>
                    <a:pt x="180" y="392"/>
                    <a:pt x="180" y="388"/>
                  </a:cubicBezTo>
                  <a:cubicBezTo>
                    <a:pt x="180" y="384"/>
                    <a:pt x="177" y="380"/>
                    <a:pt x="173" y="380"/>
                  </a:cubicBezTo>
                  <a:cubicBezTo>
                    <a:pt x="29" y="380"/>
                    <a:pt x="29" y="380"/>
                    <a:pt x="29" y="380"/>
                  </a:cubicBezTo>
                  <a:cubicBezTo>
                    <a:pt x="29" y="173"/>
                    <a:pt x="29" y="173"/>
                    <a:pt x="29" y="173"/>
                  </a:cubicBezTo>
                  <a:cubicBezTo>
                    <a:pt x="29" y="129"/>
                    <a:pt x="65" y="93"/>
                    <a:pt x="109" y="93"/>
                  </a:cubicBezTo>
                  <a:cubicBezTo>
                    <a:pt x="196" y="93"/>
                    <a:pt x="196" y="93"/>
                    <a:pt x="196" y="93"/>
                  </a:cubicBezTo>
                  <a:cubicBezTo>
                    <a:pt x="199" y="93"/>
                    <a:pt x="202" y="91"/>
                    <a:pt x="203" y="88"/>
                  </a:cubicBezTo>
                  <a:cubicBezTo>
                    <a:pt x="205" y="84"/>
                    <a:pt x="205" y="84"/>
                    <a:pt x="205" y="84"/>
                  </a:cubicBezTo>
                  <a:cubicBezTo>
                    <a:pt x="257" y="35"/>
                    <a:pt x="257" y="35"/>
                    <a:pt x="257" y="35"/>
                  </a:cubicBezTo>
                  <a:cubicBezTo>
                    <a:pt x="261" y="32"/>
                    <a:pt x="265" y="30"/>
                    <a:pt x="269" y="30"/>
                  </a:cubicBezTo>
                  <a:cubicBezTo>
                    <a:pt x="386" y="30"/>
                    <a:pt x="386" y="30"/>
                    <a:pt x="386" y="30"/>
                  </a:cubicBezTo>
                  <a:cubicBezTo>
                    <a:pt x="390" y="30"/>
                    <a:pt x="394" y="32"/>
                    <a:pt x="397" y="34"/>
                  </a:cubicBezTo>
                  <a:cubicBezTo>
                    <a:pt x="449" y="83"/>
                    <a:pt x="449" y="83"/>
                    <a:pt x="449" y="83"/>
                  </a:cubicBezTo>
                  <a:cubicBezTo>
                    <a:pt x="450" y="87"/>
                    <a:pt x="450" y="87"/>
                    <a:pt x="450" y="87"/>
                  </a:cubicBezTo>
                  <a:cubicBezTo>
                    <a:pt x="451" y="91"/>
                    <a:pt x="454" y="93"/>
                    <a:pt x="458" y="93"/>
                  </a:cubicBezTo>
                  <a:cubicBezTo>
                    <a:pt x="545" y="93"/>
                    <a:pt x="545" y="93"/>
                    <a:pt x="545" y="93"/>
                  </a:cubicBezTo>
                  <a:cubicBezTo>
                    <a:pt x="589" y="93"/>
                    <a:pt x="625" y="129"/>
                    <a:pt x="625" y="173"/>
                  </a:cubicBezTo>
                  <a:cubicBezTo>
                    <a:pt x="625" y="380"/>
                    <a:pt x="625" y="380"/>
                    <a:pt x="625" y="380"/>
                  </a:cubicBezTo>
                  <a:cubicBezTo>
                    <a:pt x="483" y="380"/>
                    <a:pt x="483" y="380"/>
                    <a:pt x="483" y="380"/>
                  </a:cubicBezTo>
                  <a:cubicBezTo>
                    <a:pt x="479" y="380"/>
                    <a:pt x="475" y="384"/>
                    <a:pt x="475" y="388"/>
                  </a:cubicBezTo>
                  <a:cubicBezTo>
                    <a:pt x="475" y="392"/>
                    <a:pt x="479" y="396"/>
                    <a:pt x="483" y="396"/>
                  </a:cubicBezTo>
                  <a:cubicBezTo>
                    <a:pt x="625" y="396"/>
                    <a:pt x="625" y="396"/>
                    <a:pt x="625" y="396"/>
                  </a:cubicBezTo>
                  <a:cubicBezTo>
                    <a:pt x="625" y="413"/>
                    <a:pt x="625" y="413"/>
                    <a:pt x="625" y="413"/>
                  </a:cubicBezTo>
                  <a:cubicBezTo>
                    <a:pt x="625" y="413"/>
                    <a:pt x="625" y="414"/>
                    <a:pt x="625" y="414"/>
                  </a:cubicBezTo>
                  <a:cubicBezTo>
                    <a:pt x="625" y="458"/>
                    <a:pt x="589" y="494"/>
                    <a:pt x="545" y="4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5" name="Freeform 48"/>
            <p:cNvSpPr>
              <a:spLocks noEditPoints="1"/>
            </p:cNvSpPr>
            <p:nvPr/>
          </p:nvSpPr>
          <p:spPr bwMode="auto">
            <a:xfrm>
              <a:off x="5510213" y="2873376"/>
              <a:ext cx="220663" cy="219075"/>
            </a:xfrm>
            <a:custGeom>
              <a:avLst/>
              <a:gdLst>
                <a:gd name="T0" fmla="*/ 152 w 304"/>
                <a:gd name="T1" fmla="*/ 0 h 305"/>
                <a:gd name="T2" fmla="*/ 152 w 304"/>
                <a:gd name="T3" fmla="*/ 0 h 305"/>
                <a:gd name="T4" fmla="*/ 0 w 304"/>
                <a:gd name="T5" fmla="*/ 153 h 305"/>
                <a:gd name="T6" fmla="*/ 152 w 304"/>
                <a:gd name="T7" fmla="*/ 305 h 305"/>
                <a:gd name="T8" fmla="*/ 304 w 304"/>
                <a:gd name="T9" fmla="*/ 153 h 305"/>
                <a:gd name="T10" fmla="*/ 152 w 304"/>
                <a:gd name="T11" fmla="*/ 0 h 305"/>
                <a:gd name="T12" fmla="*/ 280 w 304"/>
                <a:gd name="T13" fmla="*/ 153 h 305"/>
                <a:gd name="T14" fmla="*/ 152 w 304"/>
                <a:gd name="T15" fmla="*/ 281 h 305"/>
                <a:gd name="T16" fmla="*/ 24 w 304"/>
                <a:gd name="T17" fmla="*/ 153 h 305"/>
                <a:gd name="T18" fmla="*/ 152 w 304"/>
                <a:gd name="T19" fmla="*/ 24 h 305"/>
                <a:gd name="T20" fmla="*/ 280 w 304"/>
                <a:gd name="T21" fmla="*/ 15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05">
                  <a:moveTo>
                    <a:pt x="152" y="0"/>
                  </a:moveTo>
                  <a:cubicBezTo>
                    <a:pt x="152" y="0"/>
                    <a:pt x="152" y="0"/>
                    <a:pt x="152" y="0"/>
                  </a:cubicBezTo>
                  <a:cubicBezTo>
                    <a:pt x="68" y="0"/>
                    <a:pt x="0" y="69"/>
                    <a:pt x="0" y="153"/>
                  </a:cubicBezTo>
                  <a:cubicBezTo>
                    <a:pt x="0" y="237"/>
                    <a:pt x="68" y="305"/>
                    <a:pt x="152" y="305"/>
                  </a:cubicBezTo>
                  <a:cubicBezTo>
                    <a:pt x="236" y="305"/>
                    <a:pt x="304" y="237"/>
                    <a:pt x="304" y="153"/>
                  </a:cubicBezTo>
                  <a:cubicBezTo>
                    <a:pt x="304" y="69"/>
                    <a:pt x="236" y="1"/>
                    <a:pt x="152" y="0"/>
                  </a:cubicBezTo>
                  <a:close/>
                  <a:moveTo>
                    <a:pt x="280" y="153"/>
                  </a:moveTo>
                  <a:cubicBezTo>
                    <a:pt x="280" y="223"/>
                    <a:pt x="223" y="281"/>
                    <a:pt x="152" y="281"/>
                  </a:cubicBezTo>
                  <a:cubicBezTo>
                    <a:pt x="81" y="281"/>
                    <a:pt x="24" y="223"/>
                    <a:pt x="24" y="153"/>
                  </a:cubicBezTo>
                  <a:cubicBezTo>
                    <a:pt x="24" y="82"/>
                    <a:pt x="81" y="24"/>
                    <a:pt x="152" y="24"/>
                  </a:cubicBezTo>
                  <a:cubicBezTo>
                    <a:pt x="223" y="24"/>
                    <a:pt x="280" y="82"/>
                    <a:pt x="28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6" name="Freeform 49"/>
            <p:cNvSpPr>
              <a:spLocks noEditPoints="1"/>
            </p:cNvSpPr>
            <p:nvPr/>
          </p:nvSpPr>
          <p:spPr bwMode="auto">
            <a:xfrm>
              <a:off x="5768975" y="2862263"/>
              <a:ext cx="38100" cy="39688"/>
            </a:xfrm>
            <a:custGeom>
              <a:avLst/>
              <a:gdLst>
                <a:gd name="T0" fmla="*/ 27 w 53"/>
                <a:gd name="T1" fmla="*/ 54 h 54"/>
                <a:gd name="T2" fmla="*/ 53 w 53"/>
                <a:gd name="T3" fmla="*/ 27 h 54"/>
                <a:gd name="T4" fmla="*/ 27 w 53"/>
                <a:gd name="T5" fmla="*/ 0 h 54"/>
                <a:gd name="T6" fmla="*/ 27 w 53"/>
                <a:gd name="T7" fmla="*/ 0 h 54"/>
                <a:gd name="T8" fmla="*/ 0 w 53"/>
                <a:gd name="T9" fmla="*/ 27 h 54"/>
                <a:gd name="T10" fmla="*/ 27 w 53"/>
                <a:gd name="T11" fmla="*/ 54 h 54"/>
                <a:gd name="T12" fmla="*/ 22 w 53"/>
                <a:gd name="T13" fmla="*/ 27 h 54"/>
                <a:gd name="T14" fmla="*/ 27 w 53"/>
                <a:gd name="T15" fmla="*/ 22 h 54"/>
                <a:gd name="T16" fmla="*/ 31 w 53"/>
                <a:gd name="T17" fmla="*/ 27 h 54"/>
                <a:gd name="T18" fmla="*/ 27 w 53"/>
                <a:gd name="T19" fmla="*/ 31 h 54"/>
                <a:gd name="T20" fmla="*/ 27 w 53"/>
                <a:gd name="T21" fmla="*/ 31 h 54"/>
                <a:gd name="T22" fmla="*/ 22 w 53"/>
                <a:gd name="T2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4">
                  <a:moveTo>
                    <a:pt x="27" y="54"/>
                  </a:moveTo>
                  <a:cubicBezTo>
                    <a:pt x="41" y="54"/>
                    <a:pt x="53" y="42"/>
                    <a:pt x="53" y="27"/>
                  </a:cubicBezTo>
                  <a:cubicBezTo>
                    <a:pt x="53" y="12"/>
                    <a:pt x="41" y="0"/>
                    <a:pt x="27" y="0"/>
                  </a:cubicBezTo>
                  <a:cubicBezTo>
                    <a:pt x="27" y="0"/>
                    <a:pt x="27" y="0"/>
                    <a:pt x="27" y="0"/>
                  </a:cubicBezTo>
                  <a:cubicBezTo>
                    <a:pt x="12" y="0"/>
                    <a:pt x="0" y="12"/>
                    <a:pt x="0" y="27"/>
                  </a:cubicBezTo>
                  <a:cubicBezTo>
                    <a:pt x="0" y="42"/>
                    <a:pt x="12" y="54"/>
                    <a:pt x="27" y="54"/>
                  </a:cubicBezTo>
                  <a:close/>
                  <a:moveTo>
                    <a:pt x="22" y="27"/>
                  </a:moveTo>
                  <a:cubicBezTo>
                    <a:pt x="22" y="24"/>
                    <a:pt x="24" y="22"/>
                    <a:pt x="27" y="22"/>
                  </a:cubicBezTo>
                  <a:cubicBezTo>
                    <a:pt x="29" y="22"/>
                    <a:pt x="31" y="24"/>
                    <a:pt x="31" y="27"/>
                  </a:cubicBezTo>
                  <a:cubicBezTo>
                    <a:pt x="31" y="29"/>
                    <a:pt x="29" y="31"/>
                    <a:pt x="27" y="31"/>
                  </a:cubicBezTo>
                  <a:cubicBezTo>
                    <a:pt x="27" y="31"/>
                    <a:pt x="27" y="31"/>
                    <a:pt x="27" y="31"/>
                  </a:cubicBezTo>
                  <a:cubicBezTo>
                    <a:pt x="24" y="31"/>
                    <a:pt x="22" y="29"/>
                    <a:pt x="2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7" name="Freeform 50"/>
            <p:cNvSpPr>
              <a:spLocks noEditPoints="1"/>
            </p:cNvSpPr>
            <p:nvPr/>
          </p:nvSpPr>
          <p:spPr bwMode="auto">
            <a:xfrm>
              <a:off x="5541963" y="2903538"/>
              <a:ext cx="157163" cy="158750"/>
            </a:xfrm>
            <a:custGeom>
              <a:avLst/>
              <a:gdLst>
                <a:gd name="T0" fmla="*/ 110 w 220"/>
                <a:gd name="T1" fmla="*/ 0 h 220"/>
                <a:gd name="T2" fmla="*/ 110 w 220"/>
                <a:gd name="T3" fmla="*/ 0 h 220"/>
                <a:gd name="T4" fmla="*/ 0 w 220"/>
                <a:gd name="T5" fmla="*/ 110 h 220"/>
                <a:gd name="T6" fmla="*/ 110 w 220"/>
                <a:gd name="T7" fmla="*/ 220 h 220"/>
                <a:gd name="T8" fmla="*/ 220 w 220"/>
                <a:gd name="T9" fmla="*/ 110 h 220"/>
                <a:gd name="T10" fmla="*/ 110 w 220"/>
                <a:gd name="T11" fmla="*/ 0 h 220"/>
                <a:gd name="T12" fmla="*/ 196 w 220"/>
                <a:gd name="T13" fmla="*/ 110 h 220"/>
                <a:gd name="T14" fmla="*/ 110 w 220"/>
                <a:gd name="T15" fmla="*/ 196 h 220"/>
                <a:gd name="T16" fmla="*/ 24 w 220"/>
                <a:gd name="T17" fmla="*/ 110 h 220"/>
                <a:gd name="T18" fmla="*/ 110 w 220"/>
                <a:gd name="T19" fmla="*/ 23 h 220"/>
                <a:gd name="T20" fmla="*/ 196 w 220"/>
                <a:gd name="T21"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20">
                  <a:moveTo>
                    <a:pt x="110" y="0"/>
                  </a:moveTo>
                  <a:cubicBezTo>
                    <a:pt x="110" y="0"/>
                    <a:pt x="110" y="0"/>
                    <a:pt x="110" y="0"/>
                  </a:cubicBezTo>
                  <a:cubicBezTo>
                    <a:pt x="49" y="0"/>
                    <a:pt x="0" y="49"/>
                    <a:pt x="0" y="110"/>
                  </a:cubicBezTo>
                  <a:cubicBezTo>
                    <a:pt x="0" y="170"/>
                    <a:pt x="49" y="220"/>
                    <a:pt x="110" y="220"/>
                  </a:cubicBezTo>
                  <a:cubicBezTo>
                    <a:pt x="171" y="220"/>
                    <a:pt x="220" y="170"/>
                    <a:pt x="220" y="110"/>
                  </a:cubicBezTo>
                  <a:cubicBezTo>
                    <a:pt x="220" y="49"/>
                    <a:pt x="171" y="0"/>
                    <a:pt x="110" y="0"/>
                  </a:cubicBezTo>
                  <a:close/>
                  <a:moveTo>
                    <a:pt x="196" y="110"/>
                  </a:moveTo>
                  <a:cubicBezTo>
                    <a:pt x="196" y="157"/>
                    <a:pt x="157" y="196"/>
                    <a:pt x="110" y="196"/>
                  </a:cubicBezTo>
                  <a:cubicBezTo>
                    <a:pt x="62" y="196"/>
                    <a:pt x="24" y="157"/>
                    <a:pt x="24" y="110"/>
                  </a:cubicBezTo>
                  <a:cubicBezTo>
                    <a:pt x="24" y="62"/>
                    <a:pt x="62" y="23"/>
                    <a:pt x="110" y="23"/>
                  </a:cubicBezTo>
                  <a:cubicBezTo>
                    <a:pt x="158" y="23"/>
                    <a:pt x="196" y="62"/>
                    <a:pt x="196"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88" name="Oval 51"/>
            <p:cNvSpPr>
              <a:spLocks noChangeArrowheads="1"/>
            </p:cNvSpPr>
            <p:nvPr/>
          </p:nvSpPr>
          <p:spPr bwMode="auto">
            <a:xfrm>
              <a:off x="5780088" y="2908301"/>
              <a:ext cx="14288"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9" name="Freeform 52"/>
            <p:cNvSpPr>
              <a:spLocks/>
            </p:cNvSpPr>
            <p:nvPr/>
          </p:nvSpPr>
          <p:spPr bwMode="auto">
            <a:xfrm>
              <a:off x="5576888" y="2809876"/>
              <a:ext cx="87313" cy="11113"/>
            </a:xfrm>
            <a:custGeom>
              <a:avLst/>
              <a:gdLst>
                <a:gd name="T0" fmla="*/ 7 w 120"/>
                <a:gd name="T1" fmla="*/ 15 h 15"/>
                <a:gd name="T2" fmla="*/ 113 w 120"/>
                <a:gd name="T3" fmla="*/ 15 h 15"/>
                <a:gd name="T4" fmla="*/ 120 w 120"/>
                <a:gd name="T5" fmla="*/ 7 h 15"/>
                <a:gd name="T6" fmla="*/ 113 w 120"/>
                <a:gd name="T7" fmla="*/ 0 h 15"/>
                <a:gd name="T8" fmla="*/ 7 w 120"/>
                <a:gd name="T9" fmla="*/ 0 h 15"/>
                <a:gd name="T10" fmla="*/ 0 w 120"/>
                <a:gd name="T11" fmla="*/ 7 h 15"/>
                <a:gd name="T12" fmla="*/ 7 w 120"/>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20" h="15">
                  <a:moveTo>
                    <a:pt x="7" y="15"/>
                  </a:moveTo>
                  <a:cubicBezTo>
                    <a:pt x="113" y="15"/>
                    <a:pt x="113" y="15"/>
                    <a:pt x="113" y="15"/>
                  </a:cubicBezTo>
                  <a:cubicBezTo>
                    <a:pt x="117" y="15"/>
                    <a:pt x="120" y="12"/>
                    <a:pt x="120" y="7"/>
                  </a:cubicBezTo>
                  <a:cubicBezTo>
                    <a:pt x="120" y="3"/>
                    <a:pt x="117" y="0"/>
                    <a:pt x="113" y="0"/>
                  </a:cubicBezTo>
                  <a:cubicBezTo>
                    <a:pt x="7" y="0"/>
                    <a:pt x="7" y="0"/>
                    <a:pt x="7" y="0"/>
                  </a:cubicBezTo>
                  <a:cubicBezTo>
                    <a:pt x="3" y="0"/>
                    <a:pt x="0" y="3"/>
                    <a:pt x="0" y="7"/>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90" name="Freeform 56"/>
          <p:cNvSpPr>
            <a:spLocks noEditPoints="1"/>
          </p:cNvSpPr>
          <p:nvPr/>
        </p:nvSpPr>
        <p:spPr bwMode="auto">
          <a:xfrm>
            <a:off x="4825264" y="3603201"/>
            <a:ext cx="977581" cy="840537"/>
          </a:xfrm>
          <a:custGeom>
            <a:avLst/>
            <a:gdLst>
              <a:gd name="T0" fmla="*/ 690 w 708"/>
              <a:gd name="T1" fmla="*/ 22 h 608"/>
              <a:gd name="T2" fmla="*/ 643 w 708"/>
              <a:gd name="T3" fmla="*/ 0 h 608"/>
              <a:gd name="T4" fmla="*/ 577 w 708"/>
              <a:gd name="T5" fmla="*/ 70 h 608"/>
              <a:gd name="T6" fmla="*/ 456 w 708"/>
              <a:gd name="T7" fmla="*/ 100 h 608"/>
              <a:gd name="T8" fmla="*/ 456 w 708"/>
              <a:gd name="T9" fmla="*/ 100 h 608"/>
              <a:gd name="T10" fmla="*/ 86 w 708"/>
              <a:gd name="T11" fmla="*/ 193 h 608"/>
              <a:gd name="T12" fmla="*/ 43 w 708"/>
              <a:gd name="T13" fmla="*/ 176 h 608"/>
              <a:gd name="T14" fmla="*/ 14 w 708"/>
              <a:gd name="T15" fmla="*/ 179 h 608"/>
              <a:gd name="T16" fmla="*/ 0 w 708"/>
              <a:gd name="T17" fmla="*/ 206 h 608"/>
              <a:gd name="T18" fmla="*/ 0 w 708"/>
              <a:gd name="T19" fmla="*/ 402 h 608"/>
              <a:gd name="T20" fmla="*/ 14 w 708"/>
              <a:gd name="T21" fmla="*/ 428 h 608"/>
              <a:gd name="T22" fmla="*/ 32 w 708"/>
              <a:gd name="T23" fmla="*/ 434 h 608"/>
              <a:gd name="T24" fmla="*/ 32 w 708"/>
              <a:gd name="T25" fmla="*/ 434 h 608"/>
              <a:gd name="T26" fmla="*/ 43 w 708"/>
              <a:gd name="T27" fmla="*/ 432 h 608"/>
              <a:gd name="T28" fmla="*/ 86 w 708"/>
              <a:gd name="T29" fmla="*/ 415 h 608"/>
              <a:gd name="T30" fmla="*/ 164 w 708"/>
              <a:gd name="T31" fmla="*/ 434 h 608"/>
              <a:gd name="T32" fmla="*/ 164 w 708"/>
              <a:gd name="T33" fmla="*/ 442 h 608"/>
              <a:gd name="T34" fmla="*/ 270 w 708"/>
              <a:gd name="T35" fmla="*/ 553 h 608"/>
              <a:gd name="T36" fmla="*/ 270 w 708"/>
              <a:gd name="T37" fmla="*/ 553 h 608"/>
              <a:gd name="T38" fmla="*/ 275 w 708"/>
              <a:gd name="T39" fmla="*/ 553 h 608"/>
              <a:gd name="T40" fmla="*/ 376 w 708"/>
              <a:gd name="T41" fmla="*/ 487 h 608"/>
              <a:gd name="T42" fmla="*/ 577 w 708"/>
              <a:gd name="T43" fmla="*/ 538 h 608"/>
              <a:gd name="T44" fmla="*/ 643 w 708"/>
              <a:gd name="T45" fmla="*/ 608 h 608"/>
              <a:gd name="T46" fmla="*/ 708 w 708"/>
              <a:gd name="T47" fmla="*/ 536 h 608"/>
              <a:gd name="T48" fmla="*/ 708 w 708"/>
              <a:gd name="T49" fmla="*/ 71 h 608"/>
              <a:gd name="T50" fmla="*/ 690 w 708"/>
              <a:gd name="T51" fmla="*/ 22 h 608"/>
              <a:gd name="T52" fmla="*/ 643 w 708"/>
              <a:gd name="T53" fmla="*/ 570 h 608"/>
              <a:gd name="T54" fmla="*/ 616 w 708"/>
              <a:gd name="T55" fmla="*/ 536 h 608"/>
              <a:gd name="T56" fmla="*/ 616 w 708"/>
              <a:gd name="T57" fmla="*/ 523 h 608"/>
              <a:gd name="T58" fmla="*/ 616 w 708"/>
              <a:gd name="T59" fmla="*/ 523 h 608"/>
              <a:gd name="T60" fmla="*/ 616 w 708"/>
              <a:gd name="T61" fmla="*/ 523 h 608"/>
              <a:gd name="T62" fmla="*/ 616 w 708"/>
              <a:gd name="T63" fmla="*/ 85 h 608"/>
              <a:gd name="T64" fmla="*/ 616 w 708"/>
              <a:gd name="T65" fmla="*/ 85 h 608"/>
              <a:gd name="T66" fmla="*/ 616 w 708"/>
              <a:gd name="T67" fmla="*/ 84 h 608"/>
              <a:gd name="T68" fmla="*/ 616 w 708"/>
              <a:gd name="T69" fmla="*/ 71 h 608"/>
              <a:gd name="T70" fmla="*/ 643 w 708"/>
              <a:gd name="T71" fmla="*/ 38 h 608"/>
              <a:gd name="T72" fmla="*/ 661 w 708"/>
              <a:gd name="T73" fmla="*/ 47 h 608"/>
              <a:gd name="T74" fmla="*/ 670 w 708"/>
              <a:gd name="T75" fmla="*/ 71 h 608"/>
              <a:gd name="T76" fmla="*/ 670 w 708"/>
              <a:gd name="T77" fmla="*/ 536 h 608"/>
              <a:gd name="T78" fmla="*/ 643 w 708"/>
              <a:gd name="T79" fmla="*/ 570 h 608"/>
              <a:gd name="T80" fmla="*/ 104 w 708"/>
              <a:gd name="T81" fmla="*/ 380 h 608"/>
              <a:gd name="T82" fmla="*/ 104 w 708"/>
              <a:gd name="T83" fmla="*/ 228 h 608"/>
              <a:gd name="T84" fmla="*/ 442 w 708"/>
              <a:gd name="T85" fmla="*/ 143 h 608"/>
              <a:gd name="T86" fmla="*/ 442 w 708"/>
              <a:gd name="T87" fmla="*/ 464 h 608"/>
              <a:gd name="T88" fmla="*/ 104 w 708"/>
              <a:gd name="T89" fmla="*/ 380 h 608"/>
              <a:gd name="T90" fmla="*/ 577 w 708"/>
              <a:gd name="T91" fmla="*/ 109 h 608"/>
              <a:gd name="T92" fmla="*/ 577 w 708"/>
              <a:gd name="T93" fmla="*/ 498 h 608"/>
              <a:gd name="T94" fmla="*/ 541 w 708"/>
              <a:gd name="T95" fmla="*/ 489 h 608"/>
              <a:gd name="T96" fmla="*/ 480 w 708"/>
              <a:gd name="T97" fmla="*/ 474 h 608"/>
              <a:gd name="T98" fmla="*/ 480 w 708"/>
              <a:gd name="T99" fmla="*/ 134 h 608"/>
              <a:gd name="T100" fmla="*/ 554 w 708"/>
              <a:gd name="T101" fmla="*/ 115 h 608"/>
              <a:gd name="T102" fmla="*/ 577 w 708"/>
              <a:gd name="T103" fmla="*/ 109 h 608"/>
              <a:gd name="T104" fmla="*/ 66 w 708"/>
              <a:gd name="T105" fmla="*/ 382 h 608"/>
              <a:gd name="T106" fmla="*/ 38 w 708"/>
              <a:gd name="T107" fmla="*/ 393 h 608"/>
              <a:gd name="T108" fmla="*/ 38 w 708"/>
              <a:gd name="T109" fmla="*/ 215 h 608"/>
              <a:gd name="T110" fmla="*/ 66 w 708"/>
              <a:gd name="T111" fmla="*/ 226 h 608"/>
              <a:gd name="T112" fmla="*/ 66 w 708"/>
              <a:gd name="T113" fmla="*/ 382 h 608"/>
              <a:gd name="T114" fmla="*/ 248 w 708"/>
              <a:gd name="T115" fmla="*/ 455 h 608"/>
              <a:gd name="T116" fmla="*/ 338 w 708"/>
              <a:gd name="T117" fmla="*/ 478 h 608"/>
              <a:gd name="T118" fmla="*/ 275 w 708"/>
              <a:gd name="T119" fmla="*/ 514 h 608"/>
              <a:gd name="T120" fmla="*/ 202 w 708"/>
              <a:gd name="T121" fmla="*/ 444 h 608"/>
              <a:gd name="T122" fmla="*/ 248 w 708"/>
              <a:gd name="T123" fmla="*/ 45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8" h="608">
                <a:moveTo>
                  <a:pt x="690" y="22"/>
                </a:moveTo>
                <a:cubicBezTo>
                  <a:pt x="677" y="7"/>
                  <a:pt x="661" y="0"/>
                  <a:pt x="643" y="0"/>
                </a:cubicBezTo>
                <a:cubicBezTo>
                  <a:pt x="607" y="0"/>
                  <a:pt x="578" y="31"/>
                  <a:pt x="577" y="70"/>
                </a:cubicBezTo>
                <a:cubicBezTo>
                  <a:pt x="456" y="100"/>
                  <a:pt x="456" y="100"/>
                  <a:pt x="456" y="100"/>
                </a:cubicBezTo>
                <a:cubicBezTo>
                  <a:pt x="456" y="100"/>
                  <a:pt x="456" y="100"/>
                  <a:pt x="456" y="100"/>
                </a:cubicBezTo>
                <a:cubicBezTo>
                  <a:pt x="86" y="193"/>
                  <a:pt x="86" y="193"/>
                  <a:pt x="86" y="193"/>
                </a:cubicBezTo>
                <a:cubicBezTo>
                  <a:pt x="43" y="176"/>
                  <a:pt x="43" y="176"/>
                  <a:pt x="43" y="176"/>
                </a:cubicBezTo>
                <a:cubicBezTo>
                  <a:pt x="33" y="172"/>
                  <a:pt x="22" y="173"/>
                  <a:pt x="14" y="179"/>
                </a:cubicBezTo>
                <a:cubicBezTo>
                  <a:pt x="5" y="185"/>
                  <a:pt x="0" y="195"/>
                  <a:pt x="0" y="206"/>
                </a:cubicBezTo>
                <a:cubicBezTo>
                  <a:pt x="0" y="402"/>
                  <a:pt x="0" y="402"/>
                  <a:pt x="0" y="402"/>
                </a:cubicBezTo>
                <a:cubicBezTo>
                  <a:pt x="0" y="412"/>
                  <a:pt x="5" y="422"/>
                  <a:pt x="14" y="428"/>
                </a:cubicBezTo>
                <a:cubicBezTo>
                  <a:pt x="19" y="432"/>
                  <a:pt x="25" y="434"/>
                  <a:pt x="32" y="434"/>
                </a:cubicBezTo>
                <a:cubicBezTo>
                  <a:pt x="32" y="434"/>
                  <a:pt x="32" y="434"/>
                  <a:pt x="32" y="434"/>
                </a:cubicBezTo>
                <a:cubicBezTo>
                  <a:pt x="36" y="434"/>
                  <a:pt x="39" y="433"/>
                  <a:pt x="43" y="432"/>
                </a:cubicBezTo>
                <a:cubicBezTo>
                  <a:pt x="86" y="415"/>
                  <a:pt x="86" y="415"/>
                  <a:pt x="86" y="415"/>
                </a:cubicBezTo>
                <a:cubicBezTo>
                  <a:pt x="164" y="434"/>
                  <a:pt x="164" y="434"/>
                  <a:pt x="164" y="434"/>
                </a:cubicBezTo>
                <a:cubicBezTo>
                  <a:pt x="164" y="437"/>
                  <a:pt x="164" y="440"/>
                  <a:pt x="164" y="442"/>
                </a:cubicBezTo>
                <a:cubicBezTo>
                  <a:pt x="164" y="502"/>
                  <a:pt x="211" y="550"/>
                  <a:pt x="270" y="553"/>
                </a:cubicBezTo>
                <a:cubicBezTo>
                  <a:pt x="270" y="553"/>
                  <a:pt x="270" y="553"/>
                  <a:pt x="270" y="553"/>
                </a:cubicBezTo>
                <a:cubicBezTo>
                  <a:pt x="275" y="553"/>
                  <a:pt x="275" y="553"/>
                  <a:pt x="275" y="553"/>
                </a:cubicBezTo>
                <a:cubicBezTo>
                  <a:pt x="319" y="553"/>
                  <a:pt x="358" y="527"/>
                  <a:pt x="376" y="487"/>
                </a:cubicBezTo>
                <a:cubicBezTo>
                  <a:pt x="577" y="538"/>
                  <a:pt x="577" y="538"/>
                  <a:pt x="577" y="538"/>
                </a:cubicBezTo>
                <a:cubicBezTo>
                  <a:pt x="578" y="577"/>
                  <a:pt x="607" y="608"/>
                  <a:pt x="643" y="608"/>
                </a:cubicBezTo>
                <a:cubicBezTo>
                  <a:pt x="679" y="608"/>
                  <a:pt x="708" y="576"/>
                  <a:pt x="708" y="536"/>
                </a:cubicBezTo>
                <a:cubicBezTo>
                  <a:pt x="708" y="71"/>
                  <a:pt x="708" y="71"/>
                  <a:pt x="708" y="71"/>
                </a:cubicBezTo>
                <a:cubicBezTo>
                  <a:pt x="708" y="53"/>
                  <a:pt x="702" y="35"/>
                  <a:pt x="690" y="22"/>
                </a:cubicBezTo>
                <a:close/>
                <a:moveTo>
                  <a:pt x="643" y="570"/>
                </a:moveTo>
                <a:cubicBezTo>
                  <a:pt x="628" y="570"/>
                  <a:pt x="616" y="555"/>
                  <a:pt x="616" y="536"/>
                </a:cubicBezTo>
                <a:cubicBezTo>
                  <a:pt x="616" y="523"/>
                  <a:pt x="616" y="523"/>
                  <a:pt x="616" y="523"/>
                </a:cubicBezTo>
                <a:cubicBezTo>
                  <a:pt x="616" y="523"/>
                  <a:pt x="616" y="523"/>
                  <a:pt x="616" y="523"/>
                </a:cubicBezTo>
                <a:cubicBezTo>
                  <a:pt x="616" y="523"/>
                  <a:pt x="616" y="523"/>
                  <a:pt x="616" y="523"/>
                </a:cubicBezTo>
                <a:cubicBezTo>
                  <a:pt x="616" y="85"/>
                  <a:pt x="616" y="85"/>
                  <a:pt x="616" y="85"/>
                </a:cubicBezTo>
                <a:cubicBezTo>
                  <a:pt x="616" y="85"/>
                  <a:pt x="616" y="85"/>
                  <a:pt x="616" y="85"/>
                </a:cubicBezTo>
                <a:cubicBezTo>
                  <a:pt x="616" y="85"/>
                  <a:pt x="616" y="85"/>
                  <a:pt x="616" y="84"/>
                </a:cubicBezTo>
                <a:cubicBezTo>
                  <a:pt x="616" y="71"/>
                  <a:pt x="616" y="71"/>
                  <a:pt x="616" y="71"/>
                </a:cubicBezTo>
                <a:cubicBezTo>
                  <a:pt x="616" y="53"/>
                  <a:pt x="628" y="38"/>
                  <a:pt x="643" y="38"/>
                </a:cubicBezTo>
                <a:cubicBezTo>
                  <a:pt x="649" y="38"/>
                  <a:pt x="656" y="41"/>
                  <a:pt x="661" y="47"/>
                </a:cubicBezTo>
                <a:cubicBezTo>
                  <a:pt x="667" y="53"/>
                  <a:pt x="670" y="62"/>
                  <a:pt x="670" y="71"/>
                </a:cubicBezTo>
                <a:cubicBezTo>
                  <a:pt x="670" y="536"/>
                  <a:pt x="670" y="536"/>
                  <a:pt x="670" y="536"/>
                </a:cubicBezTo>
                <a:cubicBezTo>
                  <a:pt x="670" y="555"/>
                  <a:pt x="658" y="570"/>
                  <a:pt x="643" y="570"/>
                </a:cubicBezTo>
                <a:close/>
                <a:moveTo>
                  <a:pt x="104" y="380"/>
                </a:moveTo>
                <a:cubicBezTo>
                  <a:pt x="104" y="228"/>
                  <a:pt x="104" y="228"/>
                  <a:pt x="104" y="228"/>
                </a:cubicBezTo>
                <a:cubicBezTo>
                  <a:pt x="442" y="143"/>
                  <a:pt x="442" y="143"/>
                  <a:pt x="442" y="143"/>
                </a:cubicBezTo>
                <a:cubicBezTo>
                  <a:pt x="442" y="464"/>
                  <a:pt x="442" y="464"/>
                  <a:pt x="442" y="464"/>
                </a:cubicBezTo>
                <a:lnTo>
                  <a:pt x="104" y="380"/>
                </a:lnTo>
                <a:close/>
                <a:moveTo>
                  <a:pt x="577" y="109"/>
                </a:moveTo>
                <a:cubicBezTo>
                  <a:pt x="577" y="498"/>
                  <a:pt x="577" y="498"/>
                  <a:pt x="577" y="498"/>
                </a:cubicBezTo>
                <a:cubicBezTo>
                  <a:pt x="541" y="489"/>
                  <a:pt x="541" y="489"/>
                  <a:pt x="541" y="489"/>
                </a:cubicBezTo>
                <a:cubicBezTo>
                  <a:pt x="480" y="474"/>
                  <a:pt x="480" y="474"/>
                  <a:pt x="480" y="474"/>
                </a:cubicBezTo>
                <a:cubicBezTo>
                  <a:pt x="480" y="134"/>
                  <a:pt x="480" y="134"/>
                  <a:pt x="480" y="134"/>
                </a:cubicBezTo>
                <a:cubicBezTo>
                  <a:pt x="554" y="115"/>
                  <a:pt x="554" y="115"/>
                  <a:pt x="554" y="115"/>
                </a:cubicBezTo>
                <a:lnTo>
                  <a:pt x="577" y="109"/>
                </a:lnTo>
                <a:close/>
                <a:moveTo>
                  <a:pt x="66" y="382"/>
                </a:moveTo>
                <a:cubicBezTo>
                  <a:pt x="38" y="393"/>
                  <a:pt x="38" y="393"/>
                  <a:pt x="38" y="393"/>
                </a:cubicBezTo>
                <a:cubicBezTo>
                  <a:pt x="38" y="215"/>
                  <a:pt x="38" y="215"/>
                  <a:pt x="38" y="215"/>
                </a:cubicBezTo>
                <a:cubicBezTo>
                  <a:pt x="66" y="226"/>
                  <a:pt x="66" y="226"/>
                  <a:pt x="66" y="226"/>
                </a:cubicBezTo>
                <a:lnTo>
                  <a:pt x="66" y="382"/>
                </a:lnTo>
                <a:close/>
                <a:moveTo>
                  <a:pt x="248" y="455"/>
                </a:moveTo>
                <a:cubicBezTo>
                  <a:pt x="338" y="478"/>
                  <a:pt x="338" y="478"/>
                  <a:pt x="338" y="478"/>
                </a:cubicBezTo>
                <a:cubicBezTo>
                  <a:pt x="325" y="500"/>
                  <a:pt x="301" y="514"/>
                  <a:pt x="275" y="514"/>
                </a:cubicBezTo>
                <a:cubicBezTo>
                  <a:pt x="235" y="514"/>
                  <a:pt x="203" y="483"/>
                  <a:pt x="202" y="444"/>
                </a:cubicBezTo>
                <a:lnTo>
                  <a:pt x="248" y="455"/>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91" name="Group 90"/>
          <p:cNvGrpSpPr/>
          <p:nvPr/>
        </p:nvGrpSpPr>
        <p:grpSpPr>
          <a:xfrm>
            <a:off x="2967555" y="3676291"/>
            <a:ext cx="673038" cy="794855"/>
            <a:chOff x="3300413" y="2801938"/>
            <a:chExt cx="350837" cy="414337"/>
          </a:xfrm>
          <a:solidFill>
            <a:schemeClr val="accent2">
              <a:lumMod val="60000"/>
              <a:lumOff val="40000"/>
            </a:schemeClr>
          </a:solidFill>
        </p:grpSpPr>
        <p:sp>
          <p:nvSpPr>
            <p:cNvPr id="92" name="Freeform 60"/>
            <p:cNvSpPr>
              <a:spLocks noEditPoints="1"/>
            </p:cNvSpPr>
            <p:nvPr/>
          </p:nvSpPr>
          <p:spPr bwMode="auto">
            <a:xfrm>
              <a:off x="3300413" y="2801938"/>
              <a:ext cx="350837" cy="414337"/>
            </a:xfrm>
            <a:custGeom>
              <a:avLst/>
              <a:gdLst>
                <a:gd name="T0" fmla="*/ 57 w 221"/>
                <a:gd name="T1" fmla="*/ 0 h 261"/>
                <a:gd name="T2" fmla="*/ 0 w 221"/>
                <a:gd name="T3" fmla="*/ 58 h 261"/>
                <a:gd name="T4" fmla="*/ 0 w 221"/>
                <a:gd name="T5" fmla="*/ 227 h 261"/>
                <a:gd name="T6" fmla="*/ 29 w 221"/>
                <a:gd name="T7" fmla="*/ 227 h 261"/>
                <a:gd name="T8" fmla="*/ 29 w 221"/>
                <a:gd name="T9" fmla="*/ 261 h 261"/>
                <a:gd name="T10" fmla="*/ 221 w 221"/>
                <a:gd name="T11" fmla="*/ 261 h 261"/>
                <a:gd name="T12" fmla="*/ 221 w 221"/>
                <a:gd name="T13" fmla="*/ 29 h 261"/>
                <a:gd name="T14" fmla="*/ 186 w 221"/>
                <a:gd name="T15" fmla="*/ 29 h 261"/>
                <a:gd name="T16" fmla="*/ 186 w 221"/>
                <a:gd name="T17" fmla="*/ 0 h 261"/>
                <a:gd name="T18" fmla="*/ 57 w 221"/>
                <a:gd name="T19" fmla="*/ 0 h 261"/>
                <a:gd name="T20" fmla="*/ 52 w 221"/>
                <a:gd name="T21" fmla="*/ 30 h 261"/>
                <a:gd name="T22" fmla="*/ 52 w 221"/>
                <a:gd name="T23" fmla="*/ 55 h 261"/>
                <a:gd name="T24" fmla="*/ 27 w 221"/>
                <a:gd name="T25" fmla="*/ 55 h 261"/>
                <a:gd name="T26" fmla="*/ 52 w 221"/>
                <a:gd name="T27" fmla="*/ 30 h 261"/>
                <a:gd name="T28" fmla="*/ 18 w 221"/>
                <a:gd name="T29" fmla="*/ 209 h 261"/>
                <a:gd name="T30" fmla="*/ 18 w 221"/>
                <a:gd name="T31" fmla="*/ 73 h 261"/>
                <a:gd name="T32" fmla="*/ 70 w 221"/>
                <a:gd name="T33" fmla="*/ 73 h 261"/>
                <a:gd name="T34" fmla="*/ 70 w 221"/>
                <a:gd name="T35" fmla="*/ 17 h 261"/>
                <a:gd name="T36" fmla="*/ 168 w 221"/>
                <a:gd name="T37" fmla="*/ 17 h 261"/>
                <a:gd name="T38" fmla="*/ 168 w 221"/>
                <a:gd name="T39" fmla="*/ 209 h 261"/>
                <a:gd name="T40" fmla="*/ 18 w 221"/>
                <a:gd name="T41" fmla="*/ 209 h 261"/>
                <a:gd name="T42" fmla="*/ 203 w 221"/>
                <a:gd name="T43" fmla="*/ 46 h 261"/>
                <a:gd name="T44" fmla="*/ 203 w 221"/>
                <a:gd name="T45" fmla="*/ 244 h 261"/>
                <a:gd name="T46" fmla="*/ 47 w 221"/>
                <a:gd name="T47" fmla="*/ 244 h 261"/>
                <a:gd name="T48" fmla="*/ 47 w 221"/>
                <a:gd name="T49" fmla="*/ 227 h 261"/>
                <a:gd name="T50" fmla="*/ 186 w 221"/>
                <a:gd name="T51" fmla="*/ 227 h 261"/>
                <a:gd name="T52" fmla="*/ 186 w 221"/>
                <a:gd name="T53" fmla="*/ 46 h 261"/>
                <a:gd name="T54" fmla="*/ 203 w 221"/>
                <a:gd name="T55" fmla="*/ 4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 h="261">
                  <a:moveTo>
                    <a:pt x="57" y="0"/>
                  </a:moveTo>
                  <a:lnTo>
                    <a:pt x="0" y="58"/>
                  </a:lnTo>
                  <a:lnTo>
                    <a:pt x="0" y="227"/>
                  </a:lnTo>
                  <a:lnTo>
                    <a:pt x="29" y="227"/>
                  </a:lnTo>
                  <a:lnTo>
                    <a:pt x="29" y="261"/>
                  </a:lnTo>
                  <a:lnTo>
                    <a:pt x="221" y="261"/>
                  </a:lnTo>
                  <a:lnTo>
                    <a:pt x="221" y="29"/>
                  </a:lnTo>
                  <a:lnTo>
                    <a:pt x="186" y="29"/>
                  </a:lnTo>
                  <a:lnTo>
                    <a:pt x="186" y="0"/>
                  </a:lnTo>
                  <a:lnTo>
                    <a:pt x="57" y="0"/>
                  </a:lnTo>
                  <a:close/>
                  <a:moveTo>
                    <a:pt x="52" y="30"/>
                  </a:moveTo>
                  <a:lnTo>
                    <a:pt x="52" y="55"/>
                  </a:lnTo>
                  <a:lnTo>
                    <a:pt x="27" y="55"/>
                  </a:lnTo>
                  <a:lnTo>
                    <a:pt x="52" y="30"/>
                  </a:lnTo>
                  <a:close/>
                  <a:moveTo>
                    <a:pt x="18" y="209"/>
                  </a:moveTo>
                  <a:lnTo>
                    <a:pt x="18" y="73"/>
                  </a:lnTo>
                  <a:lnTo>
                    <a:pt x="70" y="73"/>
                  </a:lnTo>
                  <a:lnTo>
                    <a:pt x="70" y="17"/>
                  </a:lnTo>
                  <a:lnTo>
                    <a:pt x="168" y="17"/>
                  </a:lnTo>
                  <a:lnTo>
                    <a:pt x="168" y="209"/>
                  </a:lnTo>
                  <a:lnTo>
                    <a:pt x="18" y="209"/>
                  </a:lnTo>
                  <a:close/>
                  <a:moveTo>
                    <a:pt x="203" y="46"/>
                  </a:moveTo>
                  <a:lnTo>
                    <a:pt x="203" y="244"/>
                  </a:lnTo>
                  <a:lnTo>
                    <a:pt x="47" y="244"/>
                  </a:lnTo>
                  <a:lnTo>
                    <a:pt x="47" y="227"/>
                  </a:lnTo>
                  <a:lnTo>
                    <a:pt x="186" y="227"/>
                  </a:lnTo>
                  <a:lnTo>
                    <a:pt x="186" y="46"/>
                  </a:lnTo>
                  <a:lnTo>
                    <a:pt x="20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3" name="Rectangle 61"/>
            <p:cNvSpPr>
              <a:spLocks noChangeArrowheads="1"/>
            </p:cNvSpPr>
            <p:nvPr/>
          </p:nvSpPr>
          <p:spPr bwMode="auto">
            <a:xfrm>
              <a:off x="3370263" y="2954338"/>
              <a:ext cx="73025"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4" name="Rectangle 62"/>
            <p:cNvSpPr>
              <a:spLocks noChangeArrowheads="1"/>
            </p:cNvSpPr>
            <p:nvPr/>
          </p:nvSpPr>
          <p:spPr bwMode="auto">
            <a:xfrm>
              <a:off x="3370263" y="3009900"/>
              <a:ext cx="155575"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5" name="Rectangle 63"/>
            <p:cNvSpPr>
              <a:spLocks noChangeArrowheads="1"/>
            </p:cNvSpPr>
            <p:nvPr/>
          </p:nvSpPr>
          <p:spPr bwMode="auto">
            <a:xfrm>
              <a:off x="3370263" y="3063875"/>
              <a:ext cx="15557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Tree>
    <p:extLst>
      <p:ext uri="{BB962C8B-B14F-4D97-AF65-F5344CB8AC3E}">
        <p14:creationId xmlns:p14="http://schemas.microsoft.com/office/powerpoint/2010/main" val="1803021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63" y="981076"/>
            <a:ext cx="10226675" cy="646331"/>
          </a:xfrm>
          <a:prstGeom prst="rect">
            <a:avLst/>
          </a:prstGeom>
          <a:noFill/>
          <a:ln>
            <a:noFill/>
          </a:ln>
        </p:spPr>
        <p:txBody>
          <a:bodyPr wrap="square" lIns="91438" tIns="45719" rIns="91438" bIns="45719" rtlCol="0">
            <a:normAutofit/>
          </a:bodyPr>
          <a:lstStyle/>
          <a:p>
            <a:pPr algn="ctr"/>
            <a:r>
              <a:rPr lang="en-US" sz="3600" dirty="0">
                <a:solidFill>
                  <a:schemeClr val="bg1"/>
                </a:solidFill>
                <a:latin typeface="Source Sans Pro ExtraLight" charset="0"/>
                <a:ea typeface="Source Sans Pro ExtraLight" charset="0"/>
                <a:cs typeface="Source Sans Pro ExtraLight" charset="0"/>
              </a:rPr>
              <a:t>Awesome Services</a:t>
            </a:r>
          </a:p>
        </p:txBody>
      </p:sp>
      <p:pic>
        <p:nvPicPr>
          <p:cNvPr id="8" name="Picture Placeholder 7"/>
          <p:cNvPicPr>
            <a:picLocks noGrp="1" noChangeAspect="1"/>
          </p:cNvPicPr>
          <p:nvPr>
            <p:ph type="pic" sz="quarter" idx="10"/>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6094" r="6094"/>
          <a:stretch>
            <a:fillRect/>
          </a:stretch>
        </p:blipFill>
        <p:spPr>
          <a:xfrm>
            <a:off x="982665" y="1890449"/>
            <a:ext cx="3241103" cy="2444641"/>
          </a:xfrm>
        </p:spPr>
      </p:pic>
      <p:pic>
        <p:nvPicPr>
          <p:cNvPr id="10" name="Picture Placeholder 9"/>
          <p:cNvPicPr>
            <a:picLocks noGrp="1" noChangeAspect="1"/>
          </p:cNvPicPr>
          <p:nvPr>
            <p:ph type="pic" sz="quarter" idx="11"/>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l="276" r="276"/>
          <a:stretch>
            <a:fillRect/>
          </a:stretch>
        </p:blipFill>
        <p:spPr>
          <a:xfrm>
            <a:off x="4475450" y="1889777"/>
            <a:ext cx="3241103" cy="2444641"/>
          </a:xfrm>
        </p:spPr>
      </p:pic>
      <p:pic>
        <p:nvPicPr>
          <p:cNvPr id="11" name="Picture Placeholder 10"/>
          <p:cNvPicPr>
            <a:picLocks noGrp="1" noChangeAspect="1"/>
          </p:cNvPicPr>
          <p:nvPr>
            <p:ph type="pic" sz="quarter" idx="12"/>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l="5801" r="5801"/>
          <a:stretch>
            <a:fillRect/>
          </a:stretch>
        </p:blipFill>
        <p:spPr>
          <a:xfrm>
            <a:off x="7967466" y="1889777"/>
            <a:ext cx="3241103" cy="2444641"/>
          </a:xfrm>
        </p:spPr>
      </p:pic>
      <p:sp>
        <p:nvSpPr>
          <p:cNvPr id="18" name="TextBox 17"/>
          <p:cNvSpPr txBox="1"/>
          <p:nvPr/>
        </p:nvSpPr>
        <p:spPr>
          <a:xfrm>
            <a:off x="1554480" y="2928073"/>
            <a:ext cx="2148840" cy="379591"/>
          </a:xfrm>
          <a:prstGeom prst="rect">
            <a:avLst/>
          </a:prstGeom>
          <a:noFill/>
        </p:spPr>
        <p:txBody>
          <a:bodyPr wrap="square" lIns="91438" tIns="45719" rIns="91438" bIns="45719" rtlCol="0">
            <a:normAutofit/>
          </a:bodyPr>
          <a:lstStyle/>
          <a:p>
            <a:pPr algn="ctr"/>
            <a:r>
              <a:rPr lang="en-US" b="1" dirty="0">
                <a:solidFill>
                  <a:schemeClr val="bg1"/>
                </a:solidFill>
                <a:latin typeface="Source Sans Pro" charset="0"/>
                <a:ea typeface="Source Sans Pro" charset="0"/>
                <a:cs typeface="Source Sans Pro" charset="0"/>
              </a:rPr>
              <a:t>Consulting</a:t>
            </a:r>
          </a:p>
        </p:txBody>
      </p:sp>
      <p:sp>
        <p:nvSpPr>
          <p:cNvPr id="19" name="TextBox 18"/>
          <p:cNvSpPr txBox="1"/>
          <p:nvPr/>
        </p:nvSpPr>
        <p:spPr>
          <a:xfrm>
            <a:off x="5029200" y="2928073"/>
            <a:ext cx="2148840" cy="379591"/>
          </a:xfrm>
          <a:prstGeom prst="rect">
            <a:avLst/>
          </a:prstGeom>
          <a:noFill/>
        </p:spPr>
        <p:txBody>
          <a:bodyPr wrap="square" lIns="91438" tIns="45719" rIns="91438" bIns="45719" rtlCol="0">
            <a:normAutofit/>
          </a:bodyPr>
          <a:lstStyle/>
          <a:p>
            <a:pPr algn="ctr"/>
            <a:r>
              <a:rPr lang="en-US" b="1" dirty="0">
                <a:solidFill>
                  <a:schemeClr val="bg1"/>
                </a:solidFill>
                <a:latin typeface="Source Sans Pro" charset="0"/>
                <a:ea typeface="Source Sans Pro" charset="0"/>
                <a:cs typeface="Source Sans Pro" charset="0"/>
              </a:rPr>
              <a:t>Website Design</a:t>
            </a:r>
          </a:p>
        </p:txBody>
      </p:sp>
      <p:sp>
        <p:nvSpPr>
          <p:cNvPr id="20" name="TextBox 19"/>
          <p:cNvSpPr txBox="1"/>
          <p:nvPr/>
        </p:nvSpPr>
        <p:spPr>
          <a:xfrm>
            <a:off x="8519160" y="2928073"/>
            <a:ext cx="2148840" cy="379591"/>
          </a:xfrm>
          <a:prstGeom prst="rect">
            <a:avLst/>
          </a:prstGeom>
          <a:noFill/>
        </p:spPr>
        <p:txBody>
          <a:bodyPr wrap="square" lIns="91438" tIns="45719" rIns="91438" bIns="45719" rtlCol="0">
            <a:normAutofit/>
          </a:bodyPr>
          <a:lstStyle/>
          <a:p>
            <a:pPr algn="ctr"/>
            <a:r>
              <a:rPr lang="en-US" b="1" dirty="0">
                <a:solidFill>
                  <a:schemeClr val="bg1"/>
                </a:solidFill>
                <a:latin typeface="Source Sans Pro" charset="0"/>
                <a:ea typeface="Source Sans Pro" charset="0"/>
                <a:cs typeface="Source Sans Pro" charset="0"/>
              </a:rPr>
              <a:t>User Experience</a:t>
            </a:r>
          </a:p>
        </p:txBody>
      </p:sp>
      <p:sp>
        <p:nvSpPr>
          <p:cNvPr id="30" name="TextBox 29"/>
          <p:cNvSpPr txBox="1"/>
          <p:nvPr/>
        </p:nvSpPr>
        <p:spPr>
          <a:xfrm>
            <a:off x="955352" y="5872036"/>
            <a:ext cx="10541387" cy="697627"/>
          </a:xfrm>
          <a:prstGeom prst="rect">
            <a:avLst/>
          </a:prstGeom>
          <a:noFill/>
        </p:spPr>
        <p:txBody>
          <a:bodyPr wrap="square" lIns="0" tIns="0" rIns="0" bIns="0" rtlCol="0" anchor="ctr" anchorCtr="0">
            <a:normAutofit/>
          </a:bodyPr>
          <a:lstStyle/>
          <a:p>
            <a:r>
              <a:rPr lang="en-US" dirty="0">
                <a:solidFill>
                  <a:schemeClr val="accent1">
                    <a:lumMod val="60000"/>
                    <a:lumOff val="40000"/>
                  </a:schemeClr>
                </a:solidFill>
              </a:rPr>
              <a:t>To change the picture just delete it and then click on the image icon that appears in the middle of the placeholder.  HOW to RECOLOR – Right click image  &gt;  Format Picture  &gt;  Picture Color  &gt;  Recolor</a:t>
            </a:r>
          </a:p>
        </p:txBody>
      </p:sp>
      <p:sp>
        <p:nvSpPr>
          <p:cNvPr id="34" name="TextBox 33"/>
          <p:cNvSpPr txBox="1"/>
          <p:nvPr/>
        </p:nvSpPr>
        <p:spPr>
          <a:xfrm>
            <a:off x="982663" y="4418919"/>
            <a:ext cx="3250408" cy="830997"/>
          </a:xfrm>
          <a:prstGeom prst="rect">
            <a:avLst/>
          </a:prstGeom>
          <a:noFill/>
        </p:spPr>
        <p:txBody>
          <a:bodyPr wrap="square" lIns="0" tIns="0" rIns="0" bIns="0" rtlCol="0">
            <a:normAutofit/>
          </a:bodyPr>
          <a:lstStyle/>
          <a:p>
            <a:pPr algn="ctr"/>
            <a:r>
              <a:rPr lang="en-US" sz="1600" dirty="0" smtClean="0">
                <a:solidFill>
                  <a:schemeClr val="tx2"/>
                </a:solidFill>
                <a:latin typeface="Source Sans Pro" charset="0"/>
                <a:ea typeface="Source Sans Pro" charset="0"/>
                <a:cs typeface="Source Sans Pro" charset="0"/>
              </a:rPr>
              <a:t>Lorem ipsum dolor sit </a:t>
            </a:r>
            <a:r>
              <a:rPr lang="en-US" sz="1600" dirty="0" err="1" smtClean="0">
                <a:solidFill>
                  <a:schemeClr val="tx2"/>
                </a:solidFill>
                <a:latin typeface="Source Sans Pro" charset="0"/>
                <a:ea typeface="Source Sans Pro" charset="0"/>
                <a:cs typeface="Source Sans Pro" charset="0"/>
              </a:rPr>
              <a:t>amet</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omnes</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volutpat</a:t>
            </a:r>
            <a:r>
              <a:rPr lang="en-US" sz="1600" dirty="0" smtClean="0">
                <a:solidFill>
                  <a:schemeClr val="tx2"/>
                </a:solidFill>
                <a:latin typeface="Source Sans Pro" charset="0"/>
                <a:ea typeface="Source Sans Pro" charset="0"/>
                <a:cs typeface="Source Sans Pro" charset="0"/>
              </a:rPr>
              <a:t> ex </a:t>
            </a:r>
            <a:r>
              <a:rPr lang="en-US" sz="1600" dirty="0" err="1" smtClean="0">
                <a:solidFill>
                  <a:schemeClr val="tx2"/>
                </a:solidFill>
                <a:latin typeface="Source Sans Pro" charset="0"/>
                <a:ea typeface="Source Sans Pro" charset="0"/>
                <a:cs typeface="Source Sans Pro" charset="0"/>
              </a:rPr>
              <a:t>sed</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mediocrem</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maiestatis</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ius</a:t>
            </a:r>
            <a:r>
              <a:rPr lang="en-US" sz="1600" dirty="0" smtClean="0">
                <a:solidFill>
                  <a:schemeClr val="tx2"/>
                </a:solidFill>
                <a:latin typeface="Source Sans Pro" charset="0"/>
                <a:ea typeface="Source Sans Pro" charset="0"/>
                <a:cs typeface="Source Sans Pro" charset="0"/>
              </a:rPr>
              <a:t> in </a:t>
            </a:r>
            <a:r>
              <a:rPr lang="en-US" sz="1600" dirty="0" err="1" smtClean="0">
                <a:solidFill>
                  <a:schemeClr val="tx2"/>
                </a:solidFill>
                <a:latin typeface="Source Sans Pro" charset="0"/>
                <a:ea typeface="Source Sans Pro" charset="0"/>
                <a:cs typeface="Source Sans Pro" charset="0"/>
              </a:rPr>
              <a:t>ullamcorper</a:t>
            </a:r>
            <a:r>
              <a:rPr lang="en-US" sz="1600" dirty="0" smtClean="0">
                <a:solidFill>
                  <a:schemeClr val="tx2"/>
                </a:solidFill>
                <a:latin typeface="Source Sans Pro" charset="0"/>
                <a:ea typeface="Source Sans Pro" charset="0"/>
                <a:cs typeface="Source Sans Pro" charset="0"/>
              </a:rPr>
              <a:t>.</a:t>
            </a:r>
            <a:endParaRPr lang="en-US" sz="1600" dirty="0">
              <a:solidFill>
                <a:schemeClr val="tx2"/>
              </a:solidFill>
              <a:latin typeface="Source Sans Pro" charset="0"/>
              <a:ea typeface="Source Sans Pro" charset="0"/>
              <a:cs typeface="Source Sans Pro" charset="0"/>
            </a:endParaRPr>
          </a:p>
        </p:txBody>
      </p:sp>
      <p:sp>
        <p:nvSpPr>
          <p:cNvPr id="35" name="TextBox 34"/>
          <p:cNvSpPr txBox="1"/>
          <p:nvPr/>
        </p:nvSpPr>
        <p:spPr>
          <a:xfrm>
            <a:off x="4461572" y="4418919"/>
            <a:ext cx="3250408" cy="830997"/>
          </a:xfrm>
          <a:prstGeom prst="rect">
            <a:avLst/>
          </a:prstGeom>
          <a:noFill/>
        </p:spPr>
        <p:txBody>
          <a:bodyPr wrap="square" lIns="0" tIns="0" rIns="0" bIns="0" rtlCol="0">
            <a:normAutofit/>
          </a:bodyPr>
          <a:lstStyle/>
          <a:p>
            <a:pPr algn="ctr"/>
            <a:r>
              <a:rPr lang="en-US" sz="1600" dirty="0" smtClean="0">
                <a:solidFill>
                  <a:schemeClr val="tx2"/>
                </a:solidFill>
                <a:latin typeface="Source Sans Pro" charset="0"/>
                <a:ea typeface="Source Sans Pro" charset="0"/>
                <a:cs typeface="Source Sans Pro" charset="0"/>
              </a:rPr>
              <a:t>Lorem ipsum dolor sit </a:t>
            </a:r>
            <a:r>
              <a:rPr lang="en-US" sz="1600" dirty="0" err="1" smtClean="0">
                <a:solidFill>
                  <a:schemeClr val="tx2"/>
                </a:solidFill>
                <a:latin typeface="Source Sans Pro" charset="0"/>
                <a:ea typeface="Source Sans Pro" charset="0"/>
                <a:cs typeface="Source Sans Pro" charset="0"/>
              </a:rPr>
              <a:t>amet</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omnes</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volutpat</a:t>
            </a:r>
            <a:r>
              <a:rPr lang="en-US" sz="1600" dirty="0" smtClean="0">
                <a:solidFill>
                  <a:schemeClr val="tx2"/>
                </a:solidFill>
                <a:latin typeface="Source Sans Pro" charset="0"/>
                <a:ea typeface="Source Sans Pro" charset="0"/>
                <a:cs typeface="Source Sans Pro" charset="0"/>
              </a:rPr>
              <a:t> ex </a:t>
            </a:r>
            <a:r>
              <a:rPr lang="en-US" sz="1600" dirty="0" err="1" smtClean="0">
                <a:solidFill>
                  <a:schemeClr val="tx2"/>
                </a:solidFill>
                <a:latin typeface="Source Sans Pro" charset="0"/>
                <a:ea typeface="Source Sans Pro" charset="0"/>
                <a:cs typeface="Source Sans Pro" charset="0"/>
              </a:rPr>
              <a:t>sed</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mediocrem</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maiestatis</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ius</a:t>
            </a:r>
            <a:r>
              <a:rPr lang="en-US" sz="1600" dirty="0" smtClean="0">
                <a:solidFill>
                  <a:schemeClr val="tx2"/>
                </a:solidFill>
                <a:latin typeface="Source Sans Pro" charset="0"/>
                <a:ea typeface="Source Sans Pro" charset="0"/>
                <a:cs typeface="Source Sans Pro" charset="0"/>
              </a:rPr>
              <a:t> in </a:t>
            </a:r>
            <a:r>
              <a:rPr lang="en-US" sz="1600" dirty="0" err="1" smtClean="0">
                <a:solidFill>
                  <a:schemeClr val="tx2"/>
                </a:solidFill>
                <a:latin typeface="Source Sans Pro" charset="0"/>
                <a:ea typeface="Source Sans Pro" charset="0"/>
                <a:cs typeface="Source Sans Pro" charset="0"/>
              </a:rPr>
              <a:t>ullamcorper</a:t>
            </a:r>
            <a:r>
              <a:rPr lang="en-US" sz="1600" dirty="0" smtClean="0">
                <a:solidFill>
                  <a:schemeClr val="tx2"/>
                </a:solidFill>
                <a:latin typeface="Source Sans Pro" charset="0"/>
                <a:ea typeface="Source Sans Pro" charset="0"/>
                <a:cs typeface="Source Sans Pro" charset="0"/>
              </a:rPr>
              <a:t>.</a:t>
            </a:r>
            <a:endParaRPr lang="en-US" sz="1600" dirty="0">
              <a:solidFill>
                <a:schemeClr val="tx2"/>
              </a:solidFill>
              <a:latin typeface="Source Sans Pro" charset="0"/>
              <a:ea typeface="Source Sans Pro" charset="0"/>
              <a:cs typeface="Source Sans Pro" charset="0"/>
            </a:endParaRPr>
          </a:p>
        </p:txBody>
      </p:sp>
      <p:sp>
        <p:nvSpPr>
          <p:cNvPr id="36" name="TextBox 35"/>
          <p:cNvSpPr txBox="1"/>
          <p:nvPr/>
        </p:nvSpPr>
        <p:spPr>
          <a:xfrm>
            <a:off x="7967465" y="4418919"/>
            <a:ext cx="3250408" cy="830997"/>
          </a:xfrm>
          <a:prstGeom prst="rect">
            <a:avLst/>
          </a:prstGeom>
          <a:noFill/>
        </p:spPr>
        <p:txBody>
          <a:bodyPr wrap="square" lIns="0" tIns="0" rIns="0" bIns="0" rtlCol="0">
            <a:normAutofit/>
          </a:bodyPr>
          <a:lstStyle/>
          <a:p>
            <a:pPr algn="ctr"/>
            <a:r>
              <a:rPr lang="en-US" sz="1600" dirty="0" smtClean="0">
                <a:solidFill>
                  <a:schemeClr val="tx2"/>
                </a:solidFill>
                <a:latin typeface="Source Sans Pro" charset="0"/>
                <a:ea typeface="Source Sans Pro" charset="0"/>
                <a:cs typeface="Source Sans Pro" charset="0"/>
              </a:rPr>
              <a:t>Lorem ipsum dolor sit </a:t>
            </a:r>
            <a:r>
              <a:rPr lang="en-US" sz="1600" dirty="0" err="1" smtClean="0">
                <a:solidFill>
                  <a:schemeClr val="tx2"/>
                </a:solidFill>
                <a:latin typeface="Source Sans Pro" charset="0"/>
                <a:ea typeface="Source Sans Pro" charset="0"/>
                <a:cs typeface="Source Sans Pro" charset="0"/>
              </a:rPr>
              <a:t>amet</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omnes</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volutpat</a:t>
            </a:r>
            <a:r>
              <a:rPr lang="en-US" sz="1600" dirty="0" smtClean="0">
                <a:solidFill>
                  <a:schemeClr val="tx2"/>
                </a:solidFill>
                <a:latin typeface="Source Sans Pro" charset="0"/>
                <a:ea typeface="Source Sans Pro" charset="0"/>
                <a:cs typeface="Source Sans Pro" charset="0"/>
              </a:rPr>
              <a:t> ex </a:t>
            </a:r>
            <a:r>
              <a:rPr lang="en-US" sz="1600" dirty="0" err="1" smtClean="0">
                <a:solidFill>
                  <a:schemeClr val="tx2"/>
                </a:solidFill>
                <a:latin typeface="Source Sans Pro" charset="0"/>
                <a:ea typeface="Source Sans Pro" charset="0"/>
                <a:cs typeface="Source Sans Pro" charset="0"/>
              </a:rPr>
              <a:t>sed</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mediocrem</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maiestatis</a:t>
            </a:r>
            <a:r>
              <a:rPr lang="en-US" sz="1600" dirty="0" smtClean="0">
                <a:solidFill>
                  <a:schemeClr val="tx2"/>
                </a:solidFill>
                <a:latin typeface="Source Sans Pro" charset="0"/>
                <a:ea typeface="Source Sans Pro" charset="0"/>
                <a:cs typeface="Source Sans Pro" charset="0"/>
              </a:rPr>
              <a:t> </a:t>
            </a:r>
            <a:r>
              <a:rPr lang="en-US" sz="1600" dirty="0" err="1" smtClean="0">
                <a:solidFill>
                  <a:schemeClr val="tx2"/>
                </a:solidFill>
                <a:latin typeface="Source Sans Pro" charset="0"/>
                <a:ea typeface="Source Sans Pro" charset="0"/>
                <a:cs typeface="Source Sans Pro" charset="0"/>
              </a:rPr>
              <a:t>ius</a:t>
            </a:r>
            <a:r>
              <a:rPr lang="en-US" sz="1600" dirty="0" smtClean="0">
                <a:solidFill>
                  <a:schemeClr val="tx2"/>
                </a:solidFill>
                <a:latin typeface="Source Sans Pro" charset="0"/>
                <a:ea typeface="Source Sans Pro" charset="0"/>
                <a:cs typeface="Source Sans Pro" charset="0"/>
              </a:rPr>
              <a:t> in </a:t>
            </a:r>
            <a:r>
              <a:rPr lang="en-US" sz="1600" dirty="0" err="1" smtClean="0">
                <a:solidFill>
                  <a:schemeClr val="tx2"/>
                </a:solidFill>
                <a:latin typeface="Source Sans Pro" charset="0"/>
                <a:ea typeface="Source Sans Pro" charset="0"/>
                <a:cs typeface="Source Sans Pro" charset="0"/>
              </a:rPr>
              <a:t>ullamcorper</a:t>
            </a:r>
            <a:r>
              <a:rPr lang="en-US" sz="1600" dirty="0" smtClean="0">
                <a:solidFill>
                  <a:schemeClr val="tx2"/>
                </a:solidFill>
                <a:latin typeface="Source Sans Pro" charset="0"/>
                <a:ea typeface="Source Sans Pro" charset="0"/>
                <a:cs typeface="Source Sans Pro" charset="0"/>
              </a:rPr>
              <a:t>.</a:t>
            </a:r>
            <a:endParaRPr lang="en-US" sz="1600" dirty="0">
              <a:solidFill>
                <a:schemeClr val="tx2"/>
              </a:solidFill>
              <a:latin typeface="Source Sans Pro" charset="0"/>
              <a:ea typeface="Source Sans Pro" charset="0"/>
              <a:cs typeface="Source Sans Pro" charset="0"/>
            </a:endParaRPr>
          </a:p>
        </p:txBody>
      </p:sp>
      <p:sp>
        <p:nvSpPr>
          <p:cNvPr id="40" name="TextBox 39"/>
          <p:cNvSpPr txBox="1"/>
          <p:nvPr/>
        </p:nvSpPr>
        <p:spPr>
          <a:xfrm>
            <a:off x="982663" y="981075"/>
            <a:ext cx="10226674" cy="646331"/>
          </a:xfrm>
          <a:prstGeom prst="rect">
            <a:avLst/>
          </a:prstGeom>
          <a:noFill/>
          <a:ln>
            <a:noFill/>
          </a:ln>
        </p:spPr>
        <p:txBody>
          <a:bodyPr wrap="square" lIns="0" tIns="0" rIns="0" bIns="0" rtlCol="0" anchor="ctr" anchorCtr="0">
            <a:normAutofit/>
          </a:bodyPr>
          <a:lstStyle/>
          <a:p>
            <a:pPr algn="ctr"/>
            <a:r>
              <a:rPr lang="en-US" sz="3600" dirty="0" smtClean="0">
                <a:solidFill>
                  <a:schemeClr val="tx2">
                    <a:lumMod val="75000"/>
                  </a:schemeClr>
                </a:solidFill>
                <a:latin typeface="Source Sans Pro ExtraLight" charset="0"/>
                <a:ea typeface="Source Sans Pro ExtraLight" charset="0"/>
                <a:cs typeface="Source Sans Pro ExtraLight" charset="0"/>
              </a:rPr>
              <a:t>Awesome </a:t>
            </a:r>
            <a:r>
              <a:rPr lang="en-US" sz="3600" b="1" dirty="0" smtClean="0">
                <a:solidFill>
                  <a:schemeClr val="tx2">
                    <a:lumMod val="75000"/>
                  </a:schemeClr>
                </a:solidFill>
                <a:latin typeface="Source Sans Pro" charset="0"/>
                <a:ea typeface="Source Sans Pro" charset="0"/>
                <a:cs typeface="Source Sans Pro" charset="0"/>
              </a:rPr>
              <a:t>Services</a:t>
            </a:r>
            <a:endParaRPr lang="en-US" sz="3600" b="1" dirty="0">
              <a:solidFill>
                <a:schemeClr val="tx2">
                  <a:lumMod val="75000"/>
                </a:schemeClr>
              </a:solidFill>
              <a:latin typeface="Source Sans Pro" charset="0"/>
              <a:ea typeface="Source Sans Pro" charset="0"/>
              <a:cs typeface="Source Sans Pro" charset="0"/>
            </a:endParaRPr>
          </a:p>
        </p:txBody>
      </p:sp>
      <p:sp>
        <p:nvSpPr>
          <p:cNvPr id="41" name="Rectangle 40"/>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17" name="Rectangle 16"/>
          <p:cNvSpPr/>
          <p:nvPr/>
        </p:nvSpPr>
        <p:spPr>
          <a:xfrm>
            <a:off x="-237182" y="489357"/>
            <a:ext cx="2847849" cy="1138050"/>
          </a:xfrm>
          <a:prstGeom prst="rect">
            <a:avLst/>
          </a:prstGeom>
          <a:solidFill>
            <a:schemeClr val="accent6">
              <a:lumMod val="7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To Replace image simply delete existing photo and click the little image icon that appears in the middle.  </a:t>
            </a:r>
          </a:p>
        </p:txBody>
      </p:sp>
    </p:spTree>
    <p:extLst>
      <p:ext uri="{BB962C8B-B14F-4D97-AF65-F5344CB8AC3E}">
        <p14:creationId xmlns:p14="http://schemas.microsoft.com/office/powerpoint/2010/main" val="148129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1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2600"/>
                            </p:stCondLst>
                            <p:childTnLst>
                              <p:par>
                                <p:cTn id="9" presetID="53" presetClass="entr" presetSubtype="16" fill="hold" grpId="0" nodeType="after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53" presetClass="entr" presetSubtype="16" fill="hold" grpId="0" nodeType="withEffect">
                                  <p:stCondLst>
                                    <p:cond delay="7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10" presetClass="entr" presetSubtype="0" fill="hold" grpId="0" nodeType="withEffect">
                                  <p:stCondLst>
                                    <p:cond delay="7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53" presetClass="entr" presetSubtype="16" fill="hold" grpId="0" nodeType="withEffect">
                                  <p:stCondLst>
                                    <p:cond delay="12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10" presetClass="entr" presetSubtype="0" fill="hold" grpId="0" nodeType="withEffect">
                                  <p:stCondLst>
                                    <p:cond delay="12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4" grpId="0"/>
      <p:bldP spid="35" grpId="0"/>
      <p:bldP spid="36"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7422" y="3082462"/>
            <a:ext cx="1150368" cy="112094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58168" y="3080920"/>
            <a:ext cx="1150368" cy="112094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18914" y="3080920"/>
            <a:ext cx="1150368" cy="112094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604377" y="3080920"/>
            <a:ext cx="1111077" cy="112094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2609" y="3334436"/>
            <a:ext cx="650744" cy="65074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0516" y="3276190"/>
            <a:ext cx="721058" cy="72105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9506" y="3300897"/>
            <a:ext cx="683290" cy="68329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6509" y="3302972"/>
            <a:ext cx="706804" cy="706804"/>
          </a:xfrm>
          <a:prstGeom prst="rect">
            <a:avLst/>
          </a:prstGeom>
        </p:spPr>
      </p:pic>
      <p:sp>
        <p:nvSpPr>
          <p:cNvPr id="12" name="Rectangle 41"/>
          <p:cNvSpPr>
            <a:spLocks/>
          </p:cNvSpPr>
          <p:nvPr/>
        </p:nvSpPr>
        <p:spPr bwMode="auto">
          <a:xfrm>
            <a:off x="2172323"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a:r>
              <a:rPr lang="en-US" sz="1400" b="1" dirty="0" smtClean="0">
                <a:solidFill>
                  <a:schemeClr val="tx2"/>
                </a:solidFill>
                <a:latin typeface="Source Sans Pro Semibold" charset="0"/>
                <a:ea typeface="Source Sans Pro Semibold" charset="0"/>
                <a:cs typeface="Source Sans Pro Semibold" charset="0"/>
              </a:rPr>
              <a:t>Lorem ipsum </a:t>
            </a: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endParaRPr lang="en-US" sz="1400" dirty="0">
              <a:solidFill>
                <a:schemeClr val="tx2"/>
              </a:solidFill>
              <a:latin typeface="Source Sans Pro" charset="0"/>
              <a:ea typeface="Source Sans Pro" charset="0"/>
              <a:cs typeface="Source Sans Pro" charset="0"/>
            </a:endParaRPr>
          </a:p>
        </p:txBody>
      </p:sp>
      <p:sp>
        <p:nvSpPr>
          <p:cNvPr id="13" name="Rectangle 41"/>
          <p:cNvSpPr>
            <a:spLocks/>
          </p:cNvSpPr>
          <p:nvPr/>
        </p:nvSpPr>
        <p:spPr bwMode="auto">
          <a:xfrm>
            <a:off x="4236371"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a:r>
              <a:rPr lang="en-US" sz="1400" b="1" dirty="0" smtClean="0">
                <a:solidFill>
                  <a:schemeClr val="tx2"/>
                </a:solidFill>
                <a:latin typeface="Source Sans Pro Semibold" charset="0"/>
                <a:ea typeface="Source Sans Pro Semibold" charset="0"/>
                <a:cs typeface="Source Sans Pro Semibold" charset="0"/>
              </a:rPr>
              <a:t>Lorem ipsum </a:t>
            </a: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endParaRPr lang="en-US" sz="1400" dirty="0">
              <a:solidFill>
                <a:schemeClr val="tx2"/>
              </a:solidFill>
              <a:latin typeface="Source Sans Pro" charset="0"/>
              <a:ea typeface="Source Sans Pro" charset="0"/>
              <a:cs typeface="Source Sans Pro" charset="0"/>
            </a:endParaRPr>
          </a:p>
        </p:txBody>
      </p:sp>
      <p:sp>
        <p:nvSpPr>
          <p:cNvPr id="14" name="Rectangle 41"/>
          <p:cNvSpPr>
            <a:spLocks/>
          </p:cNvSpPr>
          <p:nvPr/>
        </p:nvSpPr>
        <p:spPr bwMode="auto">
          <a:xfrm>
            <a:off x="6300419"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a:r>
              <a:rPr lang="en-US" sz="1400" b="1" dirty="0" smtClean="0">
                <a:solidFill>
                  <a:schemeClr val="tx2"/>
                </a:solidFill>
                <a:latin typeface="Source Sans Pro Semibold" charset="0"/>
                <a:ea typeface="Source Sans Pro Semibold" charset="0"/>
                <a:cs typeface="Source Sans Pro Semibold" charset="0"/>
              </a:rPr>
              <a:t>Lorem ipsum </a:t>
            </a: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endParaRPr lang="en-US" sz="1400" dirty="0">
              <a:solidFill>
                <a:schemeClr val="tx2"/>
              </a:solidFill>
              <a:latin typeface="Source Sans Pro" charset="0"/>
              <a:ea typeface="Source Sans Pro" charset="0"/>
              <a:cs typeface="Source Sans Pro" charset="0"/>
            </a:endParaRPr>
          </a:p>
        </p:txBody>
      </p:sp>
      <p:sp>
        <p:nvSpPr>
          <p:cNvPr id="15" name="Rectangle 41"/>
          <p:cNvSpPr>
            <a:spLocks/>
          </p:cNvSpPr>
          <p:nvPr/>
        </p:nvSpPr>
        <p:spPr bwMode="auto">
          <a:xfrm>
            <a:off x="8353709" y="4480465"/>
            <a:ext cx="1635206" cy="15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rmAutofit/>
          </a:bodyPr>
          <a:lstStyle/>
          <a:p>
            <a:pPr algn="ctr"/>
            <a:r>
              <a:rPr lang="en-US" sz="1400" b="1" dirty="0" smtClean="0">
                <a:solidFill>
                  <a:schemeClr val="tx2"/>
                </a:solidFill>
                <a:latin typeface="Source Sans Pro Semibold" charset="0"/>
                <a:ea typeface="Source Sans Pro Semibold" charset="0"/>
                <a:cs typeface="Source Sans Pro Semibold" charset="0"/>
              </a:rPr>
              <a:t>Lorem ipsum </a:t>
            </a:r>
            <a:r>
              <a:rPr lang="en-US" sz="1400" dirty="0" smtClean="0">
                <a:solidFill>
                  <a:schemeClr val="tx2"/>
                </a:solidFill>
                <a:latin typeface="Source Sans Pro" charset="0"/>
                <a:ea typeface="Source Sans Pro" charset="0"/>
                <a:cs typeface="Source Sans Pro" charset="0"/>
              </a:rPr>
              <a:t>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sed.</a:t>
            </a:r>
            <a:endParaRPr lang="en-US" sz="1400" dirty="0">
              <a:solidFill>
                <a:schemeClr val="tx2"/>
              </a:solidFill>
              <a:latin typeface="Source Sans Pro" charset="0"/>
              <a:ea typeface="Source Sans Pro" charset="0"/>
              <a:cs typeface="Source Sans Pro" charset="0"/>
            </a:endParaRPr>
          </a:p>
        </p:txBody>
      </p:sp>
      <p:sp>
        <p:nvSpPr>
          <p:cNvPr id="16" name="TextBox 15"/>
          <p:cNvSpPr txBox="1"/>
          <p:nvPr/>
        </p:nvSpPr>
        <p:spPr>
          <a:xfrm>
            <a:off x="839788" y="779733"/>
            <a:ext cx="9734105" cy="553998"/>
          </a:xfrm>
          <a:prstGeom prst="rect">
            <a:avLst/>
          </a:prstGeom>
          <a:noFill/>
          <a:ln>
            <a:noFill/>
          </a:ln>
        </p:spPr>
        <p:txBody>
          <a:bodyPr wrap="square" lIns="0" tIns="0" rIns="0" bIns="0" rtlCol="0" anchor="ctr" anchorCtr="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What Makes </a:t>
            </a:r>
            <a:r>
              <a:rPr lang="en-US" sz="3600" dirty="0">
                <a:solidFill>
                  <a:schemeClr val="tx2">
                    <a:lumMod val="75000"/>
                  </a:schemeClr>
                </a:solidFill>
                <a:latin typeface="Source Sans Pro ExtraLight" charset="0"/>
                <a:ea typeface="Source Sans Pro ExtraLight" charset="0"/>
                <a:cs typeface="Source Sans Pro ExtraLight" charset="0"/>
              </a:rPr>
              <a:t>U</a:t>
            </a:r>
            <a:r>
              <a:rPr lang="en-US" sz="3600" dirty="0" smtClean="0">
                <a:solidFill>
                  <a:schemeClr val="tx2">
                    <a:lumMod val="75000"/>
                  </a:schemeClr>
                </a:solidFill>
                <a:latin typeface="Source Sans Pro ExtraLight" charset="0"/>
                <a:ea typeface="Source Sans Pro ExtraLight" charset="0"/>
                <a:cs typeface="Source Sans Pro ExtraLight" charset="0"/>
              </a:rPr>
              <a:t>s </a:t>
            </a:r>
            <a:r>
              <a:rPr lang="en-US" sz="3600" b="1" dirty="0" smtClean="0">
                <a:solidFill>
                  <a:schemeClr val="tx2">
                    <a:lumMod val="75000"/>
                  </a:schemeClr>
                </a:solidFill>
                <a:latin typeface="Source Sans Pro" charset="0"/>
                <a:ea typeface="Source Sans Pro" charset="0"/>
                <a:cs typeface="Source Sans Pro" charset="0"/>
              </a:rPr>
              <a:t>Tick</a:t>
            </a:r>
            <a:endParaRPr lang="en-US" sz="3600" b="1" dirty="0">
              <a:solidFill>
                <a:schemeClr val="tx2">
                  <a:lumMod val="75000"/>
                </a:schemeClr>
              </a:solidFill>
              <a:latin typeface="Source Sans Pro" charset="0"/>
              <a:ea typeface="Source Sans Pro" charset="0"/>
              <a:cs typeface="Source Sans Pro" charset="0"/>
            </a:endParaRPr>
          </a:p>
        </p:txBody>
      </p:sp>
      <p:sp>
        <p:nvSpPr>
          <p:cNvPr id="17" name="TextBox 16"/>
          <p:cNvSpPr txBox="1"/>
          <p:nvPr/>
        </p:nvSpPr>
        <p:spPr>
          <a:xfrm>
            <a:off x="853741" y="1721474"/>
            <a:ext cx="3960640" cy="830997"/>
          </a:xfrm>
          <a:prstGeom prst="rect">
            <a:avLst/>
          </a:prstGeom>
          <a:noFill/>
        </p:spPr>
        <p:txBody>
          <a:bodyPr wrap="square" lIns="0" tIns="0" rIns="0" bIns="0" rtlCol="0">
            <a:normAutofit/>
          </a:bodyPr>
          <a:lstStyle/>
          <a:p>
            <a:r>
              <a:rPr lang="en-US" dirty="0" smtClean="0">
                <a:solidFill>
                  <a:schemeClr val="tx2"/>
                </a:solidFill>
                <a:latin typeface="Source Sans Pro" charset="0"/>
                <a:ea typeface="Source Sans Pro" charset="0"/>
                <a:cs typeface="Source Sans Pro" charset="0"/>
              </a:rPr>
              <a:t>Lorem ipsum dolor sit </a:t>
            </a:r>
            <a:r>
              <a:rPr lang="en-US" dirty="0" err="1" smtClean="0">
                <a:solidFill>
                  <a:schemeClr val="tx2"/>
                </a:solidFill>
                <a:latin typeface="Source Sans Pro" charset="0"/>
                <a:ea typeface="Source Sans Pro" charset="0"/>
                <a:cs typeface="Source Sans Pro" charset="0"/>
              </a:rPr>
              <a:t>amet</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omnes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volutpat</a:t>
            </a:r>
            <a:r>
              <a:rPr lang="en-US" dirty="0" smtClean="0">
                <a:solidFill>
                  <a:schemeClr val="tx2"/>
                </a:solidFill>
                <a:latin typeface="Source Sans Pro" charset="0"/>
                <a:ea typeface="Source Sans Pro" charset="0"/>
                <a:cs typeface="Source Sans Pro" charset="0"/>
              </a:rPr>
              <a:t> ex </a:t>
            </a:r>
            <a:r>
              <a:rPr lang="en-US" dirty="0" err="1" smtClean="0">
                <a:solidFill>
                  <a:schemeClr val="tx2"/>
                </a:solidFill>
                <a:latin typeface="Source Sans Pro" charset="0"/>
                <a:ea typeface="Source Sans Pro" charset="0"/>
                <a:cs typeface="Source Sans Pro" charset="0"/>
              </a:rPr>
              <a:t>sed</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mediocrem</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maiestatis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ius</a:t>
            </a:r>
            <a:r>
              <a:rPr lang="en-US" dirty="0" smtClean="0">
                <a:solidFill>
                  <a:schemeClr val="tx2"/>
                </a:solidFill>
                <a:latin typeface="Source Sans Pro" charset="0"/>
                <a:ea typeface="Source Sans Pro" charset="0"/>
                <a:cs typeface="Source Sans Pro" charset="0"/>
              </a:rPr>
              <a:t> in </a:t>
            </a:r>
            <a:r>
              <a:rPr lang="en-US" dirty="0" err="1" smtClean="0">
                <a:solidFill>
                  <a:schemeClr val="tx2"/>
                </a:solidFill>
                <a:latin typeface="Source Sans Pro" charset="0"/>
                <a:ea typeface="Source Sans Pro" charset="0"/>
                <a:cs typeface="Source Sans Pro" charset="0"/>
              </a:rPr>
              <a:t>ullamcorper</a:t>
            </a:r>
            <a:r>
              <a:rPr lang="en-US" dirty="0" smtClean="0">
                <a:solidFill>
                  <a:schemeClr val="tx2"/>
                </a:solidFill>
                <a:latin typeface="Source Sans Pro" charset="0"/>
                <a:ea typeface="Source Sans Pro" charset="0"/>
                <a:cs typeface="Source Sans Pro" charset="0"/>
              </a:rPr>
              <a:t>.</a:t>
            </a:r>
            <a:endParaRPr lang="en-US" dirty="0">
              <a:solidFill>
                <a:schemeClr val="tx2"/>
              </a:solidFill>
              <a:latin typeface="Source Sans Pro" charset="0"/>
              <a:ea typeface="Source Sans Pro" charset="0"/>
              <a:cs typeface="Source Sans Pro" charset="0"/>
            </a:endParaRPr>
          </a:p>
        </p:txBody>
      </p:sp>
      <p:sp>
        <p:nvSpPr>
          <p:cNvPr id="21" name="Rectangle 14"/>
          <p:cNvSpPr/>
          <p:nvPr/>
        </p:nvSpPr>
        <p:spPr>
          <a:xfrm rot="13458370">
            <a:off x="-1570537" y="4304275"/>
            <a:ext cx="6868623" cy="339814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3218370">
            <a:off x="-1977990" y="5465861"/>
            <a:ext cx="7065186" cy="1683024"/>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18370">
            <a:off x="-1967208" y="5185172"/>
            <a:ext cx="7176437" cy="1732142"/>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 name="connsiteX0" fmla="*/ 0 w 12169992"/>
              <a:gd name="connsiteY0" fmla="*/ 564879 h 845400"/>
              <a:gd name="connsiteX1" fmla="*/ 3157538 w 12169992"/>
              <a:gd name="connsiteY1" fmla="*/ 93391 h 845400"/>
              <a:gd name="connsiteX2" fmla="*/ 7825660 w 12169992"/>
              <a:gd name="connsiteY2" fmla="*/ 836649 h 845400"/>
              <a:gd name="connsiteX3" fmla="*/ 12169992 w 12169992"/>
              <a:gd name="connsiteY3" fmla="*/ 0 h 845400"/>
              <a:gd name="connsiteX0" fmla="*/ 0 w 12169992"/>
              <a:gd name="connsiteY0" fmla="*/ 564879 h 839644"/>
              <a:gd name="connsiteX1" fmla="*/ 3157538 w 12169992"/>
              <a:gd name="connsiteY1" fmla="*/ 93391 h 839644"/>
              <a:gd name="connsiteX2" fmla="*/ 7825660 w 12169992"/>
              <a:gd name="connsiteY2" fmla="*/ 836649 h 839644"/>
              <a:gd name="connsiteX3" fmla="*/ 12169992 w 12169992"/>
              <a:gd name="connsiteY3" fmla="*/ 0 h 839644"/>
            </a:gdLst>
            <a:ahLst/>
            <a:cxnLst>
              <a:cxn ang="0">
                <a:pos x="connsiteX0" y="connsiteY0"/>
              </a:cxn>
              <a:cxn ang="0">
                <a:pos x="connsiteX1" y="connsiteY1"/>
              </a:cxn>
              <a:cxn ang="0">
                <a:pos x="connsiteX2" y="connsiteY2"/>
              </a:cxn>
              <a:cxn ang="0">
                <a:pos x="connsiteX3" y="connsiteY3"/>
              </a:cxn>
            </a:cxnLst>
            <a:rect l="l" t="t" r="r" b="b"/>
            <a:pathLst>
              <a:path w="12169992" h="839644">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p:cNvSpPr/>
          <p:nvPr/>
        </p:nvSpPr>
        <p:spPr>
          <a:xfrm rot="2684320">
            <a:off x="6282849" y="-1367578"/>
            <a:ext cx="6868623" cy="339814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2444320">
            <a:off x="6496025" y="-811703"/>
            <a:ext cx="7065186" cy="1683024"/>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2744320">
            <a:off x="6372061" y="-580642"/>
            <a:ext cx="7176437" cy="1732142"/>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 name="connsiteX0" fmla="*/ 0 w 12169992"/>
              <a:gd name="connsiteY0" fmla="*/ 564879 h 845400"/>
              <a:gd name="connsiteX1" fmla="*/ 3157538 w 12169992"/>
              <a:gd name="connsiteY1" fmla="*/ 93391 h 845400"/>
              <a:gd name="connsiteX2" fmla="*/ 7825660 w 12169992"/>
              <a:gd name="connsiteY2" fmla="*/ 836649 h 845400"/>
              <a:gd name="connsiteX3" fmla="*/ 12169992 w 12169992"/>
              <a:gd name="connsiteY3" fmla="*/ 0 h 845400"/>
              <a:gd name="connsiteX0" fmla="*/ 0 w 12169992"/>
              <a:gd name="connsiteY0" fmla="*/ 564879 h 839644"/>
              <a:gd name="connsiteX1" fmla="*/ 3157538 w 12169992"/>
              <a:gd name="connsiteY1" fmla="*/ 93391 h 839644"/>
              <a:gd name="connsiteX2" fmla="*/ 7825660 w 12169992"/>
              <a:gd name="connsiteY2" fmla="*/ 836649 h 839644"/>
              <a:gd name="connsiteX3" fmla="*/ 12169992 w 12169992"/>
              <a:gd name="connsiteY3" fmla="*/ 0 h 839644"/>
            </a:gdLst>
            <a:ahLst/>
            <a:cxnLst>
              <a:cxn ang="0">
                <a:pos x="connsiteX0" y="connsiteY0"/>
              </a:cxn>
              <a:cxn ang="0">
                <a:pos x="connsiteX1" y="connsiteY1"/>
              </a:cxn>
              <a:cxn ang="0">
                <a:pos x="connsiteX2" y="connsiteY2"/>
              </a:cxn>
              <a:cxn ang="0">
                <a:pos x="connsiteX3" y="connsiteY3"/>
              </a:cxn>
            </a:cxnLst>
            <a:rect l="l" t="t" r="r" b="b"/>
            <a:pathLst>
              <a:path w="12169992" h="839644">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9"/>
          <p:cNvSpPr/>
          <p:nvPr/>
        </p:nvSpPr>
        <p:spPr>
          <a:xfrm rot="7102393">
            <a:off x="11026617" y="-419264"/>
            <a:ext cx="1421312" cy="2066605"/>
          </a:xfrm>
          <a:custGeom>
            <a:avLst/>
            <a:gdLst>
              <a:gd name="connsiteX0" fmla="*/ 0 w 1225416"/>
              <a:gd name="connsiteY0" fmla="*/ 0 h 3561347"/>
              <a:gd name="connsiteX1" fmla="*/ 1225416 w 1225416"/>
              <a:gd name="connsiteY1" fmla="*/ 0 h 3561347"/>
              <a:gd name="connsiteX2" fmla="*/ 1225416 w 1225416"/>
              <a:gd name="connsiteY2" fmla="*/ 3561347 h 3561347"/>
              <a:gd name="connsiteX3" fmla="*/ 0 w 1225416"/>
              <a:gd name="connsiteY3" fmla="*/ 3561347 h 3561347"/>
              <a:gd name="connsiteX4" fmla="*/ 0 w 1225416"/>
              <a:gd name="connsiteY4" fmla="*/ 0 h 3561347"/>
              <a:gd name="connsiteX0" fmla="*/ 0 w 1439311"/>
              <a:gd name="connsiteY0" fmla="*/ 0 h 3561347"/>
              <a:gd name="connsiteX1" fmla="*/ 1225416 w 1439311"/>
              <a:gd name="connsiteY1" fmla="*/ 0 h 3561347"/>
              <a:gd name="connsiteX2" fmla="*/ 1225416 w 1439311"/>
              <a:gd name="connsiteY2" fmla="*/ 3561347 h 3561347"/>
              <a:gd name="connsiteX3" fmla="*/ 0 w 1439311"/>
              <a:gd name="connsiteY3" fmla="*/ 3561347 h 3561347"/>
              <a:gd name="connsiteX4" fmla="*/ 0 w 1439311"/>
              <a:gd name="connsiteY4" fmla="*/ 0 h 3561347"/>
              <a:gd name="connsiteX0" fmla="*/ 0 w 1377054"/>
              <a:gd name="connsiteY0" fmla="*/ 0 h 3561347"/>
              <a:gd name="connsiteX1" fmla="*/ 1225416 w 1377054"/>
              <a:gd name="connsiteY1" fmla="*/ 0 h 3561347"/>
              <a:gd name="connsiteX2" fmla="*/ 888532 w 1377054"/>
              <a:gd name="connsiteY2" fmla="*/ 3561347 h 3561347"/>
              <a:gd name="connsiteX3" fmla="*/ 0 w 1377054"/>
              <a:gd name="connsiteY3" fmla="*/ 3561347 h 3561347"/>
              <a:gd name="connsiteX4" fmla="*/ 0 w 1377054"/>
              <a:gd name="connsiteY4" fmla="*/ 0 h 3561347"/>
              <a:gd name="connsiteX0" fmla="*/ 0 w 1411295"/>
              <a:gd name="connsiteY0" fmla="*/ 0 h 3561347"/>
              <a:gd name="connsiteX1" fmla="*/ 1225416 w 1411295"/>
              <a:gd name="connsiteY1" fmla="*/ 0 h 3561347"/>
              <a:gd name="connsiteX2" fmla="*/ 888532 w 1411295"/>
              <a:gd name="connsiteY2" fmla="*/ 3561347 h 3561347"/>
              <a:gd name="connsiteX3" fmla="*/ 0 w 1411295"/>
              <a:gd name="connsiteY3" fmla="*/ 3561347 h 3561347"/>
              <a:gd name="connsiteX4" fmla="*/ 0 w 1411295"/>
              <a:gd name="connsiteY4" fmla="*/ 0 h 3561347"/>
              <a:gd name="connsiteX0" fmla="*/ 0 w 1411295"/>
              <a:gd name="connsiteY0" fmla="*/ 0 h 3561347"/>
              <a:gd name="connsiteX1" fmla="*/ 1225416 w 1411295"/>
              <a:gd name="connsiteY1" fmla="*/ 0 h 3561347"/>
              <a:gd name="connsiteX2" fmla="*/ 888532 w 1411295"/>
              <a:gd name="connsiteY2" fmla="*/ 3561347 h 3561347"/>
              <a:gd name="connsiteX3" fmla="*/ 898358 w 1411295"/>
              <a:gd name="connsiteY3" fmla="*/ 3561347 h 3561347"/>
              <a:gd name="connsiteX4" fmla="*/ 0 w 1411295"/>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75410 w 1202747"/>
              <a:gd name="connsiteY3" fmla="*/ 35577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75410 w 1202747"/>
              <a:gd name="connsiteY3" fmla="*/ 3557747 h 3561347"/>
              <a:gd name="connsiteX4" fmla="*/ 0 w 1202747"/>
              <a:gd name="connsiteY4" fmla="*/ 0 h 3561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747" h="35613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9"/>
          <p:cNvSpPr/>
          <p:nvPr/>
        </p:nvSpPr>
        <p:spPr>
          <a:xfrm rot="19369963">
            <a:off x="8561251" y="-549180"/>
            <a:ext cx="857596" cy="2539350"/>
          </a:xfrm>
          <a:custGeom>
            <a:avLst/>
            <a:gdLst>
              <a:gd name="connsiteX0" fmla="*/ 0 w 1225416"/>
              <a:gd name="connsiteY0" fmla="*/ 0 h 3561347"/>
              <a:gd name="connsiteX1" fmla="*/ 1225416 w 1225416"/>
              <a:gd name="connsiteY1" fmla="*/ 0 h 3561347"/>
              <a:gd name="connsiteX2" fmla="*/ 1225416 w 1225416"/>
              <a:gd name="connsiteY2" fmla="*/ 3561347 h 3561347"/>
              <a:gd name="connsiteX3" fmla="*/ 0 w 1225416"/>
              <a:gd name="connsiteY3" fmla="*/ 3561347 h 3561347"/>
              <a:gd name="connsiteX4" fmla="*/ 0 w 1225416"/>
              <a:gd name="connsiteY4" fmla="*/ 0 h 3561347"/>
              <a:gd name="connsiteX0" fmla="*/ 0 w 1439311"/>
              <a:gd name="connsiteY0" fmla="*/ 0 h 3561347"/>
              <a:gd name="connsiteX1" fmla="*/ 1225416 w 1439311"/>
              <a:gd name="connsiteY1" fmla="*/ 0 h 3561347"/>
              <a:gd name="connsiteX2" fmla="*/ 1225416 w 1439311"/>
              <a:gd name="connsiteY2" fmla="*/ 3561347 h 3561347"/>
              <a:gd name="connsiteX3" fmla="*/ 0 w 1439311"/>
              <a:gd name="connsiteY3" fmla="*/ 3561347 h 3561347"/>
              <a:gd name="connsiteX4" fmla="*/ 0 w 1439311"/>
              <a:gd name="connsiteY4" fmla="*/ 0 h 3561347"/>
              <a:gd name="connsiteX0" fmla="*/ 0 w 1377054"/>
              <a:gd name="connsiteY0" fmla="*/ 0 h 3561347"/>
              <a:gd name="connsiteX1" fmla="*/ 1225416 w 1377054"/>
              <a:gd name="connsiteY1" fmla="*/ 0 h 3561347"/>
              <a:gd name="connsiteX2" fmla="*/ 888532 w 1377054"/>
              <a:gd name="connsiteY2" fmla="*/ 3561347 h 3561347"/>
              <a:gd name="connsiteX3" fmla="*/ 0 w 1377054"/>
              <a:gd name="connsiteY3" fmla="*/ 3561347 h 3561347"/>
              <a:gd name="connsiteX4" fmla="*/ 0 w 1377054"/>
              <a:gd name="connsiteY4" fmla="*/ 0 h 3561347"/>
              <a:gd name="connsiteX0" fmla="*/ 0 w 1411295"/>
              <a:gd name="connsiteY0" fmla="*/ 0 h 3561347"/>
              <a:gd name="connsiteX1" fmla="*/ 1225416 w 1411295"/>
              <a:gd name="connsiteY1" fmla="*/ 0 h 3561347"/>
              <a:gd name="connsiteX2" fmla="*/ 888532 w 1411295"/>
              <a:gd name="connsiteY2" fmla="*/ 3561347 h 3561347"/>
              <a:gd name="connsiteX3" fmla="*/ 0 w 1411295"/>
              <a:gd name="connsiteY3" fmla="*/ 3561347 h 3561347"/>
              <a:gd name="connsiteX4" fmla="*/ 0 w 1411295"/>
              <a:gd name="connsiteY4" fmla="*/ 0 h 3561347"/>
              <a:gd name="connsiteX0" fmla="*/ 0 w 1411295"/>
              <a:gd name="connsiteY0" fmla="*/ 0 h 3561347"/>
              <a:gd name="connsiteX1" fmla="*/ 1225416 w 1411295"/>
              <a:gd name="connsiteY1" fmla="*/ 0 h 3561347"/>
              <a:gd name="connsiteX2" fmla="*/ 888532 w 1411295"/>
              <a:gd name="connsiteY2" fmla="*/ 3561347 h 3561347"/>
              <a:gd name="connsiteX3" fmla="*/ 898358 w 1411295"/>
              <a:gd name="connsiteY3" fmla="*/ 3561347 h 3561347"/>
              <a:gd name="connsiteX4" fmla="*/ 0 w 1411295"/>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75410 w 1202747"/>
              <a:gd name="connsiteY3" fmla="*/ 35577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75410 w 1202747"/>
              <a:gd name="connsiteY3" fmla="*/ 3557747 h 3561347"/>
              <a:gd name="connsiteX4" fmla="*/ 0 w 1202747"/>
              <a:gd name="connsiteY4" fmla="*/ 0 h 3561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747" h="35613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35" name="TextBox 34"/>
          <p:cNvSpPr txBox="1"/>
          <p:nvPr/>
        </p:nvSpPr>
        <p:spPr>
          <a:xfrm>
            <a:off x="5734127" y="5523444"/>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9718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par>
                                <p:cTn id="8" presetID="22" presetClass="entr" presetSubtype="2" fill="hold" grpId="0"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1750"/>
                                        <p:tgtEl>
                                          <p:spTgt spid="27"/>
                                        </p:tgtEl>
                                      </p:cBhvr>
                                    </p:animEffect>
                                  </p:childTnLst>
                                </p:cTn>
                              </p:par>
                              <p:par>
                                <p:cTn id="11" presetID="22" presetClass="entr" presetSubtype="2" fill="hold" grpId="0" nodeType="withEffect">
                                  <p:stCondLst>
                                    <p:cond delay="3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1100"/>
                                        <p:tgtEl>
                                          <p:spTgt spid="30"/>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550"/>
                                        <p:tgtEl>
                                          <p:spTgt spid="22"/>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550"/>
                                        <p:tgtEl>
                                          <p:spTgt spid="23"/>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1550"/>
                                        <p:tgtEl>
                                          <p:spTgt spid="28"/>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1550"/>
                                        <p:tgtEl>
                                          <p:spTgt spid="29"/>
                                        </p:tgtEl>
                                      </p:cBhvr>
                                    </p:animEffect>
                                  </p:childTnLst>
                                </p:cTn>
                              </p:par>
                              <p:par>
                                <p:cTn id="26" presetID="22" presetClass="entr" presetSubtype="4" fill="hold" grpId="0" nodeType="withEffect">
                                  <p:stCondLst>
                                    <p:cond delay="110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950"/>
                                        <p:tgtEl>
                                          <p:spTgt spid="31"/>
                                        </p:tgtEl>
                                      </p:cBhvr>
                                    </p:animEffect>
                                  </p:childTnLst>
                                </p:cTn>
                              </p:par>
                            </p:childTnLst>
                          </p:cTn>
                        </p:par>
                        <p:par>
                          <p:cTn id="29" fill="hold">
                            <p:stCondLst>
                              <p:cond delay="2050"/>
                            </p:stCondLst>
                            <p:childTnLst>
                              <p:par>
                                <p:cTn id="30" presetID="10" presetClass="entr" presetSubtype="0" fill="hold" grpId="0" nodeType="afterEffect">
                                  <p:stCondLst>
                                    <p:cond delay="15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2700"/>
                            </p:stCondLst>
                            <p:childTnLst>
                              <p:par>
                                <p:cTn id="34" presetID="10" presetClass="entr" presetSubtype="0" fill="hold" grpId="0" nodeType="afterEffect">
                                  <p:stCondLst>
                                    <p:cond delay="1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Effect transition="in" filter="fade">
                                      <p:cBhvr>
                                        <p:cTn id="43" dur="1000"/>
                                        <p:tgtEl>
                                          <p:spTgt spid="4"/>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fltVal val="0"/>
                                          </p:val>
                                        </p:tav>
                                        <p:tav tm="100000">
                                          <p:val>
                                            <p:strVal val="#ppt_w"/>
                                          </p:val>
                                        </p:tav>
                                      </p:tavLst>
                                    </p:anim>
                                    <p:anim calcmode="lin" valueType="num">
                                      <p:cBhvr>
                                        <p:cTn id="57" dur="1000" fill="hold"/>
                                        <p:tgtEl>
                                          <p:spTgt spid="5"/>
                                        </p:tgtEl>
                                        <p:attrNameLst>
                                          <p:attrName>ppt_h</p:attrName>
                                        </p:attrNameLst>
                                      </p:cBhvr>
                                      <p:tavLst>
                                        <p:tav tm="0">
                                          <p:val>
                                            <p:fltVal val="0"/>
                                          </p:val>
                                        </p:tav>
                                        <p:tav tm="100000">
                                          <p:val>
                                            <p:strVal val="#ppt_h"/>
                                          </p:val>
                                        </p:tav>
                                      </p:tavLst>
                                    </p:anim>
                                    <p:animEffect transition="in" filter="fade">
                                      <p:cBhvr>
                                        <p:cTn id="58" dur="1000"/>
                                        <p:tgtEl>
                                          <p:spTgt spid="5"/>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1000" fill="hold"/>
                                        <p:tgtEl>
                                          <p:spTgt spid="6"/>
                                        </p:tgtEl>
                                        <p:attrNameLst>
                                          <p:attrName>ppt_w</p:attrName>
                                        </p:attrNameLst>
                                      </p:cBhvr>
                                      <p:tavLst>
                                        <p:tav tm="0">
                                          <p:val>
                                            <p:fltVal val="0"/>
                                          </p:val>
                                        </p:tav>
                                        <p:tav tm="100000">
                                          <p:val>
                                            <p:strVal val="#ppt_w"/>
                                          </p:val>
                                        </p:tav>
                                      </p:tavLst>
                                    </p:anim>
                                    <p:anim calcmode="lin" valueType="num">
                                      <p:cBhvr>
                                        <p:cTn id="72" dur="1000" fill="hold"/>
                                        <p:tgtEl>
                                          <p:spTgt spid="6"/>
                                        </p:tgtEl>
                                        <p:attrNameLst>
                                          <p:attrName>ppt_h</p:attrName>
                                        </p:attrNameLst>
                                      </p:cBhvr>
                                      <p:tavLst>
                                        <p:tav tm="0">
                                          <p:val>
                                            <p:fltVal val="0"/>
                                          </p:val>
                                        </p:tav>
                                        <p:tav tm="100000">
                                          <p:val>
                                            <p:strVal val="#ppt_h"/>
                                          </p:val>
                                        </p:tav>
                                      </p:tavLst>
                                    </p:anim>
                                    <p:animEffect transition="in" filter="fade">
                                      <p:cBhvr>
                                        <p:cTn id="73" dur="1000"/>
                                        <p:tgtEl>
                                          <p:spTgt spid="6"/>
                                        </p:tgtEl>
                                      </p:cBhvr>
                                    </p:animEffec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1000" fill="hold"/>
                                        <p:tgtEl>
                                          <p:spTgt spid="7"/>
                                        </p:tgtEl>
                                        <p:attrNameLst>
                                          <p:attrName>ppt_w</p:attrName>
                                        </p:attrNameLst>
                                      </p:cBhvr>
                                      <p:tavLst>
                                        <p:tav tm="0">
                                          <p:val>
                                            <p:fltVal val="0"/>
                                          </p:val>
                                        </p:tav>
                                        <p:tav tm="100000">
                                          <p:val>
                                            <p:strVal val="#ppt_w"/>
                                          </p:val>
                                        </p:tav>
                                      </p:tavLst>
                                    </p:anim>
                                    <p:anim calcmode="lin" valueType="num">
                                      <p:cBhvr>
                                        <p:cTn id="87" dur="1000" fill="hold"/>
                                        <p:tgtEl>
                                          <p:spTgt spid="7"/>
                                        </p:tgtEl>
                                        <p:attrNameLst>
                                          <p:attrName>ppt_h</p:attrName>
                                        </p:attrNameLst>
                                      </p:cBhvr>
                                      <p:tavLst>
                                        <p:tav tm="0">
                                          <p:val>
                                            <p:fltVal val="0"/>
                                          </p:val>
                                        </p:tav>
                                        <p:tav tm="100000">
                                          <p:val>
                                            <p:strVal val="#ppt_h"/>
                                          </p:val>
                                        </p:tav>
                                      </p:tavLst>
                                    </p:anim>
                                    <p:animEffect transition="in" filter="fade">
                                      <p:cBhvr>
                                        <p:cTn id="88" dur="1000"/>
                                        <p:tgtEl>
                                          <p:spTgt spid="7"/>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21" grpId="0" animBg="1"/>
      <p:bldP spid="22" grpId="0" animBg="1"/>
      <p:bldP spid="23"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3979862"/>
            <a:ext cx="12191999" cy="2878138"/>
          </a:xfrm>
        </p:spPr>
      </p:pic>
      <p:sp>
        <p:nvSpPr>
          <p:cNvPr id="5" name="Rectangle 14"/>
          <p:cNvSpPr/>
          <p:nvPr/>
        </p:nvSpPr>
        <p:spPr>
          <a:xfrm>
            <a:off x="-416873" y="3220452"/>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21360000">
            <a:off x="-592022" y="3431648"/>
            <a:ext cx="13842801" cy="838245"/>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60000">
            <a:off x="-576653" y="3566746"/>
            <a:ext cx="13784287" cy="859889"/>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9788" y="779733"/>
            <a:ext cx="9734105" cy="553998"/>
          </a:xfrm>
          <a:prstGeom prst="rect">
            <a:avLst/>
          </a:prstGeom>
          <a:noFill/>
          <a:ln>
            <a:noFill/>
          </a:ln>
        </p:spPr>
        <p:txBody>
          <a:bodyPr wrap="square" lIns="0" tIns="0" rIns="0" bIns="0" rtlCol="0" anchor="ctr" anchorCtr="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A Little </a:t>
            </a:r>
            <a:r>
              <a:rPr lang="en-US" sz="3600" b="1" dirty="0" smtClean="0">
                <a:solidFill>
                  <a:schemeClr val="tx2">
                    <a:lumMod val="75000"/>
                  </a:schemeClr>
                </a:solidFill>
                <a:latin typeface="Source Sans Pro" charset="0"/>
                <a:ea typeface="Source Sans Pro" charset="0"/>
                <a:cs typeface="Source Sans Pro" charset="0"/>
              </a:rPr>
              <a:t>Brief</a:t>
            </a:r>
            <a:endParaRPr lang="en-US" sz="3600" b="1" dirty="0">
              <a:solidFill>
                <a:schemeClr val="tx2">
                  <a:lumMod val="75000"/>
                </a:schemeClr>
              </a:solidFill>
              <a:latin typeface="Source Sans Pro" charset="0"/>
              <a:ea typeface="Source Sans Pro" charset="0"/>
              <a:cs typeface="Source Sans Pro" charset="0"/>
            </a:endParaRPr>
          </a:p>
        </p:txBody>
      </p:sp>
      <p:sp>
        <p:nvSpPr>
          <p:cNvPr id="10" name="TextBox 9"/>
          <p:cNvSpPr txBox="1"/>
          <p:nvPr/>
        </p:nvSpPr>
        <p:spPr>
          <a:xfrm>
            <a:off x="853741" y="1721474"/>
            <a:ext cx="3960640" cy="830997"/>
          </a:xfrm>
          <a:prstGeom prst="rect">
            <a:avLst/>
          </a:prstGeom>
          <a:noFill/>
        </p:spPr>
        <p:txBody>
          <a:bodyPr wrap="square" lIns="0" tIns="0" rIns="0" bIns="0" rtlCol="0">
            <a:normAutofit/>
          </a:bodyPr>
          <a:lstStyle/>
          <a:p>
            <a:r>
              <a:rPr lang="en-US" dirty="0" smtClean="0">
                <a:solidFill>
                  <a:schemeClr val="tx2"/>
                </a:solidFill>
                <a:latin typeface="Source Sans Pro" charset="0"/>
                <a:ea typeface="Source Sans Pro" charset="0"/>
                <a:cs typeface="Source Sans Pro" charset="0"/>
              </a:rPr>
              <a:t>Lorem ipsum dolor sit </a:t>
            </a:r>
            <a:r>
              <a:rPr lang="en-US" dirty="0" err="1" smtClean="0">
                <a:solidFill>
                  <a:schemeClr val="tx2"/>
                </a:solidFill>
                <a:latin typeface="Source Sans Pro" charset="0"/>
                <a:ea typeface="Source Sans Pro" charset="0"/>
                <a:cs typeface="Source Sans Pro" charset="0"/>
              </a:rPr>
              <a:t>amet</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omnes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volutpat</a:t>
            </a:r>
            <a:r>
              <a:rPr lang="en-US" dirty="0" smtClean="0">
                <a:solidFill>
                  <a:schemeClr val="tx2"/>
                </a:solidFill>
                <a:latin typeface="Source Sans Pro" charset="0"/>
                <a:ea typeface="Source Sans Pro" charset="0"/>
                <a:cs typeface="Source Sans Pro" charset="0"/>
              </a:rPr>
              <a:t> ex </a:t>
            </a:r>
            <a:r>
              <a:rPr lang="en-US" dirty="0" err="1" smtClean="0">
                <a:solidFill>
                  <a:schemeClr val="tx2"/>
                </a:solidFill>
                <a:latin typeface="Source Sans Pro" charset="0"/>
                <a:ea typeface="Source Sans Pro" charset="0"/>
                <a:cs typeface="Source Sans Pro" charset="0"/>
              </a:rPr>
              <a:t>sed</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mediocrem</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maiestatis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ius</a:t>
            </a:r>
            <a:r>
              <a:rPr lang="en-US" dirty="0" smtClean="0">
                <a:solidFill>
                  <a:schemeClr val="tx2"/>
                </a:solidFill>
                <a:latin typeface="Source Sans Pro" charset="0"/>
                <a:ea typeface="Source Sans Pro" charset="0"/>
                <a:cs typeface="Source Sans Pro" charset="0"/>
              </a:rPr>
              <a:t> in </a:t>
            </a:r>
            <a:r>
              <a:rPr lang="en-US" dirty="0" err="1" smtClean="0">
                <a:solidFill>
                  <a:schemeClr val="tx2"/>
                </a:solidFill>
                <a:latin typeface="Source Sans Pro" charset="0"/>
                <a:ea typeface="Source Sans Pro" charset="0"/>
                <a:cs typeface="Source Sans Pro" charset="0"/>
              </a:rPr>
              <a:t>ullamcorper</a:t>
            </a:r>
            <a:r>
              <a:rPr lang="en-US" dirty="0" smtClean="0">
                <a:solidFill>
                  <a:schemeClr val="tx2"/>
                </a:solidFill>
                <a:latin typeface="Source Sans Pro" charset="0"/>
                <a:ea typeface="Source Sans Pro" charset="0"/>
                <a:cs typeface="Source Sans Pro" charset="0"/>
              </a:rPr>
              <a:t>.</a:t>
            </a:r>
            <a:endParaRPr lang="en-US" dirty="0">
              <a:solidFill>
                <a:schemeClr val="tx2"/>
              </a:solidFill>
              <a:latin typeface="Source Sans Pro" charset="0"/>
              <a:ea typeface="Source Sans Pro" charset="0"/>
              <a:cs typeface="Source Sans Pro" charset="0"/>
            </a:endParaRPr>
          </a:p>
        </p:txBody>
      </p:sp>
      <p:sp>
        <p:nvSpPr>
          <p:cNvPr id="11" name="TextBox 10"/>
          <p:cNvSpPr txBox="1"/>
          <p:nvPr/>
        </p:nvSpPr>
        <p:spPr>
          <a:xfrm>
            <a:off x="6095999" y="1123630"/>
            <a:ext cx="5256213" cy="1723549"/>
          </a:xfrm>
          <a:prstGeom prst="rect">
            <a:avLst/>
          </a:prstGeom>
          <a:noFill/>
        </p:spPr>
        <p:txBody>
          <a:bodyPr wrap="square" lIns="0" tIns="0" rIns="0" bIns="0" rtlCol="0">
            <a:normAutofit/>
          </a:bodyPr>
          <a:lstStyle/>
          <a:p>
            <a:pPr marL="285750" indent="-285750">
              <a:buFont typeface="Arial" charset="0"/>
              <a:buChar char="•"/>
            </a:pPr>
            <a:r>
              <a:rPr lang="en-US" sz="1400" dirty="0" smtClean="0">
                <a:solidFill>
                  <a:schemeClr val="tx2"/>
                </a:solidFill>
                <a:latin typeface="Source Sans Pro" charset="0"/>
                <a:ea typeface="Source Sans Pro" charset="0"/>
                <a:cs typeface="Source Sans Pro" charset="0"/>
              </a:rPr>
              <a:t>Lorem ipsum 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Lorem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ipsum</a:t>
            </a:r>
            <a:r>
              <a:rPr lang="en-US" sz="1400" dirty="0">
                <a:solidFill>
                  <a:schemeClr val="tx2"/>
                </a:solidFill>
                <a:latin typeface="Source Sans Pro" charset="0"/>
                <a:ea typeface="Source Sans Pro" charset="0"/>
                <a:cs typeface="Source Sans Pro" charset="0"/>
              </a:rPr>
              <a:t> 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a:p>
            <a:pPr marL="285750" indent="-285750">
              <a:buFont typeface="Arial" charset="0"/>
              <a:buChar char="•"/>
            </a:pPr>
            <a:endParaRPr lang="en-US" sz="1400" dirty="0" smtClean="0">
              <a:solidFill>
                <a:schemeClr val="tx2"/>
              </a:solidFill>
              <a:latin typeface="Source Sans Pro" charset="0"/>
              <a:ea typeface="Source Sans Pro" charset="0"/>
              <a:cs typeface="Source Sans Pro" charset="0"/>
            </a:endParaRPr>
          </a:p>
          <a:p>
            <a:pPr marL="285750" indent="-285750">
              <a:buFont typeface="Arial" charset="0"/>
              <a:buChar char="•"/>
            </a:pPr>
            <a:r>
              <a:rPr lang="en-US" sz="1400" dirty="0" err="1">
                <a:solidFill>
                  <a:schemeClr val="tx2"/>
                </a:solidFill>
                <a:latin typeface="Source Sans Pro" charset="0"/>
                <a:ea typeface="Source Sans Pro" charset="0"/>
                <a:cs typeface="Source Sans Pro" charset="0"/>
              </a:rPr>
              <a:t>Lorem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ipsum</a:t>
            </a:r>
            <a:r>
              <a:rPr lang="en-US" sz="1400" dirty="0">
                <a:solidFill>
                  <a:schemeClr val="tx2"/>
                </a:solidFill>
                <a:latin typeface="Source Sans Pro" charset="0"/>
                <a:ea typeface="Source Sans Pro" charset="0"/>
                <a:cs typeface="Source Sans Pro" charset="0"/>
              </a:rPr>
              <a:t> 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a:p>
            <a:pPr marL="285750" indent="-285750">
              <a:buFont typeface="Arial" charset="0"/>
              <a:buChar char="•"/>
            </a:pPr>
            <a:endParaRPr lang="en-US" sz="1400" dirty="0">
              <a:solidFill>
                <a:schemeClr val="tx2"/>
              </a:solidFill>
              <a:latin typeface="Source Sans Pro" charset="0"/>
              <a:ea typeface="Source Sans Pro" charset="0"/>
              <a:cs typeface="Source Sans Pro" charset="0"/>
            </a:endParaRPr>
          </a:p>
        </p:txBody>
      </p:sp>
      <p:sp>
        <p:nvSpPr>
          <p:cNvPr id="12" name="Rectangle 11"/>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15" name="TextBox 14"/>
          <p:cNvSpPr txBox="1"/>
          <p:nvPr/>
        </p:nvSpPr>
        <p:spPr>
          <a:xfrm>
            <a:off x="6015788" y="245309"/>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
        <p:nvSpPr>
          <p:cNvPr id="16" name="Rectangle 15"/>
          <p:cNvSpPr/>
          <p:nvPr/>
        </p:nvSpPr>
        <p:spPr>
          <a:xfrm>
            <a:off x="2140258" y="2949856"/>
            <a:ext cx="2847849" cy="2169998"/>
          </a:xfrm>
          <a:prstGeom prst="rect">
            <a:avLst/>
          </a:prstGeom>
          <a:solidFill>
            <a:schemeClr val="accent6">
              <a:lumMod val="7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To Replace image simply delete existing photo and click the little image icon that appears in the middle.  </a:t>
            </a:r>
          </a:p>
          <a:p>
            <a:pPr algn="ctr"/>
            <a:endParaRPr lang="en-US" sz="1600" dirty="0">
              <a:solidFill>
                <a:srgbClr val="FFFF00"/>
              </a:solidFill>
            </a:endParaRPr>
          </a:p>
          <a:p>
            <a:pPr algn="ctr"/>
            <a:r>
              <a:rPr lang="en-US" sz="1600" dirty="0" smtClean="0">
                <a:solidFill>
                  <a:srgbClr val="FFFF00"/>
                </a:solidFill>
              </a:rPr>
              <a:t>You will need to send image to back after new image is inserted.</a:t>
            </a:r>
            <a:endParaRPr lang="en-US" sz="1600" dirty="0">
              <a:solidFill>
                <a:srgbClr val="FFFF00"/>
              </a:solidFill>
            </a:endParaRPr>
          </a:p>
        </p:txBody>
      </p:sp>
    </p:spTree>
    <p:extLst>
      <p:ext uri="{BB962C8B-B14F-4D97-AF65-F5344CB8AC3E}">
        <p14:creationId xmlns:p14="http://schemas.microsoft.com/office/powerpoint/2010/main" val="113041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400"/>
                                        <p:tgtEl>
                                          <p:spTgt spid="7"/>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400"/>
                                        <p:tgtEl>
                                          <p:spTgt spid="6"/>
                                        </p:tgtEl>
                                      </p:cBhvr>
                                    </p:animEffect>
                                  </p:childTnLst>
                                </p:cTn>
                              </p:par>
                            </p:childTnLst>
                          </p:cTn>
                        </p:par>
                        <p:par>
                          <p:cTn id="14" fill="hold">
                            <p:stCondLst>
                              <p:cond delay="1700"/>
                            </p:stCondLst>
                            <p:childTnLst>
                              <p:par>
                                <p:cTn id="15" presetID="10" presetClass="entr" presetSubtype="0" fill="hold" grpId="0" nodeType="afterEffect">
                                  <p:stCondLst>
                                    <p:cond delay="3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500"/>
                            </p:stCondLst>
                            <p:childTnLst>
                              <p:par>
                                <p:cTn id="19" presetID="10" presetClass="entr" presetSubtype="0" fill="hold" grpId="0" nodeType="afterEffect">
                                  <p:stCondLst>
                                    <p:cond delay="1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Shape 1453"/>
          <p:cNvSpPr/>
          <p:nvPr/>
        </p:nvSpPr>
        <p:spPr>
          <a:xfrm>
            <a:off x="4122442" y="1828800"/>
            <a:ext cx="4329304" cy="4331328"/>
          </a:xfrm>
          <a:custGeom>
            <a:avLst/>
            <a:gdLst/>
            <a:ahLst/>
            <a:cxnLst>
              <a:cxn ang="0">
                <a:pos x="wd2" y="hd2"/>
              </a:cxn>
              <a:cxn ang="5400000">
                <a:pos x="wd2" y="hd2"/>
              </a:cxn>
              <a:cxn ang="10800000">
                <a:pos x="wd2" y="hd2"/>
              </a:cxn>
              <a:cxn ang="16200000">
                <a:pos x="wd2" y="hd2"/>
              </a:cxn>
            </a:cxnLst>
            <a:rect l="0" t="0" r="r" b="b"/>
            <a:pathLst>
              <a:path w="20432" h="20429" extrusionOk="0">
                <a:moveTo>
                  <a:pt x="16929" y="20413"/>
                </a:moveTo>
                <a:cubicBezTo>
                  <a:pt x="21600" y="15746"/>
                  <a:pt x="21600" y="8180"/>
                  <a:pt x="16929" y="3512"/>
                </a:cubicBezTo>
                <a:cubicBezTo>
                  <a:pt x="12258" y="-1171"/>
                  <a:pt x="4671" y="-1171"/>
                  <a:pt x="0" y="3512"/>
                </a:cubicBezTo>
                <a:cubicBezTo>
                  <a:pt x="0" y="3512"/>
                  <a:pt x="0" y="3512"/>
                  <a:pt x="0" y="3512"/>
                </a:cubicBezTo>
                <a:cubicBezTo>
                  <a:pt x="16913" y="20429"/>
                  <a:pt x="16913" y="20429"/>
                  <a:pt x="16913" y="20429"/>
                </a:cubicBezTo>
                <a:cubicBezTo>
                  <a:pt x="16913" y="20413"/>
                  <a:pt x="16913" y="20413"/>
                  <a:pt x="16929" y="20413"/>
                </a:cubicBezTo>
                <a:close/>
              </a:path>
            </a:pathLst>
          </a:custGeom>
          <a:solidFill>
            <a:schemeClr val="bg1">
              <a:alpha val="20000"/>
            </a:schemeClr>
          </a:solidFill>
          <a:ln w="50800">
            <a:solidFill>
              <a:schemeClr val="accent2">
                <a:alpha val="74489"/>
              </a:schemeClr>
            </a:solidFill>
            <a:miter lim="400000"/>
          </a:ln>
        </p:spPr>
        <p:txBody>
          <a:bodyPr lIns="45719" rIns="45719" anchor="ctr"/>
          <a:lstStyle/>
          <a:p>
            <a:pPr lvl="0">
              <a:defRPr sz="3200">
                <a:solidFill>
                  <a:srgbClr val="EAE0BE"/>
                </a:solidFill>
              </a:defRPr>
            </a:pPr>
            <a:endParaRPr/>
          </a:p>
        </p:txBody>
      </p:sp>
      <p:sp>
        <p:nvSpPr>
          <p:cNvPr id="6" name="Shape 1454"/>
          <p:cNvSpPr/>
          <p:nvPr/>
        </p:nvSpPr>
        <p:spPr>
          <a:xfrm>
            <a:off x="3890565" y="2313437"/>
            <a:ext cx="4057362" cy="2036920"/>
          </a:xfrm>
          <a:custGeom>
            <a:avLst/>
            <a:gdLst/>
            <a:ahLst/>
            <a:cxnLst>
              <a:cxn ang="0">
                <a:pos x="wd2" y="hd2"/>
              </a:cxn>
              <a:cxn ang="5400000">
                <a:pos x="wd2" y="hd2"/>
              </a:cxn>
              <a:cxn ang="10800000">
                <a:pos x="wd2" y="hd2"/>
              </a:cxn>
              <a:cxn ang="16200000">
                <a:pos x="wd2" y="hd2"/>
              </a:cxn>
            </a:cxnLst>
            <a:rect l="0" t="0" r="r" b="b"/>
            <a:pathLst>
              <a:path w="21582" h="21565" extrusionOk="0">
                <a:moveTo>
                  <a:pt x="21582" y="21530"/>
                </a:moveTo>
                <a:cubicBezTo>
                  <a:pt x="21600" y="9674"/>
                  <a:pt x="16778" y="35"/>
                  <a:pt x="10826" y="0"/>
                </a:cubicBezTo>
                <a:cubicBezTo>
                  <a:pt x="4857" y="-35"/>
                  <a:pt x="18" y="9569"/>
                  <a:pt x="0" y="21424"/>
                </a:cubicBezTo>
                <a:cubicBezTo>
                  <a:pt x="0" y="21424"/>
                  <a:pt x="0" y="21424"/>
                  <a:pt x="0" y="21424"/>
                </a:cubicBezTo>
                <a:cubicBezTo>
                  <a:pt x="21582" y="21565"/>
                  <a:pt x="21582" y="21565"/>
                  <a:pt x="21582" y="21565"/>
                </a:cubicBezTo>
                <a:cubicBezTo>
                  <a:pt x="21582" y="21530"/>
                  <a:pt x="21582" y="21530"/>
                  <a:pt x="21582" y="21530"/>
                </a:cubicBezTo>
                <a:close/>
              </a:path>
            </a:pathLst>
          </a:custGeom>
          <a:solidFill>
            <a:schemeClr val="bg1">
              <a:alpha val="20000"/>
            </a:schemeClr>
          </a:solidFill>
          <a:ln w="50800">
            <a:solidFill>
              <a:schemeClr val="accent5">
                <a:alpha val="74489"/>
              </a:schemeClr>
            </a:solidFill>
            <a:miter lim="400000"/>
          </a:ln>
        </p:spPr>
        <p:txBody>
          <a:bodyPr lIns="45719" rIns="45719" anchor="ctr"/>
          <a:lstStyle/>
          <a:p>
            <a:pPr lvl="0">
              <a:defRPr sz="3200">
                <a:solidFill>
                  <a:srgbClr val="FFFFFF"/>
                </a:solidFill>
              </a:defRPr>
            </a:pPr>
            <a:endParaRPr/>
          </a:p>
        </p:txBody>
      </p:sp>
      <p:sp>
        <p:nvSpPr>
          <p:cNvPr id="7" name="Shape 1455"/>
          <p:cNvSpPr/>
          <p:nvPr/>
        </p:nvSpPr>
        <p:spPr>
          <a:xfrm>
            <a:off x="4859809" y="3327134"/>
            <a:ext cx="2149304" cy="2151502"/>
          </a:xfrm>
          <a:custGeom>
            <a:avLst/>
            <a:gdLst>
              <a:gd name="connsiteX0" fmla="*/ 16899 w 16925"/>
              <a:gd name="connsiteY0" fmla="*/ 0 h 16925"/>
              <a:gd name="connsiteX1" fmla="*/ 0 w 16925"/>
              <a:gd name="connsiteY1" fmla="*/ 0 h 16925"/>
              <a:gd name="connsiteX2" fmla="*/ 0 w 16925"/>
              <a:gd name="connsiteY2" fmla="*/ 16925 h 16925"/>
              <a:gd name="connsiteX3" fmla="*/ 0 w 16925"/>
              <a:gd name="connsiteY3" fmla="*/ 16925 h 16925"/>
              <a:gd name="connsiteX4" fmla="*/ 16925 w 16925"/>
              <a:gd name="connsiteY4" fmla="*/ 0 h 16925"/>
              <a:gd name="connsiteX5" fmla="*/ 16899 w 16925"/>
              <a:gd name="connsiteY5" fmla="*/ 0 h 16925"/>
              <a:gd name="connsiteX0" fmla="*/ 16899 w 16899"/>
              <a:gd name="connsiteY0" fmla="*/ 0 h 16925"/>
              <a:gd name="connsiteX1" fmla="*/ 0 w 16899"/>
              <a:gd name="connsiteY1" fmla="*/ 0 h 16925"/>
              <a:gd name="connsiteX2" fmla="*/ 0 w 16899"/>
              <a:gd name="connsiteY2" fmla="*/ 16925 h 16925"/>
              <a:gd name="connsiteX3" fmla="*/ 0 w 16899"/>
              <a:gd name="connsiteY3" fmla="*/ 16925 h 16925"/>
              <a:gd name="connsiteX4" fmla="*/ 16899 w 16899"/>
              <a:gd name="connsiteY4" fmla="*/ 0 h 1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 h="16925" extrusionOk="0">
                <a:moveTo>
                  <a:pt x="16899" y="0"/>
                </a:moveTo>
                <a:cubicBezTo>
                  <a:pt x="12224" y="-4675"/>
                  <a:pt x="4675" y="-4675"/>
                  <a:pt x="0" y="0"/>
                </a:cubicBezTo>
                <a:cubicBezTo>
                  <a:pt x="-4675" y="4675"/>
                  <a:pt x="-4675" y="12250"/>
                  <a:pt x="0" y="16925"/>
                </a:cubicBezTo>
                <a:lnTo>
                  <a:pt x="0" y="16925"/>
                </a:lnTo>
                <a:lnTo>
                  <a:pt x="16899" y="0"/>
                </a:lnTo>
                <a:close/>
              </a:path>
            </a:pathLst>
          </a:custGeom>
          <a:solidFill>
            <a:schemeClr val="bg1">
              <a:alpha val="20000"/>
            </a:schemeClr>
          </a:solidFill>
          <a:ln w="50800">
            <a:solidFill>
              <a:schemeClr val="accent6">
                <a:alpha val="74489"/>
              </a:schemeClr>
            </a:solidFill>
            <a:miter lim="400000"/>
          </a:ln>
        </p:spPr>
        <p:txBody>
          <a:bodyPr lIns="45719" rIns="45719" anchor="ctr"/>
          <a:lstStyle/>
          <a:p>
            <a:pPr lvl="0">
              <a:defRPr sz="3200">
                <a:solidFill>
                  <a:srgbClr val="FFFFFF"/>
                </a:solidFill>
              </a:defRPr>
            </a:pPr>
            <a:endParaRPr/>
          </a:p>
        </p:txBody>
      </p:sp>
      <p:sp>
        <p:nvSpPr>
          <p:cNvPr id="8" name="Shape 1456"/>
          <p:cNvSpPr/>
          <p:nvPr/>
        </p:nvSpPr>
        <p:spPr>
          <a:xfrm>
            <a:off x="4943907" y="3366294"/>
            <a:ext cx="1015167" cy="2030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43"/>
                  <a:pt x="0" y="10782"/>
                </a:cubicBezTo>
                <a:cubicBezTo>
                  <a:pt x="0" y="16757"/>
                  <a:pt x="9671" y="21600"/>
                  <a:pt x="21600" y="21600"/>
                </a:cubicBezTo>
                <a:cubicBezTo>
                  <a:pt x="21600" y="21600"/>
                  <a:pt x="21600" y="21600"/>
                  <a:pt x="21600" y="21600"/>
                </a:cubicBezTo>
                <a:cubicBezTo>
                  <a:pt x="21600" y="0"/>
                  <a:pt x="21600" y="0"/>
                  <a:pt x="21600" y="0"/>
                </a:cubicBezTo>
                <a:cubicBezTo>
                  <a:pt x="21600" y="0"/>
                  <a:pt x="21600" y="0"/>
                  <a:pt x="21600" y="0"/>
                </a:cubicBezTo>
                <a:close/>
              </a:path>
            </a:pathLst>
          </a:custGeom>
          <a:solidFill>
            <a:schemeClr val="bg1">
              <a:alpha val="20000"/>
            </a:schemeClr>
          </a:solidFill>
          <a:ln w="50800">
            <a:solidFill>
              <a:schemeClr val="bg1">
                <a:alpha val="74489"/>
              </a:schemeClr>
            </a:solidFill>
            <a:miter lim="400000"/>
          </a:ln>
        </p:spPr>
        <p:txBody>
          <a:bodyPr lIns="45719" rIns="45719" anchor="ctr"/>
          <a:lstStyle/>
          <a:p>
            <a:pPr lvl="0">
              <a:defRPr sz="3200">
                <a:solidFill>
                  <a:srgbClr val="FFFFFF"/>
                </a:solidFill>
              </a:defRPr>
            </a:pPr>
            <a:endParaRPr/>
          </a:p>
        </p:txBody>
      </p:sp>
      <p:sp>
        <p:nvSpPr>
          <p:cNvPr id="10" name="Shape 1459"/>
          <p:cNvSpPr/>
          <p:nvPr/>
        </p:nvSpPr>
        <p:spPr>
          <a:xfrm>
            <a:off x="2934070" y="5150972"/>
            <a:ext cx="2814932" cy="1"/>
          </a:xfrm>
          <a:prstGeom prst="line">
            <a:avLst/>
          </a:prstGeom>
          <a:ln w="19050">
            <a:solidFill>
              <a:schemeClr val="bg1"/>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1" name="Shape 1460"/>
          <p:cNvSpPr/>
          <p:nvPr/>
        </p:nvSpPr>
        <p:spPr>
          <a:xfrm flipV="1">
            <a:off x="3002071" y="3163182"/>
            <a:ext cx="2678927" cy="1"/>
          </a:xfrm>
          <a:prstGeom prst="line">
            <a:avLst/>
          </a:prstGeom>
          <a:ln w="19050">
            <a:solidFill>
              <a:schemeClr val="bg1"/>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2" name="Shape 1461"/>
          <p:cNvSpPr/>
          <p:nvPr/>
        </p:nvSpPr>
        <p:spPr>
          <a:xfrm flipH="1">
            <a:off x="7247787" y="5182096"/>
            <a:ext cx="1804772" cy="1"/>
          </a:xfrm>
          <a:prstGeom prst="line">
            <a:avLst/>
          </a:prstGeom>
          <a:ln w="19050">
            <a:solidFill>
              <a:schemeClr val="bg1"/>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 name="Shape 1463"/>
          <p:cNvSpPr/>
          <p:nvPr/>
        </p:nvSpPr>
        <p:spPr>
          <a:xfrm flipH="1">
            <a:off x="7247787" y="3856589"/>
            <a:ext cx="1804772" cy="1"/>
          </a:xfrm>
          <a:prstGeom prst="line">
            <a:avLst/>
          </a:prstGeom>
          <a:ln w="19050">
            <a:solidFill>
              <a:schemeClr val="bg1"/>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5" name="TextBox 14"/>
          <p:cNvSpPr txBox="1"/>
          <p:nvPr/>
        </p:nvSpPr>
        <p:spPr>
          <a:xfrm>
            <a:off x="838169" y="782161"/>
            <a:ext cx="5257831" cy="646331"/>
          </a:xfrm>
          <a:prstGeom prst="rect">
            <a:avLst/>
          </a:prstGeom>
          <a:noFill/>
          <a:ln>
            <a:noFill/>
          </a:ln>
        </p:spPr>
        <p:txBody>
          <a:bodyPr wrap="square" lIns="0" tIns="0" rIns="0" bIns="0" rtlCol="0" anchor="ctr" anchorCtr="0">
            <a:normAutofit/>
          </a:bodyPr>
          <a:lstStyle/>
          <a:p>
            <a:r>
              <a:rPr lang="en-US" sz="3600" dirty="0" smtClean="0">
                <a:solidFill>
                  <a:schemeClr val="bg1"/>
                </a:solidFill>
                <a:latin typeface="Source Sans Pro ExtraLight" charset="0"/>
                <a:ea typeface="Source Sans Pro ExtraLight" charset="0"/>
                <a:cs typeface="Source Sans Pro ExtraLight" charset="0"/>
              </a:rPr>
              <a:t>Segments of </a:t>
            </a:r>
            <a:r>
              <a:rPr lang="en-US" sz="3600" b="1" dirty="0" smtClean="0">
                <a:solidFill>
                  <a:schemeClr val="bg1"/>
                </a:solidFill>
                <a:latin typeface="Source Sans Pro" charset="0"/>
                <a:ea typeface="Source Sans Pro" charset="0"/>
                <a:cs typeface="Source Sans Pro" charset="0"/>
              </a:rPr>
              <a:t>Operation</a:t>
            </a:r>
            <a:endParaRPr lang="en-US" sz="3600" b="1" dirty="0">
              <a:solidFill>
                <a:schemeClr val="bg1"/>
              </a:solidFill>
              <a:latin typeface="Source Sans Pro" charset="0"/>
              <a:ea typeface="Source Sans Pro" charset="0"/>
              <a:cs typeface="Source Sans Pro" charset="0"/>
            </a:endParaRPr>
          </a:p>
        </p:txBody>
      </p:sp>
      <p:sp>
        <p:nvSpPr>
          <p:cNvPr id="17" name="Lorem Ipsum…"/>
          <p:cNvSpPr txBox="1"/>
          <p:nvPr/>
        </p:nvSpPr>
        <p:spPr>
          <a:xfrm>
            <a:off x="9292158" y="367415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bg1"/>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bg1"/>
                </a:solidFill>
                <a:latin typeface="Source Sans Pro" charset="0"/>
                <a:ea typeface="Source Sans Pro" charset="0"/>
                <a:cs typeface="Source Sans Pro" charset="0"/>
              </a:rPr>
              <a:t>Lorem ipsum dolor sit amet, </a:t>
            </a:r>
            <a:r>
              <a:rPr sz="1400" dirty="0" smtClean="0">
                <a:solidFill>
                  <a:schemeClr val="bg1"/>
                </a:solidFill>
                <a:latin typeface="Source Sans Pro" charset="0"/>
                <a:ea typeface="Source Sans Pro" charset="0"/>
                <a:cs typeface="Source Sans Pro" charset="0"/>
              </a:rPr>
              <a:t>consectetur</a:t>
            </a:r>
            <a:endParaRPr sz="1400" dirty="0">
              <a:solidFill>
                <a:schemeClr val="bg1"/>
              </a:solidFill>
              <a:latin typeface="Source Sans Pro" charset="0"/>
              <a:ea typeface="Source Sans Pro" charset="0"/>
              <a:cs typeface="Source Sans Pro" charset="0"/>
            </a:endParaRPr>
          </a:p>
        </p:txBody>
      </p:sp>
      <p:sp>
        <p:nvSpPr>
          <p:cNvPr id="18" name="Lorem Ipsum…"/>
          <p:cNvSpPr txBox="1"/>
          <p:nvPr/>
        </p:nvSpPr>
        <p:spPr>
          <a:xfrm>
            <a:off x="9292158" y="495431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bg1"/>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sz="1400" dirty="0">
                <a:solidFill>
                  <a:schemeClr val="bg1"/>
                </a:solidFill>
                <a:latin typeface="Source Sans Pro" charset="0"/>
                <a:ea typeface="Source Sans Pro" charset="0"/>
                <a:cs typeface="Source Sans Pro" charset="0"/>
              </a:rPr>
              <a:t>Lorem ipsum dolor sit amet, </a:t>
            </a:r>
            <a:r>
              <a:rPr sz="1400" dirty="0" smtClean="0">
                <a:solidFill>
                  <a:schemeClr val="bg1"/>
                </a:solidFill>
                <a:latin typeface="Source Sans Pro" charset="0"/>
                <a:ea typeface="Source Sans Pro" charset="0"/>
                <a:cs typeface="Source Sans Pro" charset="0"/>
              </a:rPr>
              <a:t>consectetur</a:t>
            </a:r>
            <a:endParaRPr sz="1400" dirty="0">
              <a:solidFill>
                <a:schemeClr val="bg1"/>
              </a:solidFill>
              <a:latin typeface="Source Sans Pro" charset="0"/>
              <a:ea typeface="Source Sans Pro" charset="0"/>
              <a:cs typeface="Source Sans Pro" charset="0"/>
            </a:endParaRPr>
          </a:p>
        </p:txBody>
      </p:sp>
      <p:sp>
        <p:nvSpPr>
          <p:cNvPr id="19" name="Lorem Ipsum…"/>
          <p:cNvSpPr txBox="1"/>
          <p:nvPr/>
        </p:nvSpPr>
        <p:spPr>
          <a:xfrm>
            <a:off x="833958" y="495431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a:lnSpc>
                <a:spcPct val="120000"/>
              </a:lnSpc>
              <a:defRPr sz="2000">
                <a:solidFill>
                  <a:srgbClr val="FFFFFF"/>
                </a:solidFill>
                <a:latin typeface="Lato Bold"/>
                <a:ea typeface="Lato Bold"/>
                <a:cs typeface="Lato Bold"/>
                <a:sym typeface="Lato Bold"/>
              </a:defRPr>
            </a:pPr>
            <a:r>
              <a:rPr sz="1600" b="1" dirty="0">
                <a:solidFill>
                  <a:schemeClr val="bg1"/>
                </a:solidFill>
                <a:latin typeface="Source Sans Pro" charset="0"/>
                <a:ea typeface="Source Sans Pro" charset="0"/>
                <a:cs typeface="Source Sans Pro" charset="0"/>
              </a:rPr>
              <a:t>Lorem Ipsum</a:t>
            </a:r>
          </a:p>
          <a:p>
            <a:pPr algn="r" defTabSz="825710">
              <a:lnSpc>
                <a:spcPct val="120000"/>
              </a:lnSpc>
              <a:defRPr sz="1600">
                <a:solidFill>
                  <a:srgbClr val="FFFFFF"/>
                </a:solidFill>
                <a:latin typeface="Lato Regular"/>
                <a:ea typeface="Lato Regular"/>
                <a:cs typeface="Lato Regular"/>
                <a:sym typeface="Lato Regular"/>
              </a:defRPr>
            </a:pPr>
            <a:r>
              <a:rPr sz="1400" dirty="0">
                <a:solidFill>
                  <a:schemeClr val="bg1"/>
                </a:solidFill>
                <a:latin typeface="Source Sans Pro" charset="0"/>
                <a:ea typeface="Source Sans Pro" charset="0"/>
                <a:cs typeface="Source Sans Pro" charset="0"/>
              </a:rPr>
              <a:t>Lorem ipsum dolor sit amet, </a:t>
            </a:r>
            <a:r>
              <a:rPr sz="1400" dirty="0" smtClean="0">
                <a:solidFill>
                  <a:schemeClr val="bg1"/>
                </a:solidFill>
                <a:latin typeface="Source Sans Pro" charset="0"/>
                <a:ea typeface="Source Sans Pro" charset="0"/>
                <a:cs typeface="Source Sans Pro" charset="0"/>
              </a:rPr>
              <a:t>consectetur</a:t>
            </a:r>
            <a:endParaRPr sz="1400" dirty="0">
              <a:solidFill>
                <a:schemeClr val="bg1"/>
              </a:solidFill>
              <a:latin typeface="Source Sans Pro" charset="0"/>
              <a:ea typeface="Source Sans Pro" charset="0"/>
              <a:cs typeface="Source Sans Pro" charset="0"/>
            </a:endParaRPr>
          </a:p>
        </p:txBody>
      </p:sp>
      <p:sp>
        <p:nvSpPr>
          <p:cNvPr id="20" name="Lorem Ipsum…"/>
          <p:cNvSpPr txBox="1"/>
          <p:nvPr/>
        </p:nvSpPr>
        <p:spPr>
          <a:xfrm>
            <a:off x="833958" y="3034079"/>
            <a:ext cx="1871514" cy="848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algn="r" defTabSz="825710">
              <a:lnSpc>
                <a:spcPct val="120000"/>
              </a:lnSpc>
              <a:defRPr sz="2000">
                <a:solidFill>
                  <a:srgbClr val="FFFFFF"/>
                </a:solidFill>
                <a:latin typeface="Lato Bold"/>
                <a:ea typeface="Lato Bold"/>
                <a:cs typeface="Lato Bold"/>
                <a:sym typeface="Lato Bold"/>
              </a:defRPr>
            </a:pPr>
            <a:r>
              <a:rPr sz="1600" b="1" dirty="0">
                <a:solidFill>
                  <a:schemeClr val="bg1"/>
                </a:solidFill>
                <a:latin typeface="Source Sans Pro" charset="0"/>
                <a:ea typeface="Source Sans Pro" charset="0"/>
                <a:cs typeface="Source Sans Pro" charset="0"/>
              </a:rPr>
              <a:t>Lorem Ipsum</a:t>
            </a:r>
          </a:p>
          <a:p>
            <a:pPr algn="r" defTabSz="825710">
              <a:lnSpc>
                <a:spcPct val="120000"/>
              </a:lnSpc>
              <a:defRPr sz="1600">
                <a:solidFill>
                  <a:srgbClr val="FFFFFF"/>
                </a:solidFill>
                <a:latin typeface="Lato Regular"/>
                <a:ea typeface="Lato Regular"/>
                <a:cs typeface="Lato Regular"/>
                <a:sym typeface="Lato Regular"/>
              </a:defRPr>
            </a:pPr>
            <a:r>
              <a:rPr sz="1400" dirty="0">
                <a:solidFill>
                  <a:schemeClr val="bg1"/>
                </a:solidFill>
                <a:latin typeface="Source Sans Pro" charset="0"/>
                <a:ea typeface="Source Sans Pro" charset="0"/>
                <a:cs typeface="Source Sans Pro" charset="0"/>
              </a:rPr>
              <a:t>Lorem ipsum dolor sit amet, </a:t>
            </a:r>
            <a:r>
              <a:rPr sz="1400" dirty="0" smtClean="0">
                <a:solidFill>
                  <a:schemeClr val="bg1"/>
                </a:solidFill>
                <a:latin typeface="Source Sans Pro" charset="0"/>
                <a:ea typeface="Source Sans Pro" charset="0"/>
                <a:cs typeface="Source Sans Pro" charset="0"/>
              </a:rPr>
              <a:t>consectetur</a:t>
            </a:r>
            <a:endParaRPr sz="1400" dirty="0">
              <a:solidFill>
                <a:schemeClr val="bg1"/>
              </a:solidFill>
              <a:latin typeface="Source Sans Pro" charset="0"/>
              <a:ea typeface="Source Sans Pro" charset="0"/>
              <a:cs typeface="Source Sans Pro" charset="0"/>
            </a:endParaRPr>
          </a:p>
        </p:txBody>
      </p:sp>
      <p:sp>
        <p:nvSpPr>
          <p:cNvPr id="21" name="Rectangle 20"/>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24" name="Rectangle 14"/>
          <p:cNvSpPr/>
          <p:nvPr/>
        </p:nvSpPr>
        <p:spPr>
          <a:xfrm>
            <a:off x="-416873" y="-714239"/>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93964" y="-27852"/>
            <a:ext cx="12482946" cy="500380"/>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779581" y="836980"/>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19626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500"/>
                                        <p:tgtEl>
                                          <p:spTgt spid="24"/>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400"/>
                                        <p:tgtEl>
                                          <p:spTgt spid="25"/>
                                        </p:tgtEl>
                                      </p:cBhvr>
                                    </p:animEffect>
                                  </p:childTnLst>
                                </p:cTn>
                              </p:par>
                            </p:childTnLst>
                          </p:cTn>
                        </p:par>
                        <p:par>
                          <p:cTn id="11" fill="hold">
                            <p:stCondLst>
                              <p:cond delay="1700"/>
                            </p:stCondLst>
                            <p:childTnLst>
                              <p:par>
                                <p:cTn id="12" presetID="10" presetClass="entr" presetSubtype="0" fill="hold" grpId="0" nodeType="afterEffect">
                                  <p:stCondLst>
                                    <p:cond delay="1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style.rotation</p:attrName>
                                        </p:attrNameLst>
                                      </p:cBhvr>
                                      <p:tavLst>
                                        <p:tav tm="0">
                                          <p:val>
                                            <p:fltVal val="90"/>
                                          </p:val>
                                        </p:tav>
                                        <p:tav tm="100000">
                                          <p:val>
                                            <p:fltVal val="0"/>
                                          </p:val>
                                        </p:tav>
                                      </p:tavLst>
                                    </p:anim>
                                    <p:animEffect transition="in" filter="fade">
                                      <p:cBhvr>
                                        <p:cTn id="54" dur="1000"/>
                                        <p:tgtEl>
                                          <p:spTgt spid="7"/>
                                        </p:tgtEl>
                                      </p:cBhvr>
                                    </p:animEffect>
                                  </p:childTnLst>
                                </p:cTn>
                              </p:par>
                            </p:childTnLst>
                          </p:cTn>
                        </p:par>
                        <p:par>
                          <p:cTn id="55" fill="hold">
                            <p:stCondLst>
                              <p:cond delay="1000"/>
                            </p:stCondLst>
                            <p:childTnLst>
                              <p:par>
                                <p:cTn id="56" presetID="22" presetClass="entr" presetSubtype="2"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right)">
                                      <p:cBhvr>
                                        <p:cTn id="58" dur="500"/>
                                        <p:tgtEl>
                                          <p:spTgt spid="11"/>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childTnLst>
                          </p:cTn>
                        </p:par>
                        <p:par>
                          <p:cTn id="71" fill="hold">
                            <p:stCondLst>
                              <p:cond delay="1000"/>
                            </p:stCondLst>
                            <p:childTnLst>
                              <p:par>
                                <p:cTn id="72" presetID="22" presetClass="entr" presetSubtype="2"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right)">
                                      <p:cBhvr>
                                        <p:cTn id="74" dur="500"/>
                                        <p:tgtEl>
                                          <p:spTgt spid="10"/>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4" grpId="0" animBg="1"/>
      <p:bldP spid="15" grpId="0"/>
      <p:bldP spid="17" grpId="0"/>
      <p:bldP spid="18" grpId="0"/>
      <p:bldP spid="19" grpId="0"/>
      <p:bldP spid="20" grpId="0"/>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13" name="Group 12"/>
          <p:cNvGrpSpPr/>
          <p:nvPr/>
        </p:nvGrpSpPr>
        <p:grpSpPr>
          <a:xfrm rot="10800000">
            <a:off x="13337848" y="247837"/>
            <a:ext cx="3847638" cy="3619817"/>
            <a:chOff x="4176732" y="1855619"/>
            <a:chExt cx="3847638" cy="3619817"/>
          </a:xfrm>
        </p:grpSpPr>
        <p:sp>
          <p:nvSpPr>
            <p:cNvPr id="3" name="Arc 2"/>
            <p:cNvSpPr/>
            <p:nvPr/>
          </p:nvSpPr>
          <p:spPr>
            <a:xfrm>
              <a:off x="5269252" y="2880146"/>
              <a:ext cx="1668759" cy="1569951"/>
            </a:xfrm>
            <a:prstGeom prst="arc">
              <a:avLst>
                <a:gd name="adj1" fmla="val 16200000"/>
                <a:gd name="adj2" fmla="val 19526250"/>
              </a:avLst>
            </a:prstGeom>
            <a:ln w="165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p:cNvSpPr/>
            <p:nvPr/>
          </p:nvSpPr>
          <p:spPr>
            <a:xfrm>
              <a:off x="5028926" y="2621930"/>
              <a:ext cx="2147983" cy="2020799"/>
            </a:xfrm>
            <a:prstGeom prst="arc">
              <a:avLst>
                <a:gd name="adj1" fmla="val 16200000"/>
                <a:gd name="adj2" fmla="val 920387"/>
              </a:avLst>
            </a:prstGeom>
            <a:ln w="16510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p:cNvSpPr/>
            <p:nvPr/>
          </p:nvSpPr>
          <p:spPr>
            <a:xfrm>
              <a:off x="4737187" y="2368618"/>
              <a:ext cx="2722445" cy="2561247"/>
            </a:xfrm>
            <a:prstGeom prst="arc">
              <a:avLst>
                <a:gd name="adj1" fmla="val 16200000"/>
                <a:gd name="adj2" fmla="val 3745295"/>
              </a:avLst>
            </a:prstGeom>
            <a:ln w="1651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a:off x="4449337" y="2104511"/>
              <a:ext cx="3303288" cy="3107698"/>
            </a:xfrm>
            <a:prstGeom prst="arc">
              <a:avLst>
                <a:gd name="adj1" fmla="val 16200000"/>
                <a:gd name="adj2" fmla="val 5985237"/>
              </a:avLst>
            </a:prstGeom>
            <a:ln w="1651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4176732" y="1855619"/>
              <a:ext cx="3847638" cy="3619817"/>
            </a:xfrm>
            <a:prstGeom prst="arc">
              <a:avLst>
                <a:gd name="adj1" fmla="val 16200000"/>
                <a:gd name="adj2" fmla="val 8151911"/>
              </a:avLst>
            </a:prstGeom>
            <a:ln w="165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TextBox 8"/>
          <p:cNvSpPr txBox="1"/>
          <p:nvPr/>
        </p:nvSpPr>
        <p:spPr>
          <a:xfrm>
            <a:off x="839789" y="779733"/>
            <a:ext cx="4323882" cy="553998"/>
          </a:xfrm>
          <a:prstGeom prst="rect">
            <a:avLst/>
          </a:prstGeom>
          <a:noFill/>
          <a:ln>
            <a:noFill/>
          </a:ln>
        </p:spPr>
        <p:txBody>
          <a:bodyPr wrap="square" lIns="0" tIns="0" rIns="0" bIns="0" rtlCol="0" anchor="ctr" anchorCtr="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A Little </a:t>
            </a:r>
            <a:r>
              <a:rPr lang="en-US" sz="3600" b="1" dirty="0" smtClean="0">
                <a:solidFill>
                  <a:schemeClr val="tx2">
                    <a:lumMod val="75000"/>
                  </a:schemeClr>
                </a:solidFill>
                <a:latin typeface="Source Sans Pro" charset="0"/>
                <a:ea typeface="Source Sans Pro" charset="0"/>
                <a:cs typeface="Source Sans Pro" charset="0"/>
              </a:rPr>
              <a:t>About Us</a:t>
            </a:r>
            <a:endParaRPr lang="en-US" sz="3600" b="1" dirty="0">
              <a:solidFill>
                <a:schemeClr val="tx2">
                  <a:lumMod val="75000"/>
                </a:schemeClr>
              </a:solidFill>
              <a:latin typeface="Source Sans Pro" charset="0"/>
              <a:ea typeface="Source Sans Pro" charset="0"/>
              <a:cs typeface="Source Sans Pro" charset="0"/>
            </a:endParaRPr>
          </a:p>
        </p:txBody>
      </p:sp>
      <p:sp>
        <p:nvSpPr>
          <p:cNvPr id="10" name="TextBox 9"/>
          <p:cNvSpPr txBox="1"/>
          <p:nvPr/>
        </p:nvSpPr>
        <p:spPr>
          <a:xfrm>
            <a:off x="853741" y="1721474"/>
            <a:ext cx="3960640" cy="830997"/>
          </a:xfrm>
          <a:prstGeom prst="rect">
            <a:avLst/>
          </a:prstGeom>
          <a:noFill/>
        </p:spPr>
        <p:txBody>
          <a:bodyPr wrap="square" lIns="0" tIns="0" rIns="0" bIns="0" rtlCol="0">
            <a:normAutofit/>
          </a:bodyPr>
          <a:lstStyle/>
          <a:p>
            <a:r>
              <a:rPr lang="en-US" dirty="0" smtClean="0">
                <a:solidFill>
                  <a:schemeClr val="tx2"/>
                </a:solidFill>
                <a:latin typeface="Source Sans Pro" charset="0"/>
                <a:ea typeface="Source Sans Pro" charset="0"/>
                <a:cs typeface="Source Sans Pro" charset="0"/>
              </a:rPr>
              <a:t>Lorem ipsum dolor sit </a:t>
            </a:r>
            <a:r>
              <a:rPr lang="en-US" dirty="0" err="1" smtClean="0">
                <a:solidFill>
                  <a:schemeClr val="tx2"/>
                </a:solidFill>
                <a:latin typeface="Source Sans Pro" charset="0"/>
                <a:ea typeface="Source Sans Pro" charset="0"/>
                <a:cs typeface="Source Sans Pro" charset="0"/>
              </a:rPr>
              <a:t>amet</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omnes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volutpat</a:t>
            </a:r>
            <a:r>
              <a:rPr lang="en-US" dirty="0" smtClean="0">
                <a:solidFill>
                  <a:schemeClr val="tx2"/>
                </a:solidFill>
                <a:latin typeface="Source Sans Pro" charset="0"/>
                <a:ea typeface="Source Sans Pro" charset="0"/>
                <a:cs typeface="Source Sans Pro" charset="0"/>
              </a:rPr>
              <a:t> ex </a:t>
            </a:r>
            <a:r>
              <a:rPr lang="en-US" dirty="0" err="1" smtClean="0">
                <a:solidFill>
                  <a:schemeClr val="tx2"/>
                </a:solidFill>
                <a:latin typeface="Source Sans Pro" charset="0"/>
                <a:ea typeface="Source Sans Pro" charset="0"/>
                <a:cs typeface="Source Sans Pro" charset="0"/>
              </a:rPr>
              <a:t>sed</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mediocrem</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maiestatis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ius</a:t>
            </a:r>
            <a:r>
              <a:rPr lang="en-US" dirty="0" smtClean="0">
                <a:solidFill>
                  <a:schemeClr val="tx2"/>
                </a:solidFill>
                <a:latin typeface="Source Sans Pro" charset="0"/>
                <a:ea typeface="Source Sans Pro" charset="0"/>
                <a:cs typeface="Source Sans Pro" charset="0"/>
              </a:rPr>
              <a:t> in </a:t>
            </a:r>
            <a:r>
              <a:rPr lang="en-US" dirty="0" err="1" smtClean="0">
                <a:solidFill>
                  <a:schemeClr val="tx2"/>
                </a:solidFill>
                <a:latin typeface="Source Sans Pro" charset="0"/>
                <a:ea typeface="Source Sans Pro" charset="0"/>
                <a:cs typeface="Source Sans Pro" charset="0"/>
              </a:rPr>
              <a:t>ullamcorper</a:t>
            </a:r>
            <a:r>
              <a:rPr lang="en-US" dirty="0" smtClean="0">
                <a:solidFill>
                  <a:schemeClr val="tx2"/>
                </a:solidFill>
                <a:latin typeface="Source Sans Pro" charset="0"/>
                <a:ea typeface="Source Sans Pro" charset="0"/>
                <a:cs typeface="Source Sans Pro" charset="0"/>
              </a:rPr>
              <a:t>.</a:t>
            </a:r>
            <a:endParaRPr lang="en-US" dirty="0">
              <a:solidFill>
                <a:schemeClr val="tx2"/>
              </a:solidFill>
              <a:latin typeface="Source Sans Pro" charset="0"/>
              <a:ea typeface="Source Sans Pro" charset="0"/>
              <a:cs typeface="Source Sans Pro" charset="0"/>
            </a:endParaRPr>
          </a:p>
        </p:txBody>
      </p:sp>
      <p:sp>
        <p:nvSpPr>
          <p:cNvPr id="15" name="Rectangle 14"/>
          <p:cNvSpPr/>
          <p:nvPr/>
        </p:nvSpPr>
        <p:spPr>
          <a:xfrm rot="16200000">
            <a:off x="932319" y="1198223"/>
            <a:ext cx="10095043" cy="4994362"/>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5960000">
            <a:off x="150711" y="2445543"/>
            <a:ext cx="10383939" cy="2473596"/>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97967"/>
              <a:gd name="connsiteX1" fmla="*/ 3157538 w 12187238"/>
              <a:gd name="connsiteY1" fmla="*/ 1042 h 697967"/>
              <a:gd name="connsiteX2" fmla="*/ 7900988 w 12187238"/>
              <a:gd name="connsiteY2" fmla="*/ 586830 h 697967"/>
              <a:gd name="connsiteX3" fmla="*/ 12187238 w 12187238"/>
              <a:gd name="connsiteY3" fmla="*/ 1042 h 697967"/>
              <a:gd name="connsiteX0" fmla="*/ 0 w 12187238"/>
              <a:gd name="connsiteY0" fmla="*/ 475981 h 785545"/>
              <a:gd name="connsiteX1" fmla="*/ 3157538 w 12187238"/>
              <a:gd name="connsiteY1" fmla="*/ 4493 h 785545"/>
              <a:gd name="connsiteX2" fmla="*/ 7687621 w 12187238"/>
              <a:gd name="connsiteY2" fmla="*/ 731875 h 785545"/>
              <a:gd name="connsiteX3" fmla="*/ 12187238 w 12187238"/>
              <a:gd name="connsiteY3" fmla="*/ 4493 h 785545"/>
              <a:gd name="connsiteX0" fmla="*/ 0 w 12187238"/>
              <a:gd name="connsiteY0" fmla="*/ 475981 h 833156"/>
              <a:gd name="connsiteX1" fmla="*/ 3157538 w 12187238"/>
              <a:gd name="connsiteY1" fmla="*/ 4493 h 833156"/>
              <a:gd name="connsiteX2" fmla="*/ 7687621 w 12187238"/>
              <a:gd name="connsiteY2" fmla="*/ 731875 h 833156"/>
              <a:gd name="connsiteX3" fmla="*/ 12187238 w 12187238"/>
              <a:gd name="connsiteY3" fmla="*/ 4493 h 833156"/>
              <a:gd name="connsiteX0" fmla="*/ 0 w 12237992"/>
              <a:gd name="connsiteY0" fmla="*/ 749663 h 1007671"/>
              <a:gd name="connsiteX1" fmla="*/ 3157538 w 12237992"/>
              <a:gd name="connsiteY1" fmla="*/ 278175 h 1007671"/>
              <a:gd name="connsiteX2" fmla="*/ 7687621 w 12237992"/>
              <a:gd name="connsiteY2" fmla="*/ 1005557 h 1007671"/>
              <a:gd name="connsiteX3" fmla="*/ 12237992 w 12237992"/>
              <a:gd name="connsiteY3" fmla="*/ 0 h 1007671"/>
              <a:gd name="connsiteX0" fmla="*/ 0 w 12227101"/>
              <a:gd name="connsiteY0" fmla="*/ 593911 h 860505"/>
              <a:gd name="connsiteX1" fmla="*/ 3157538 w 12227101"/>
              <a:gd name="connsiteY1" fmla="*/ 122423 h 860505"/>
              <a:gd name="connsiteX2" fmla="*/ 7687621 w 12227101"/>
              <a:gd name="connsiteY2" fmla="*/ 849805 h 860505"/>
              <a:gd name="connsiteX3" fmla="*/ 12227101 w 12227101"/>
              <a:gd name="connsiteY3" fmla="*/ 0 h 860505"/>
              <a:gd name="connsiteX0" fmla="*/ 0 w 12227101"/>
              <a:gd name="connsiteY0" fmla="*/ 593911 h 850239"/>
              <a:gd name="connsiteX1" fmla="*/ 3157538 w 12227101"/>
              <a:gd name="connsiteY1" fmla="*/ 122423 h 850239"/>
              <a:gd name="connsiteX2" fmla="*/ 7687621 w 12227101"/>
              <a:gd name="connsiteY2" fmla="*/ 849805 h 850239"/>
              <a:gd name="connsiteX3" fmla="*/ 12227101 w 12227101"/>
              <a:gd name="connsiteY3" fmla="*/ 0 h 850239"/>
              <a:gd name="connsiteX0" fmla="*/ 0 w 12221654"/>
              <a:gd name="connsiteY0" fmla="*/ 516034 h 772066"/>
              <a:gd name="connsiteX1" fmla="*/ 3157538 w 12221654"/>
              <a:gd name="connsiteY1" fmla="*/ 44546 h 772066"/>
              <a:gd name="connsiteX2" fmla="*/ 7687621 w 12221654"/>
              <a:gd name="connsiteY2" fmla="*/ 771928 h 772066"/>
              <a:gd name="connsiteX3" fmla="*/ 12221654 w 12221654"/>
              <a:gd name="connsiteY3" fmla="*/ 0 h 772066"/>
              <a:gd name="connsiteX0" fmla="*/ 0 w 12221654"/>
              <a:gd name="connsiteY0" fmla="*/ 516034 h 815833"/>
              <a:gd name="connsiteX1" fmla="*/ 3157538 w 12221654"/>
              <a:gd name="connsiteY1" fmla="*/ 44546 h 815833"/>
              <a:gd name="connsiteX2" fmla="*/ 7687621 w 12221654"/>
              <a:gd name="connsiteY2" fmla="*/ 771928 h 815833"/>
              <a:gd name="connsiteX3" fmla="*/ 12221654 w 12221654"/>
              <a:gd name="connsiteY3" fmla="*/ 0 h 815833"/>
            </a:gdLst>
            <a:ahLst/>
            <a:cxnLst>
              <a:cxn ang="0">
                <a:pos x="connsiteX0" y="connsiteY0"/>
              </a:cxn>
              <a:cxn ang="0">
                <a:pos x="connsiteX1" y="connsiteY1"/>
              </a:cxn>
              <a:cxn ang="0">
                <a:pos x="connsiteX2" y="connsiteY2"/>
              </a:cxn>
              <a:cxn ang="0">
                <a:pos x="connsiteX3" y="connsiteY3"/>
              </a:cxn>
            </a:cxnLst>
            <a:rect l="l" t="t" r="r" b="b"/>
            <a:pathLst>
              <a:path w="12221654" h="815833">
                <a:moveTo>
                  <a:pt x="0" y="516034"/>
                </a:moveTo>
                <a:cubicBezTo>
                  <a:pt x="920353" y="270765"/>
                  <a:pt x="1876268" y="1897"/>
                  <a:pt x="3157538" y="44546"/>
                </a:cubicBezTo>
                <a:cubicBezTo>
                  <a:pt x="4438808" y="87195"/>
                  <a:pt x="6168984" y="669236"/>
                  <a:pt x="7687621" y="771928"/>
                </a:cubicBezTo>
                <a:cubicBezTo>
                  <a:pt x="9206258" y="874620"/>
                  <a:pt x="10933411" y="861822"/>
                  <a:pt x="12221654"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6260000">
            <a:off x="406518" y="2216350"/>
            <a:ext cx="10547449" cy="2545787"/>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 name="connsiteX0" fmla="*/ 0 w 12169992"/>
              <a:gd name="connsiteY0" fmla="*/ 564879 h 845400"/>
              <a:gd name="connsiteX1" fmla="*/ 3157538 w 12169992"/>
              <a:gd name="connsiteY1" fmla="*/ 93391 h 845400"/>
              <a:gd name="connsiteX2" fmla="*/ 7825660 w 12169992"/>
              <a:gd name="connsiteY2" fmla="*/ 836649 h 845400"/>
              <a:gd name="connsiteX3" fmla="*/ 12169992 w 12169992"/>
              <a:gd name="connsiteY3" fmla="*/ 0 h 845400"/>
              <a:gd name="connsiteX0" fmla="*/ 0 w 12169992"/>
              <a:gd name="connsiteY0" fmla="*/ 564879 h 839644"/>
              <a:gd name="connsiteX1" fmla="*/ 3157538 w 12169992"/>
              <a:gd name="connsiteY1" fmla="*/ 93391 h 839644"/>
              <a:gd name="connsiteX2" fmla="*/ 7825660 w 12169992"/>
              <a:gd name="connsiteY2" fmla="*/ 836649 h 839644"/>
              <a:gd name="connsiteX3" fmla="*/ 12169992 w 12169992"/>
              <a:gd name="connsiteY3" fmla="*/ 0 h 839644"/>
            </a:gdLst>
            <a:ahLst/>
            <a:cxnLst>
              <a:cxn ang="0">
                <a:pos x="connsiteX0" y="connsiteY0"/>
              </a:cxn>
              <a:cxn ang="0">
                <a:pos x="connsiteX1" y="connsiteY1"/>
              </a:cxn>
              <a:cxn ang="0">
                <a:pos x="connsiteX2" y="connsiteY2"/>
              </a:cxn>
              <a:cxn ang="0">
                <a:pos x="connsiteX3" y="connsiteY3"/>
              </a:cxn>
            </a:cxnLst>
            <a:rect l="l" t="t" r="r" b="b"/>
            <a:pathLst>
              <a:path w="12169992" h="839644">
                <a:moveTo>
                  <a:pt x="0" y="564879"/>
                </a:moveTo>
                <a:cubicBezTo>
                  <a:pt x="920353" y="319610"/>
                  <a:pt x="1853261" y="48096"/>
                  <a:pt x="3157538" y="93391"/>
                </a:cubicBezTo>
                <a:cubicBezTo>
                  <a:pt x="4461815" y="138686"/>
                  <a:pt x="6385192" y="804605"/>
                  <a:pt x="7825660" y="836649"/>
                </a:cubicBezTo>
                <a:cubicBezTo>
                  <a:pt x="9266128" y="868693"/>
                  <a:pt x="11085703" y="647211"/>
                  <a:pt x="12169992" y="0"/>
                </a:cubicBezTo>
              </a:path>
            </a:pathLst>
          </a:custGeom>
          <a:noFill/>
          <a:ln w="209550">
            <a:solidFill>
              <a:schemeClr val="accent5">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53741" y="2885604"/>
            <a:ext cx="2522576" cy="3108543"/>
          </a:xfrm>
          <a:prstGeom prst="rect">
            <a:avLst/>
          </a:prstGeom>
          <a:noFill/>
        </p:spPr>
        <p:txBody>
          <a:bodyPr wrap="square" lIns="0" tIns="0" rIns="0" bIns="0" rtlCol="0">
            <a:normAutofit/>
          </a:bodyPr>
          <a:lstStyle/>
          <a:p>
            <a:pPr marL="285750" indent="-285750">
              <a:buFont typeface="Arial" charset="0"/>
              <a:buChar char="•"/>
            </a:pPr>
            <a:r>
              <a:rPr lang="en-US" sz="1400" dirty="0" smtClean="0">
                <a:solidFill>
                  <a:schemeClr val="tx2"/>
                </a:solidFill>
                <a:latin typeface="Source Sans Pro" charset="0"/>
                <a:ea typeface="Source Sans Pro" charset="0"/>
                <a:cs typeface="Source Sans Pro" charset="0"/>
              </a:rPr>
              <a:t>Lorem ipsum 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Lorem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ipsum</a:t>
            </a:r>
            <a:r>
              <a:rPr lang="en-US" sz="1400" dirty="0">
                <a:solidFill>
                  <a:schemeClr val="tx2"/>
                </a:solidFill>
                <a:latin typeface="Source Sans Pro" charset="0"/>
                <a:ea typeface="Source Sans Pro" charset="0"/>
                <a:cs typeface="Source Sans Pro" charset="0"/>
              </a:rPr>
              <a:t> 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a:p>
            <a:pPr marL="285750" indent="-285750">
              <a:buFont typeface="Arial" charset="0"/>
              <a:buChar char="•"/>
            </a:pPr>
            <a:endParaRPr lang="en-US" sz="1400" dirty="0" smtClean="0">
              <a:solidFill>
                <a:schemeClr val="tx2"/>
              </a:solidFill>
              <a:latin typeface="Source Sans Pro" charset="0"/>
              <a:ea typeface="Source Sans Pro" charset="0"/>
              <a:cs typeface="Source Sans Pro" charset="0"/>
            </a:endParaRPr>
          </a:p>
          <a:p>
            <a:pPr marL="285750" indent="-285750">
              <a:buFont typeface="Arial" charset="0"/>
              <a:buChar char="•"/>
            </a:pPr>
            <a:r>
              <a:rPr lang="en-US" sz="1400" dirty="0" err="1">
                <a:solidFill>
                  <a:schemeClr val="tx2"/>
                </a:solidFill>
                <a:latin typeface="Source Sans Pro" charset="0"/>
                <a:ea typeface="Source Sans Pro" charset="0"/>
                <a:cs typeface="Source Sans Pro" charset="0"/>
              </a:rPr>
              <a:t>Lorem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ipsum</a:t>
            </a:r>
            <a:r>
              <a:rPr lang="en-US" sz="1400" dirty="0">
                <a:solidFill>
                  <a:schemeClr val="tx2"/>
                </a:solidFill>
                <a:latin typeface="Source Sans Pro" charset="0"/>
                <a:ea typeface="Source Sans Pro" charset="0"/>
                <a:cs typeface="Source Sans Pro" charset="0"/>
              </a:rPr>
              <a:t> dolor sit </a:t>
            </a:r>
            <a:r>
              <a:rPr lang="en-US" sz="1400" dirty="0" err="1">
                <a:solidFill>
                  <a:schemeClr val="tx2"/>
                </a:solidFill>
                <a:latin typeface="Source Sans Pro" charset="0"/>
                <a:ea typeface="Source Sans Pro" charset="0"/>
                <a:cs typeface="Source Sans Pro" charset="0"/>
              </a:rPr>
              <a:t>amet</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omnes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volutpat</a:t>
            </a:r>
            <a:r>
              <a:rPr lang="en-US" sz="1400" dirty="0">
                <a:solidFill>
                  <a:schemeClr val="tx2"/>
                </a:solidFill>
                <a:latin typeface="Source Sans Pro" charset="0"/>
                <a:ea typeface="Source Sans Pro" charset="0"/>
                <a:cs typeface="Source Sans Pro" charset="0"/>
              </a:rPr>
              <a:t> ex </a:t>
            </a:r>
            <a:r>
              <a:rPr lang="en-US" sz="1400" dirty="0" err="1">
                <a:solidFill>
                  <a:schemeClr val="tx2"/>
                </a:solidFill>
                <a:latin typeface="Source Sans Pro" charset="0"/>
                <a:ea typeface="Source Sans Pro" charset="0"/>
                <a:cs typeface="Source Sans Pro" charset="0"/>
              </a:rPr>
              <a:t>sed</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mediocrem</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maiestatis</a:t>
            </a:r>
            <a:r>
              <a:rPr lang="en-US" sz="1400" dirty="0">
                <a:solidFill>
                  <a:schemeClr val="tx2"/>
                </a:solidFill>
                <a:latin typeface="Source Sans Pro" charset="0"/>
                <a:ea typeface="Source Sans Pro" charset="0"/>
                <a:cs typeface="Source Sans Pro" charset="0"/>
              </a:rPr>
              <a:t> </a:t>
            </a:r>
            <a:r>
              <a:rPr lang="en-US" sz="1400" dirty="0" err="1">
                <a:solidFill>
                  <a:schemeClr val="tx2"/>
                </a:solidFill>
                <a:latin typeface="Source Sans Pro" charset="0"/>
                <a:ea typeface="Source Sans Pro" charset="0"/>
                <a:cs typeface="Source Sans Pro" charset="0"/>
              </a:rPr>
              <a:t>ius</a:t>
            </a:r>
            <a:r>
              <a:rPr lang="en-US" sz="1400" dirty="0">
                <a:solidFill>
                  <a:schemeClr val="tx2"/>
                </a:solidFill>
                <a:latin typeface="Source Sans Pro" charset="0"/>
                <a:ea typeface="Source Sans Pro" charset="0"/>
                <a:cs typeface="Source Sans Pro" charset="0"/>
              </a:rPr>
              <a:t> in </a:t>
            </a:r>
            <a:r>
              <a:rPr lang="en-US" sz="1400" dirty="0" err="1">
                <a:solidFill>
                  <a:schemeClr val="tx2"/>
                </a:solidFill>
                <a:latin typeface="Source Sans Pro" charset="0"/>
                <a:ea typeface="Source Sans Pro" charset="0"/>
                <a:cs typeface="Source Sans Pro" charset="0"/>
              </a:rPr>
              <a:t>ullamcorper</a:t>
            </a:r>
            <a:r>
              <a:rPr lang="en-US" sz="1400" dirty="0">
                <a:solidFill>
                  <a:schemeClr val="tx2"/>
                </a:solidFill>
                <a:latin typeface="Source Sans Pro" charset="0"/>
                <a:ea typeface="Source Sans Pro" charset="0"/>
                <a:cs typeface="Source Sans Pro" charset="0"/>
              </a:rPr>
              <a:t>.</a:t>
            </a:r>
          </a:p>
          <a:p>
            <a:pPr marL="285750" indent="-285750">
              <a:buFont typeface="Arial" charset="0"/>
              <a:buChar char="•"/>
            </a:pPr>
            <a:endParaRPr lang="en-US" sz="1400" dirty="0">
              <a:solidFill>
                <a:schemeClr val="tx2"/>
              </a:solidFill>
              <a:latin typeface="Source Sans Pro" charset="0"/>
              <a:ea typeface="Source Sans Pro" charset="0"/>
              <a:cs typeface="Source Sans Pro" charset="0"/>
            </a:endParaRPr>
          </a:p>
        </p:txBody>
      </p:sp>
      <p:sp>
        <p:nvSpPr>
          <p:cNvPr id="24" name="Rectangle 9"/>
          <p:cNvSpPr/>
          <p:nvPr/>
        </p:nvSpPr>
        <p:spPr>
          <a:xfrm rot="-60000">
            <a:off x="6337266" y="-742232"/>
            <a:ext cx="1202747" cy="3561347"/>
          </a:xfrm>
          <a:custGeom>
            <a:avLst/>
            <a:gdLst>
              <a:gd name="connsiteX0" fmla="*/ 0 w 1225416"/>
              <a:gd name="connsiteY0" fmla="*/ 0 h 3561347"/>
              <a:gd name="connsiteX1" fmla="*/ 1225416 w 1225416"/>
              <a:gd name="connsiteY1" fmla="*/ 0 h 3561347"/>
              <a:gd name="connsiteX2" fmla="*/ 1225416 w 1225416"/>
              <a:gd name="connsiteY2" fmla="*/ 3561347 h 3561347"/>
              <a:gd name="connsiteX3" fmla="*/ 0 w 1225416"/>
              <a:gd name="connsiteY3" fmla="*/ 3561347 h 3561347"/>
              <a:gd name="connsiteX4" fmla="*/ 0 w 1225416"/>
              <a:gd name="connsiteY4" fmla="*/ 0 h 3561347"/>
              <a:gd name="connsiteX0" fmla="*/ 0 w 1439311"/>
              <a:gd name="connsiteY0" fmla="*/ 0 h 3561347"/>
              <a:gd name="connsiteX1" fmla="*/ 1225416 w 1439311"/>
              <a:gd name="connsiteY1" fmla="*/ 0 h 3561347"/>
              <a:gd name="connsiteX2" fmla="*/ 1225416 w 1439311"/>
              <a:gd name="connsiteY2" fmla="*/ 3561347 h 3561347"/>
              <a:gd name="connsiteX3" fmla="*/ 0 w 1439311"/>
              <a:gd name="connsiteY3" fmla="*/ 3561347 h 3561347"/>
              <a:gd name="connsiteX4" fmla="*/ 0 w 1439311"/>
              <a:gd name="connsiteY4" fmla="*/ 0 h 3561347"/>
              <a:gd name="connsiteX0" fmla="*/ 0 w 1377054"/>
              <a:gd name="connsiteY0" fmla="*/ 0 h 3561347"/>
              <a:gd name="connsiteX1" fmla="*/ 1225416 w 1377054"/>
              <a:gd name="connsiteY1" fmla="*/ 0 h 3561347"/>
              <a:gd name="connsiteX2" fmla="*/ 888532 w 1377054"/>
              <a:gd name="connsiteY2" fmla="*/ 3561347 h 3561347"/>
              <a:gd name="connsiteX3" fmla="*/ 0 w 1377054"/>
              <a:gd name="connsiteY3" fmla="*/ 3561347 h 3561347"/>
              <a:gd name="connsiteX4" fmla="*/ 0 w 1377054"/>
              <a:gd name="connsiteY4" fmla="*/ 0 h 3561347"/>
              <a:gd name="connsiteX0" fmla="*/ 0 w 1411295"/>
              <a:gd name="connsiteY0" fmla="*/ 0 h 3561347"/>
              <a:gd name="connsiteX1" fmla="*/ 1225416 w 1411295"/>
              <a:gd name="connsiteY1" fmla="*/ 0 h 3561347"/>
              <a:gd name="connsiteX2" fmla="*/ 888532 w 1411295"/>
              <a:gd name="connsiteY2" fmla="*/ 3561347 h 3561347"/>
              <a:gd name="connsiteX3" fmla="*/ 0 w 1411295"/>
              <a:gd name="connsiteY3" fmla="*/ 3561347 h 3561347"/>
              <a:gd name="connsiteX4" fmla="*/ 0 w 1411295"/>
              <a:gd name="connsiteY4" fmla="*/ 0 h 3561347"/>
              <a:gd name="connsiteX0" fmla="*/ 0 w 1411295"/>
              <a:gd name="connsiteY0" fmla="*/ 0 h 3561347"/>
              <a:gd name="connsiteX1" fmla="*/ 1225416 w 1411295"/>
              <a:gd name="connsiteY1" fmla="*/ 0 h 3561347"/>
              <a:gd name="connsiteX2" fmla="*/ 888532 w 1411295"/>
              <a:gd name="connsiteY2" fmla="*/ 3561347 h 3561347"/>
              <a:gd name="connsiteX3" fmla="*/ 898358 w 1411295"/>
              <a:gd name="connsiteY3" fmla="*/ 3561347 h 3561347"/>
              <a:gd name="connsiteX4" fmla="*/ 0 w 1411295"/>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89810 w 1202747"/>
              <a:gd name="connsiteY3" fmla="*/ 35613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75410 w 1202747"/>
              <a:gd name="connsiteY3" fmla="*/ 3557747 h 3561347"/>
              <a:gd name="connsiteX4" fmla="*/ 0 w 1202747"/>
              <a:gd name="connsiteY4" fmla="*/ 0 h 3561347"/>
              <a:gd name="connsiteX0" fmla="*/ 0 w 1202747"/>
              <a:gd name="connsiteY0" fmla="*/ 0 h 3561347"/>
              <a:gd name="connsiteX1" fmla="*/ 1016868 w 1202747"/>
              <a:gd name="connsiteY1" fmla="*/ 0 h 3561347"/>
              <a:gd name="connsiteX2" fmla="*/ 679984 w 1202747"/>
              <a:gd name="connsiteY2" fmla="*/ 3561347 h 3561347"/>
              <a:gd name="connsiteX3" fmla="*/ 675410 w 1202747"/>
              <a:gd name="connsiteY3" fmla="*/ 3557747 h 3561347"/>
              <a:gd name="connsiteX4" fmla="*/ 0 w 1202747"/>
              <a:gd name="connsiteY4" fmla="*/ 0 h 3561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747" h="3561347">
                <a:moveTo>
                  <a:pt x="0" y="0"/>
                </a:moveTo>
                <a:lnTo>
                  <a:pt x="1016868" y="0"/>
                </a:lnTo>
                <a:cubicBezTo>
                  <a:pt x="1498132" y="1251284"/>
                  <a:pt x="920616" y="2711116"/>
                  <a:pt x="679984" y="3561347"/>
                </a:cubicBezTo>
                <a:lnTo>
                  <a:pt x="675410" y="3557747"/>
                </a:lnTo>
                <a:cubicBezTo>
                  <a:pt x="764357" y="2990842"/>
                  <a:pt x="1288716" y="1524000"/>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23" name="Rectangle 22"/>
          <p:cNvSpPr/>
          <p:nvPr/>
        </p:nvSpPr>
        <p:spPr>
          <a:xfrm>
            <a:off x="4995423" y="2829340"/>
            <a:ext cx="2847849" cy="2169998"/>
          </a:xfrm>
          <a:prstGeom prst="rect">
            <a:avLst/>
          </a:prstGeom>
          <a:solidFill>
            <a:schemeClr val="accent6">
              <a:lumMod val="7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To Replace image simply delete existing photo and click the little image icon that appears in the middle.  </a:t>
            </a:r>
          </a:p>
          <a:p>
            <a:pPr algn="ctr"/>
            <a:endParaRPr lang="en-US" sz="1600" dirty="0">
              <a:solidFill>
                <a:srgbClr val="FFFF00"/>
              </a:solidFill>
            </a:endParaRPr>
          </a:p>
          <a:p>
            <a:pPr algn="ctr"/>
            <a:r>
              <a:rPr lang="en-US" sz="1600" dirty="0" smtClean="0">
                <a:solidFill>
                  <a:srgbClr val="FFFF00"/>
                </a:solidFill>
              </a:rPr>
              <a:t>You will need to send image to back after new image is inserted.</a:t>
            </a:r>
            <a:endParaRPr lang="en-US" sz="1600" dirty="0">
              <a:solidFill>
                <a:srgbClr val="FFFF00"/>
              </a:solidFill>
            </a:endParaRPr>
          </a:p>
        </p:txBody>
      </p:sp>
    </p:spTree>
    <p:extLst>
      <p:ext uri="{BB962C8B-B14F-4D97-AF65-F5344CB8AC3E}">
        <p14:creationId xmlns:p14="http://schemas.microsoft.com/office/powerpoint/2010/main" val="202085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500"/>
                                        <p:tgtEl>
                                          <p:spTgt spid="15"/>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1300"/>
                                        <p:tgtEl>
                                          <p:spTgt spid="17"/>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300"/>
                                        <p:tgtEl>
                                          <p:spTgt spid="16"/>
                                        </p:tgtEl>
                                      </p:cBhvr>
                                    </p:animEffect>
                                  </p:childTnLst>
                                </p:cTn>
                              </p:par>
                              <p:par>
                                <p:cTn id="14" presetID="22" presetClass="entr" presetSubtype="4" fill="hold" grpId="0" nodeType="withEffect">
                                  <p:stCondLst>
                                    <p:cond delay="90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800"/>
                                        <p:tgtEl>
                                          <p:spTgt spid="24"/>
                                        </p:tgtEl>
                                      </p:cBhvr>
                                    </p:animEffect>
                                  </p:childTnLst>
                                </p:cTn>
                              </p:par>
                            </p:childTnLst>
                          </p:cTn>
                        </p:par>
                        <p:par>
                          <p:cTn id="17" fill="hold">
                            <p:stCondLst>
                              <p:cond delay="1700"/>
                            </p:stCondLst>
                            <p:childTnLst>
                              <p:par>
                                <p:cTn id="18" presetID="10" presetClass="entr" presetSubtype="0" fill="hold" grpId="0" nodeType="after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400"/>
                            </p:stCondLst>
                            <p:childTnLst>
                              <p:par>
                                <p:cTn id="22" presetID="10" presetClass="entr" presetSubtype="0" fill="hold" grpId="0" nodeType="afterEffect">
                                  <p:stCondLst>
                                    <p:cond delay="2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decel="44000" fill="hold" grpId="0"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decel="44000" fill="hold" grpId="0"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anim calcmode="lin" valueType="num">
                                      <p:cBhvr additive="base">
                                        <p:cTn id="35" dur="10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animBg="1"/>
      <p:bldP spid="16" grpId="0" animBg="1"/>
      <p:bldP spid="17" grpId="0" animBg="1"/>
      <p:bldP spid="19" grpId="0" uiExpand="1" build="allAtOnce"/>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6858000"/>
          </a:xfrm>
          <a:prstGeom prst="rect">
            <a:avLst/>
          </a:prstGeom>
          <a:blipFill dpi="0" rotWithShape="1">
            <a:blip r:embed="rId2" cstate="screen">
              <a:alphaModFix amt="7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81414" y="3543119"/>
            <a:ext cx="2520630" cy="2385717"/>
          </a:xfrm>
          <a:prstGeom prst="rect">
            <a:avLst/>
          </a:prstGeom>
          <a:solidFill>
            <a:schemeClr val="accent5"/>
          </a:solidFill>
          <a:ln w="762000" cap="flat">
            <a:noFill/>
            <a:round/>
          </a:ln>
          <a:scene3d>
            <a:camera prst="isometricOffAxis1Top">
              <a:rot lat="19152448" lon="17553232" rev="4408678"/>
            </a:camera>
            <a:lightRig rig="soft" dir="t"/>
          </a:scene3d>
          <a:sp3d prstMaterial="matte">
            <a:bevelT w="254000" h="508000" prst="angle"/>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50173" y="3240125"/>
            <a:ext cx="1860772" cy="1761177"/>
          </a:xfrm>
          <a:prstGeom prst="rect">
            <a:avLst/>
          </a:prstGeom>
          <a:solidFill>
            <a:schemeClr val="tx2">
              <a:lumMod val="60000"/>
              <a:lumOff val="40000"/>
            </a:schemeClr>
          </a:solidFill>
          <a:ln w="762000" cap="flat">
            <a:noFill/>
            <a:round/>
          </a:ln>
          <a:scene3d>
            <a:camera prst="isometricOffAxis1Top">
              <a:rot lat="19152448" lon="17553232" rev="4408678"/>
            </a:camera>
            <a:lightRig rig="soft" dir="t"/>
          </a:scene3d>
          <a:sp3d prstMaterial="matte">
            <a:bevelT w="254000" h="508000" prst="angle"/>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9788" y="794833"/>
            <a:ext cx="4462273" cy="1200329"/>
          </a:xfrm>
          <a:prstGeom prst="rect">
            <a:avLst/>
          </a:prstGeom>
          <a:noFill/>
          <a:ln>
            <a:noFill/>
          </a:ln>
        </p:spPr>
        <p:txBody>
          <a:bodyPr wrap="square" lIns="0" tIns="0" rIns="0" bIns="0" rtlCol="0" anchor="ctr" anchorCtr="0">
            <a:normAutofit/>
          </a:bodyPr>
          <a:lstStyle/>
          <a:p>
            <a:r>
              <a:rPr lang="en-US" sz="3600" dirty="0" smtClean="0">
                <a:solidFill>
                  <a:schemeClr val="bg1"/>
                </a:solidFill>
                <a:latin typeface="Source Sans Pro ExtraLight" charset="0"/>
                <a:ea typeface="Source Sans Pro ExtraLight" charset="0"/>
                <a:cs typeface="Source Sans Pro ExtraLight" charset="0"/>
              </a:rPr>
              <a:t>The Foundation of a </a:t>
            </a:r>
            <a:r>
              <a:rPr lang="en-US" sz="3600" b="1" dirty="0" smtClean="0">
                <a:solidFill>
                  <a:schemeClr val="bg1"/>
                </a:solidFill>
                <a:latin typeface="Source Sans Pro" charset="0"/>
                <a:ea typeface="Source Sans Pro" charset="0"/>
                <a:cs typeface="Source Sans Pro" charset="0"/>
              </a:rPr>
              <a:t>Successful Project.</a:t>
            </a:r>
            <a:endParaRPr lang="en-US" sz="3600" b="1" dirty="0">
              <a:solidFill>
                <a:schemeClr val="bg1"/>
              </a:solidFill>
              <a:latin typeface="Source Sans Pro" charset="0"/>
              <a:ea typeface="Source Sans Pro" charset="0"/>
              <a:cs typeface="Source Sans Pro" charset="0"/>
            </a:endParaRPr>
          </a:p>
        </p:txBody>
      </p:sp>
      <p:sp>
        <p:nvSpPr>
          <p:cNvPr id="11" name="Lorem Ipsum…"/>
          <p:cNvSpPr txBox="1"/>
          <p:nvPr/>
        </p:nvSpPr>
        <p:spPr>
          <a:xfrm>
            <a:off x="8761363" y="2299965"/>
            <a:ext cx="248539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bg1"/>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bg1"/>
                </a:solidFill>
                <a:latin typeface="Source Sans Pro" charset="0"/>
                <a:ea typeface="Source Sans Pro" charset="0"/>
                <a:cs typeface="Source Sans Pro" charset="0"/>
              </a:rPr>
              <a:t>Lorem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ipsum</a:t>
            </a:r>
            <a:r>
              <a:rPr lang="en-US" sz="1400" dirty="0">
                <a:solidFill>
                  <a:schemeClr val="bg1"/>
                </a:solidFill>
                <a:latin typeface="Source Sans Pro" charset="0"/>
                <a:ea typeface="Source Sans Pro" charset="0"/>
                <a:cs typeface="Source Sans Pro" charset="0"/>
              </a:rPr>
              <a:t> dolor sit </a:t>
            </a:r>
            <a:r>
              <a:rPr lang="en-US" sz="1400" dirty="0" err="1">
                <a:solidFill>
                  <a:schemeClr val="bg1"/>
                </a:solidFill>
                <a:latin typeface="Source Sans Pro" charset="0"/>
                <a:ea typeface="Source Sans Pro" charset="0"/>
                <a:cs typeface="Source Sans Pro" charset="0"/>
              </a:rPr>
              <a:t>amet</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unum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mentitum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insolens</a:t>
            </a:r>
            <a:r>
              <a:rPr lang="en-US" sz="1400" dirty="0">
                <a:solidFill>
                  <a:schemeClr val="bg1"/>
                </a:solidFill>
                <a:latin typeface="Source Sans Pro" charset="0"/>
                <a:ea typeface="Source Sans Pro" charset="0"/>
                <a:cs typeface="Source Sans Pro" charset="0"/>
              </a:rPr>
              <a:t> qui at. </a:t>
            </a:r>
            <a:endParaRPr sz="1400" dirty="0">
              <a:solidFill>
                <a:schemeClr val="bg1"/>
              </a:solidFill>
              <a:latin typeface="Source Sans Pro" charset="0"/>
              <a:ea typeface="Source Sans Pro" charset="0"/>
              <a:cs typeface="Source Sans Pro" charset="0"/>
            </a:endParaRPr>
          </a:p>
        </p:txBody>
      </p:sp>
      <p:sp>
        <p:nvSpPr>
          <p:cNvPr id="12" name="Lorem Ipsum…"/>
          <p:cNvSpPr txBox="1"/>
          <p:nvPr/>
        </p:nvSpPr>
        <p:spPr>
          <a:xfrm>
            <a:off x="9274992" y="4353275"/>
            <a:ext cx="2499681"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bg1"/>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bg1"/>
                </a:solidFill>
                <a:latin typeface="Source Sans Pro" charset="0"/>
                <a:ea typeface="Source Sans Pro" charset="0"/>
                <a:cs typeface="Source Sans Pro" charset="0"/>
              </a:rPr>
              <a:t>Lorem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ipsum</a:t>
            </a:r>
            <a:r>
              <a:rPr lang="en-US" sz="1400" dirty="0">
                <a:solidFill>
                  <a:schemeClr val="bg1"/>
                </a:solidFill>
                <a:latin typeface="Source Sans Pro" charset="0"/>
                <a:ea typeface="Source Sans Pro" charset="0"/>
                <a:cs typeface="Source Sans Pro" charset="0"/>
              </a:rPr>
              <a:t> dolor sit </a:t>
            </a:r>
            <a:r>
              <a:rPr lang="en-US" sz="1400" dirty="0" err="1">
                <a:solidFill>
                  <a:schemeClr val="bg1"/>
                </a:solidFill>
                <a:latin typeface="Source Sans Pro" charset="0"/>
                <a:ea typeface="Source Sans Pro" charset="0"/>
                <a:cs typeface="Source Sans Pro" charset="0"/>
              </a:rPr>
              <a:t>amet</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unum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mentitum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insolens</a:t>
            </a:r>
            <a:r>
              <a:rPr lang="en-US" sz="1400" dirty="0">
                <a:solidFill>
                  <a:schemeClr val="bg1"/>
                </a:solidFill>
                <a:latin typeface="Source Sans Pro" charset="0"/>
                <a:ea typeface="Source Sans Pro" charset="0"/>
                <a:cs typeface="Source Sans Pro" charset="0"/>
              </a:rPr>
              <a:t> qui at. </a:t>
            </a:r>
            <a:endParaRPr sz="1400" dirty="0">
              <a:solidFill>
                <a:schemeClr val="bg1"/>
              </a:solidFill>
              <a:latin typeface="Source Sans Pro" charset="0"/>
              <a:ea typeface="Source Sans Pro" charset="0"/>
              <a:cs typeface="Source Sans Pro" charset="0"/>
            </a:endParaRPr>
          </a:p>
        </p:txBody>
      </p:sp>
      <p:sp>
        <p:nvSpPr>
          <p:cNvPr id="13" name="Lorem Ipsum…"/>
          <p:cNvSpPr txBox="1"/>
          <p:nvPr/>
        </p:nvSpPr>
        <p:spPr>
          <a:xfrm>
            <a:off x="904397" y="3805786"/>
            <a:ext cx="2498123" cy="1215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p>
            <a:pPr defTabSz="825710">
              <a:lnSpc>
                <a:spcPct val="120000"/>
              </a:lnSpc>
              <a:defRPr sz="2000">
                <a:solidFill>
                  <a:srgbClr val="FFFFFF"/>
                </a:solidFill>
                <a:latin typeface="Lato Bold"/>
                <a:ea typeface="Lato Bold"/>
                <a:cs typeface="Lato Bold"/>
                <a:sym typeface="Lato Bold"/>
              </a:defRPr>
            </a:pPr>
            <a:r>
              <a:rPr sz="1600" b="1" dirty="0">
                <a:solidFill>
                  <a:schemeClr val="bg1"/>
                </a:solidFill>
                <a:latin typeface="Source Sans Pro" charset="0"/>
                <a:ea typeface="Source Sans Pro" charset="0"/>
                <a:cs typeface="Source Sans Pro" charset="0"/>
              </a:rPr>
              <a:t>Lorem Ipsum</a:t>
            </a:r>
          </a:p>
          <a:p>
            <a:pPr defTabSz="825710">
              <a:lnSpc>
                <a:spcPct val="120000"/>
              </a:lnSpc>
              <a:defRPr sz="1600">
                <a:solidFill>
                  <a:srgbClr val="FFFFFF"/>
                </a:solidFill>
                <a:latin typeface="Lato Regular"/>
                <a:ea typeface="Lato Regular"/>
                <a:cs typeface="Lato Regular"/>
                <a:sym typeface="Lato Regular"/>
              </a:defRPr>
            </a:pPr>
            <a:r>
              <a:rPr lang="en-US" sz="1400" dirty="0" err="1">
                <a:solidFill>
                  <a:schemeClr val="bg1"/>
                </a:solidFill>
                <a:latin typeface="Source Sans Pro" charset="0"/>
                <a:ea typeface="Source Sans Pro" charset="0"/>
                <a:cs typeface="Source Sans Pro" charset="0"/>
              </a:rPr>
              <a:t>Lorem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ipsum</a:t>
            </a:r>
            <a:r>
              <a:rPr lang="en-US" sz="1400" dirty="0">
                <a:solidFill>
                  <a:schemeClr val="bg1"/>
                </a:solidFill>
                <a:latin typeface="Source Sans Pro" charset="0"/>
                <a:ea typeface="Source Sans Pro" charset="0"/>
                <a:cs typeface="Source Sans Pro" charset="0"/>
              </a:rPr>
              <a:t> dolor sit </a:t>
            </a:r>
            <a:r>
              <a:rPr lang="en-US" sz="1400" dirty="0" err="1">
                <a:solidFill>
                  <a:schemeClr val="bg1"/>
                </a:solidFill>
                <a:latin typeface="Source Sans Pro" charset="0"/>
                <a:ea typeface="Source Sans Pro" charset="0"/>
                <a:cs typeface="Source Sans Pro" charset="0"/>
              </a:rPr>
              <a:t>amet</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unum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mentitum</a:t>
            </a:r>
            <a:r>
              <a:rPr lang="en-US" sz="1400" dirty="0">
                <a:solidFill>
                  <a:schemeClr val="bg1"/>
                </a:solidFill>
                <a:latin typeface="Source Sans Pro" charset="0"/>
                <a:ea typeface="Source Sans Pro" charset="0"/>
                <a:cs typeface="Source Sans Pro" charset="0"/>
              </a:rPr>
              <a:t> </a:t>
            </a:r>
            <a:r>
              <a:rPr lang="en-US" sz="1400" dirty="0" err="1">
                <a:solidFill>
                  <a:schemeClr val="bg1"/>
                </a:solidFill>
                <a:latin typeface="Source Sans Pro" charset="0"/>
                <a:ea typeface="Source Sans Pro" charset="0"/>
                <a:cs typeface="Source Sans Pro" charset="0"/>
              </a:rPr>
              <a:t>insolens</a:t>
            </a:r>
            <a:r>
              <a:rPr lang="en-US" sz="1400" dirty="0">
                <a:solidFill>
                  <a:schemeClr val="bg1"/>
                </a:solidFill>
                <a:latin typeface="Source Sans Pro" charset="0"/>
                <a:ea typeface="Source Sans Pro" charset="0"/>
                <a:cs typeface="Source Sans Pro" charset="0"/>
              </a:rPr>
              <a:t> qui at. </a:t>
            </a:r>
            <a:endParaRPr sz="1400" dirty="0">
              <a:solidFill>
                <a:schemeClr val="bg1"/>
              </a:solidFill>
              <a:latin typeface="Source Sans Pro" charset="0"/>
              <a:ea typeface="Source Sans Pro" charset="0"/>
              <a:cs typeface="Source Sans Pro" charset="0"/>
            </a:endParaRPr>
          </a:p>
        </p:txBody>
      </p:sp>
      <p:sp>
        <p:nvSpPr>
          <p:cNvPr id="18" name="Rectangle 17"/>
          <p:cNvSpPr/>
          <p:nvPr/>
        </p:nvSpPr>
        <p:spPr>
          <a:xfrm>
            <a:off x="5668695" y="1529052"/>
            <a:ext cx="1294723" cy="1225425"/>
          </a:xfrm>
          <a:prstGeom prst="rect">
            <a:avLst/>
          </a:prstGeom>
          <a:solidFill>
            <a:schemeClr val="accent2"/>
          </a:solidFill>
          <a:ln w="762000" cap="flat">
            <a:noFill/>
            <a:round/>
          </a:ln>
          <a:scene3d>
            <a:camera prst="isometricOffAxis1Top">
              <a:rot lat="19152448" lon="17553232" rev="4408678"/>
            </a:camera>
            <a:lightRig rig="soft" dir="t"/>
          </a:scene3d>
          <a:sp3d prstMaterial="matte">
            <a:bevelT w="1016000" h="1905000" prst="angle"/>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620010" y="4912542"/>
            <a:ext cx="554818" cy="277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6653426" y="2841894"/>
            <a:ext cx="1020827" cy="792937"/>
          </a:xfrm>
          <a:prstGeom prst="bentConnector3">
            <a:avLst>
              <a:gd name="adj1" fmla="val 61517"/>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59930" y="4278426"/>
            <a:ext cx="961363" cy="0"/>
          </a:xfrm>
          <a:prstGeom prst="line">
            <a:avLst/>
          </a:prstGeom>
          <a:ln>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501904" y="3859812"/>
            <a:ext cx="880897" cy="880897"/>
            <a:chOff x="3491136" y="3988267"/>
            <a:chExt cx="580319" cy="580319"/>
          </a:xfrm>
        </p:grpSpPr>
        <p:sp>
          <p:nvSpPr>
            <p:cNvPr id="14" name="Oval 13"/>
            <p:cNvSpPr/>
            <p:nvPr/>
          </p:nvSpPr>
          <p:spPr>
            <a:xfrm>
              <a:off x="3491136" y="3988267"/>
              <a:ext cx="580319" cy="580319"/>
            </a:xfrm>
            <a:prstGeom prst="ellipse">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flipH="1">
              <a:off x="3650636" y="4156162"/>
              <a:ext cx="255934" cy="218376"/>
            </a:xfrm>
            <a:prstGeom prst="rect">
              <a:avLst/>
            </a:prstGeom>
            <a:ln>
              <a:solidFill>
                <a:schemeClr val="tx2">
                  <a:lumMod val="60000"/>
                  <a:lumOff val="40000"/>
                </a:schemeClr>
              </a:solidFill>
            </a:ln>
          </p:spPr>
        </p:pic>
      </p:grpSp>
      <p:grpSp>
        <p:nvGrpSpPr>
          <p:cNvPr id="8" name="Group 7"/>
          <p:cNvGrpSpPr/>
          <p:nvPr/>
        </p:nvGrpSpPr>
        <p:grpSpPr>
          <a:xfrm>
            <a:off x="7823477" y="2401769"/>
            <a:ext cx="880897" cy="880897"/>
            <a:chOff x="7393157" y="2551735"/>
            <a:chExt cx="580319" cy="580319"/>
          </a:xfrm>
        </p:grpSpPr>
        <p:sp>
          <p:nvSpPr>
            <p:cNvPr id="15" name="Oval 14"/>
            <p:cNvSpPr/>
            <p:nvPr/>
          </p:nvSpPr>
          <p:spPr>
            <a:xfrm>
              <a:off x="7393157" y="2551735"/>
              <a:ext cx="580319" cy="58031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flipH="1">
              <a:off x="7537857" y="2729790"/>
              <a:ext cx="272660" cy="218598"/>
            </a:xfrm>
            <a:prstGeom prst="rect">
              <a:avLst/>
            </a:prstGeom>
          </p:spPr>
        </p:pic>
      </p:grpSp>
      <p:grpSp>
        <p:nvGrpSpPr>
          <p:cNvPr id="2" name="Group 1"/>
          <p:cNvGrpSpPr/>
          <p:nvPr/>
        </p:nvGrpSpPr>
        <p:grpSpPr>
          <a:xfrm>
            <a:off x="8315133" y="4485940"/>
            <a:ext cx="880897" cy="880897"/>
            <a:chOff x="7906331" y="4625152"/>
            <a:chExt cx="580319" cy="580319"/>
          </a:xfrm>
          <a:noFill/>
        </p:grpSpPr>
        <p:sp>
          <p:nvSpPr>
            <p:cNvPr id="16" name="Oval 15"/>
            <p:cNvSpPr/>
            <p:nvPr/>
          </p:nvSpPr>
          <p:spPr>
            <a:xfrm>
              <a:off x="7906331" y="4625152"/>
              <a:ext cx="580319" cy="580319"/>
            </a:xfrm>
            <a:prstGeom prst="ellipse">
              <a:avLst/>
            </a:prstGeom>
            <a:grp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flipH="1">
              <a:off x="8068849" y="4793715"/>
              <a:ext cx="244194" cy="237654"/>
            </a:xfrm>
            <a:prstGeom prst="rect">
              <a:avLst/>
            </a:prstGeom>
            <a:grpFill/>
            <a:ln>
              <a:noFill/>
            </a:ln>
          </p:spPr>
        </p:pic>
      </p:grpSp>
      <p:sp>
        <p:nvSpPr>
          <p:cNvPr id="36" name="TextBox 35"/>
          <p:cNvSpPr txBox="1"/>
          <p:nvPr/>
        </p:nvSpPr>
        <p:spPr>
          <a:xfrm>
            <a:off x="854076" y="2142373"/>
            <a:ext cx="4960937" cy="1107996"/>
          </a:xfrm>
          <a:prstGeom prst="rect">
            <a:avLst/>
          </a:prstGeom>
          <a:noFill/>
        </p:spPr>
        <p:txBody>
          <a:bodyPr wrap="square" lIns="0" tIns="0" rIns="0" bIns="0" rtlCol="0">
            <a:normAutofit/>
          </a:bodyPr>
          <a:lstStyle/>
          <a:p>
            <a:r>
              <a:rPr lang="en-US" sz="1600" dirty="0" err="1">
                <a:solidFill>
                  <a:schemeClr val="bg1"/>
                </a:solidFill>
                <a:latin typeface="Source Sans Pro" charset="0"/>
                <a:ea typeface="Source Sans Pro" charset="0"/>
                <a:cs typeface="Source Sans Pro" charset="0"/>
              </a:rPr>
              <a:t>Lorem</a:t>
            </a:r>
            <a:r>
              <a:rPr lang="en-US" sz="1600" dirty="0">
                <a:solidFill>
                  <a:schemeClr val="bg1"/>
                </a:solidFill>
                <a:latin typeface="Source Sans Pro" charset="0"/>
                <a:ea typeface="Source Sans Pro" charset="0"/>
                <a:cs typeface="Source Sans Pro" charset="0"/>
              </a:rPr>
              <a:t> </a:t>
            </a:r>
            <a:r>
              <a:rPr lang="en-US" sz="1600" dirty="0" err="1">
                <a:solidFill>
                  <a:schemeClr val="bg1"/>
                </a:solidFill>
                <a:latin typeface="Source Sans Pro" charset="0"/>
                <a:ea typeface="Source Sans Pro" charset="0"/>
                <a:cs typeface="Source Sans Pro" charset="0"/>
              </a:rPr>
              <a:t>ipsum</a:t>
            </a:r>
            <a:r>
              <a:rPr lang="en-US" sz="1600" dirty="0">
                <a:solidFill>
                  <a:schemeClr val="bg1"/>
                </a:solidFill>
                <a:latin typeface="Source Sans Pro" charset="0"/>
                <a:ea typeface="Source Sans Pro" charset="0"/>
                <a:cs typeface="Source Sans Pro" charset="0"/>
              </a:rPr>
              <a:t> </a:t>
            </a:r>
            <a:r>
              <a:rPr lang="en-US" sz="1600" dirty="0" smtClean="0">
                <a:solidFill>
                  <a:schemeClr val="bg1"/>
                </a:solidFill>
                <a:latin typeface="Source Sans Pro" charset="0"/>
                <a:ea typeface="Source Sans Pro" charset="0"/>
                <a:cs typeface="Source Sans Pro" charset="0"/>
              </a:rPr>
              <a:t>dolor </a:t>
            </a:r>
            <a:r>
              <a:rPr lang="en-US" sz="1600" dirty="0">
                <a:solidFill>
                  <a:schemeClr val="bg1"/>
                </a:solidFill>
                <a:latin typeface="Source Sans Pro" charset="0"/>
                <a:ea typeface="Source Sans Pro" charset="0"/>
                <a:cs typeface="Source Sans Pro" charset="0"/>
              </a:rPr>
              <a:t>sit </a:t>
            </a:r>
            <a:r>
              <a:rPr lang="en-US" sz="1600" dirty="0" err="1" smtClean="0">
                <a:solidFill>
                  <a:schemeClr val="bg1"/>
                </a:solidFill>
                <a:latin typeface="Source Sans Pro" charset="0"/>
                <a:ea typeface="Source Sans Pro" charset="0"/>
                <a:cs typeface="Source Sans Pro" charset="0"/>
              </a:rPr>
              <a:t>amet</a:t>
            </a:r>
            <a:r>
              <a:rPr lang="en-US" sz="1600" dirty="0" smtClean="0">
                <a:solidFill>
                  <a:schemeClr val="bg1"/>
                </a:solidFill>
                <a:latin typeface="Source Sans Pro" charset="0"/>
                <a:ea typeface="Source Sans Pro" charset="0"/>
                <a:cs typeface="Source Sans Pro" charset="0"/>
              </a:rPr>
              <a:t>, </a:t>
            </a:r>
            <a:r>
              <a:rPr lang="en-US" sz="1600" dirty="0" err="1">
                <a:solidFill>
                  <a:schemeClr val="bg1"/>
                </a:solidFill>
                <a:latin typeface="Source Sans Pro" charset="0"/>
                <a:ea typeface="Source Sans Pro" charset="0"/>
                <a:cs typeface="Source Sans Pro" charset="0"/>
              </a:rPr>
              <a:t>omnes</a:t>
            </a:r>
            <a:r>
              <a:rPr lang="en-US" sz="1600" dirty="0">
                <a:solidFill>
                  <a:schemeClr val="bg1"/>
                </a:solidFill>
                <a:latin typeface="Source Sans Pro" charset="0"/>
                <a:ea typeface="Source Sans Pro" charset="0"/>
                <a:cs typeface="Source Sans Pro" charset="0"/>
              </a:rPr>
              <a:t> </a:t>
            </a:r>
            <a:r>
              <a:rPr lang="en-US" sz="1600" dirty="0" err="1">
                <a:solidFill>
                  <a:schemeClr val="bg1"/>
                </a:solidFill>
                <a:latin typeface="Source Sans Pro" charset="0"/>
                <a:ea typeface="Source Sans Pro" charset="0"/>
                <a:cs typeface="Source Sans Pro" charset="0"/>
              </a:rPr>
              <a:t>volutpat</a:t>
            </a:r>
            <a:r>
              <a:rPr lang="en-US" sz="1600" dirty="0">
                <a:solidFill>
                  <a:schemeClr val="bg1"/>
                </a:solidFill>
                <a:latin typeface="Source Sans Pro" charset="0"/>
                <a:ea typeface="Source Sans Pro" charset="0"/>
                <a:cs typeface="Source Sans Pro" charset="0"/>
              </a:rPr>
              <a:t> ex </a:t>
            </a:r>
            <a:r>
              <a:rPr lang="en-US" sz="1600" dirty="0" err="1">
                <a:solidFill>
                  <a:schemeClr val="bg1"/>
                </a:solidFill>
                <a:latin typeface="Source Sans Pro" charset="0"/>
                <a:ea typeface="Source Sans Pro" charset="0"/>
                <a:cs typeface="Source Sans Pro" charset="0"/>
              </a:rPr>
              <a:t>sed</a:t>
            </a:r>
            <a:r>
              <a:rPr lang="en-US" sz="1600" dirty="0">
                <a:solidFill>
                  <a:schemeClr val="bg1"/>
                </a:solidFill>
                <a:latin typeface="Source Sans Pro" charset="0"/>
                <a:ea typeface="Source Sans Pro" charset="0"/>
                <a:cs typeface="Source Sans Pro" charset="0"/>
              </a:rPr>
              <a:t>, </a:t>
            </a:r>
            <a:r>
              <a:rPr lang="en-US" sz="1600" dirty="0" err="1">
                <a:solidFill>
                  <a:schemeClr val="bg1"/>
                </a:solidFill>
                <a:latin typeface="Source Sans Pro" charset="0"/>
                <a:ea typeface="Source Sans Pro" charset="0"/>
                <a:cs typeface="Source Sans Pro" charset="0"/>
              </a:rPr>
              <a:t>mediocrem</a:t>
            </a:r>
            <a:r>
              <a:rPr lang="en-US" sz="1600" dirty="0">
                <a:solidFill>
                  <a:schemeClr val="bg1"/>
                </a:solidFill>
                <a:latin typeface="Source Sans Pro" charset="0"/>
                <a:ea typeface="Source Sans Pro" charset="0"/>
                <a:cs typeface="Source Sans Pro" charset="0"/>
              </a:rPr>
              <a:t> </a:t>
            </a:r>
            <a:r>
              <a:rPr lang="en-US" sz="1600" dirty="0" err="1">
                <a:solidFill>
                  <a:schemeClr val="bg1"/>
                </a:solidFill>
                <a:latin typeface="Source Sans Pro" charset="0"/>
                <a:ea typeface="Source Sans Pro" charset="0"/>
                <a:cs typeface="Source Sans Pro" charset="0"/>
              </a:rPr>
              <a:t>maiestatis</a:t>
            </a:r>
            <a:r>
              <a:rPr lang="en-US" sz="1600" dirty="0">
                <a:solidFill>
                  <a:schemeClr val="bg1"/>
                </a:solidFill>
                <a:latin typeface="Source Sans Pro" charset="0"/>
                <a:ea typeface="Source Sans Pro" charset="0"/>
                <a:cs typeface="Source Sans Pro" charset="0"/>
              </a:rPr>
              <a:t> </a:t>
            </a:r>
            <a:r>
              <a:rPr lang="en-US" sz="1600" dirty="0" err="1">
                <a:solidFill>
                  <a:schemeClr val="bg1"/>
                </a:solidFill>
                <a:latin typeface="Source Sans Pro" charset="0"/>
                <a:ea typeface="Source Sans Pro" charset="0"/>
                <a:cs typeface="Source Sans Pro" charset="0"/>
              </a:rPr>
              <a:t>ius</a:t>
            </a:r>
            <a:r>
              <a:rPr lang="en-US" sz="1600" dirty="0">
                <a:solidFill>
                  <a:schemeClr val="bg1"/>
                </a:solidFill>
                <a:latin typeface="Source Sans Pro" charset="0"/>
                <a:ea typeface="Source Sans Pro" charset="0"/>
                <a:cs typeface="Source Sans Pro" charset="0"/>
              </a:rPr>
              <a:t> in </a:t>
            </a:r>
            <a:r>
              <a:rPr lang="en-US" sz="1600" dirty="0" err="1">
                <a:solidFill>
                  <a:schemeClr val="bg1"/>
                </a:solidFill>
                <a:latin typeface="Source Sans Pro" charset="0"/>
                <a:ea typeface="Source Sans Pro" charset="0"/>
                <a:cs typeface="Source Sans Pro" charset="0"/>
              </a:rPr>
              <a:t>ullamcorper</a:t>
            </a:r>
            <a:r>
              <a:rPr lang="en-US" sz="1600" dirty="0">
                <a:solidFill>
                  <a:schemeClr val="bg1"/>
                </a:solidFill>
                <a:latin typeface="Source Sans Pro" charset="0"/>
                <a:ea typeface="Source Sans Pro" charset="0"/>
                <a:cs typeface="Source Sans Pro" charset="0"/>
              </a:rPr>
              <a:t>.</a:t>
            </a:r>
          </a:p>
          <a:p>
            <a:endParaRPr lang="en-US" sz="1600" dirty="0">
              <a:solidFill>
                <a:schemeClr val="bg1"/>
              </a:solidFill>
              <a:latin typeface="Source Sans Pro" charset="0"/>
              <a:ea typeface="Source Sans Pro" charset="0"/>
              <a:cs typeface="Source Sans Pro" charset="0"/>
            </a:endParaRPr>
          </a:p>
          <a:p>
            <a:endParaRPr lang="en-US" dirty="0"/>
          </a:p>
        </p:txBody>
      </p:sp>
      <p:sp>
        <p:nvSpPr>
          <p:cNvPr id="23" name="Rectangle 22"/>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27" name="Rectangle 14"/>
          <p:cNvSpPr/>
          <p:nvPr/>
        </p:nvSpPr>
        <p:spPr>
          <a:xfrm>
            <a:off x="-416873" y="-714239"/>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93964" y="-27852"/>
            <a:ext cx="12482946" cy="500380"/>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5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500"/>
                                        <p:tgtEl>
                                          <p:spTgt spid="27"/>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1400"/>
                                        <p:tgtEl>
                                          <p:spTgt spid="31"/>
                                        </p:tgtEl>
                                      </p:cBhvr>
                                    </p:animEffect>
                                  </p:childTnLst>
                                </p:cTn>
                              </p:par>
                            </p:childTnLst>
                          </p:cTn>
                        </p:par>
                        <p:par>
                          <p:cTn id="11" fill="hold">
                            <p:stCondLst>
                              <p:cond delay="1700"/>
                            </p:stCondLst>
                            <p:childTnLst>
                              <p:par>
                                <p:cTn id="12" presetID="10" presetClass="entr" presetSubtype="0" fill="hold" grpId="0" nodeType="afterEffect">
                                  <p:stCondLst>
                                    <p:cond delay="2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childTnLst>
                                </p:cTn>
                              </p:par>
                            </p:childTnLst>
                          </p:cTn>
                        </p:par>
                        <p:par>
                          <p:cTn id="15" fill="hold">
                            <p:stCondLst>
                              <p:cond delay="2650"/>
                            </p:stCondLst>
                            <p:childTnLst>
                              <p:par>
                                <p:cTn id="16" presetID="10" presetClass="entr" presetSubtype="0" fill="hold" grpId="0" nodeType="afterEffect">
                                  <p:stCondLst>
                                    <p:cond delay="15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75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decel="5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250" fill="hold"/>
                                        <p:tgtEl>
                                          <p:spTgt spid="6"/>
                                        </p:tgtEl>
                                        <p:attrNameLst>
                                          <p:attrName>ppt_x</p:attrName>
                                        </p:attrNameLst>
                                      </p:cBhvr>
                                      <p:tavLst>
                                        <p:tav tm="0">
                                          <p:val>
                                            <p:strVal val="1+#ppt_w/2"/>
                                          </p:val>
                                        </p:tav>
                                        <p:tav tm="100000">
                                          <p:val>
                                            <p:strVal val="#ppt_x"/>
                                          </p:val>
                                        </p:tav>
                                      </p:tavLst>
                                    </p:anim>
                                    <p:anim calcmode="lin" valueType="num">
                                      <p:cBhvr additive="base">
                                        <p:cTn id="24" dur="125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par>
                                <p:cTn id="29" presetID="10" presetClass="entr" presetSubtype="0" fill="hold" nodeType="withEffect">
                                  <p:stCondLst>
                                    <p:cond delay="2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childTnLst>
                                </p:cTn>
                              </p:par>
                              <p:par>
                                <p:cTn id="32" presetID="10" presetClass="entr" presetSubtype="0" fill="hold" grpId="0" nodeType="withEffect">
                                  <p:stCondLst>
                                    <p:cond delay="6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7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decel="5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250" fill="hold"/>
                                        <p:tgtEl>
                                          <p:spTgt spid="7"/>
                                        </p:tgtEl>
                                        <p:attrNameLst>
                                          <p:attrName>ppt_x</p:attrName>
                                        </p:attrNameLst>
                                      </p:cBhvr>
                                      <p:tavLst>
                                        <p:tav tm="0">
                                          <p:val>
                                            <p:strVal val="0-#ppt_w/2"/>
                                          </p:val>
                                        </p:tav>
                                        <p:tav tm="100000">
                                          <p:val>
                                            <p:strVal val="#ppt_x"/>
                                          </p:val>
                                        </p:tav>
                                      </p:tavLst>
                                    </p:anim>
                                    <p:anim calcmode="lin" valueType="num">
                                      <p:cBhvr additive="base">
                                        <p:cTn id="40" dur="125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1250"/>
                            </p:stCondLst>
                            <p:childTnLst>
                              <p:par>
                                <p:cTn id="42" presetID="10"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750"/>
                                        <p:tgtEl>
                                          <p:spTgt spid="24"/>
                                        </p:tgtEl>
                                      </p:cBhvr>
                                    </p:animEffect>
                                  </p:childTnLst>
                                </p:cTn>
                              </p:par>
                              <p:par>
                                <p:cTn id="45" presetID="10" presetClass="entr" presetSubtype="0" fill="hold" nodeType="withEffect">
                                  <p:stCondLst>
                                    <p:cond delay="2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750"/>
                                        <p:tgtEl>
                                          <p:spTgt spid="10"/>
                                        </p:tgtEl>
                                      </p:cBhvr>
                                    </p:animEffect>
                                  </p:childTnLst>
                                </p:cTn>
                              </p:par>
                              <p:par>
                                <p:cTn id="48" presetID="10" presetClass="entr" presetSubtype="0" fill="hold" grpId="0" nodeType="withEffect">
                                  <p:stCondLst>
                                    <p:cond delay="65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75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decel="5000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250" fill="hold"/>
                                        <p:tgtEl>
                                          <p:spTgt spid="18"/>
                                        </p:tgtEl>
                                        <p:attrNameLst>
                                          <p:attrName>ppt_x</p:attrName>
                                        </p:attrNameLst>
                                      </p:cBhvr>
                                      <p:tavLst>
                                        <p:tav tm="0">
                                          <p:val>
                                            <p:strVal val="1+#ppt_w/2"/>
                                          </p:val>
                                        </p:tav>
                                        <p:tav tm="100000">
                                          <p:val>
                                            <p:strVal val="#ppt_x"/>
                                          </p:val>
                                        </p:tav>
                                      </p:tavLst>
                                    </p:anim>
                                    <p:anim calcmode="lin" valueType="num">
                                      <p:cBhvr additive="base">
                                        <p:cTn id="56" dur="1250" fill="hold"/>
                                        <p:tgtEl>
                                          <p:spTgt spid="18"/>
                                        </p:tgtEl>
                                        <p:attrNameLst>
                                          <p:attrName>ppt_y</p:attrName>
                                        </p:attrNameLst>
                                      </p:cBhvr>
                                      <p:tavLst>
                                        <p:tav tm="0">
                                          <p:val>
                                            <p:strVal val="#ppt_y"/>
                                          </p:val>
                                        </p:tav>
                                        <p:tav tm="100000">
                                          <p:val>
                                            <p:strVal val="#ppt_y"/>
                                          </p:val>
                                        </p:tav>
                                      </p:tavLst>
                                    </p:anim>
                                  </p:childTnLst>
                                </p:cTn>
                              </p:par>
                            </p:childTnLst>
                          </p:cTn>
                        </p:par>
                        <p:par>
                          <p:cTn id="57" fill="hold">
                            <p:stCondLst>
                              <p:cond delay="1250"/>
                            </p:stCondLst>
                            <p:childTnLst>
                              <p:par>
                                <p:cTn id="58" presetID="10"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50"/>
                                        <p:tgtEl>
                                          <p:spTgt spid="17"/>
                                        </p:tgtEl>
                                      </p:cBhvr>
                                    </p:animEffect>
                                  </p:childTnLst>
                                </p:cTn>
                              </p:par>
                              <p:par>
                                <p:cTn id="61" presetID="10" presetClass="entr" presetSubtype="0" fill="hold" nodeType="withEffect">
                                  <p:stCondLst>
                                    <p:cond delay="25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50"/>
                                        <p:tgtEl>
                                          <p:spTgt spid="8"/>
                                        </p:tgtEl>
                                      </p:cBhvr>
                                    </p:animEffect>
                                  </p:childTnLst>
                                </p:cTn>
                              </p:par>
                              <p:par>
                                <p:cTn id="64" presetID="10" presetClass="entr" presetSubtype="0" fill="hold" grpId="0" nodeType="withEffect">
                                  <p:stCondLst>
                                    <p:cond delay="65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P spid="12" grpId="0"/>
      <p:bldP spid="13" grpId="0"/>
      <p:bldP spid="18" grpId="0" animBg="1"/>
      <p:bldP spid="36" grpId="0"/>
      <p:bldP spid="27"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p:nvPr/>
        </p:nvSpPr>
        <p:spPr>
          <a:xfrm rot="16838503">
            <a:off x="8500168" y="-1783072"/>
            <a:ext cx="2083387" cy="5784498"/>
          </a:xfrm>
          <a:custGeom>
            <a:avLst/>
            <a:gdLst/>
            <a:ahLst/>
            <a:cxnLst/>
            <a:rect l="l" t="t" r="r" b="b"/>
            <a:pathLst>
              <a:path w="2083387" h="5784498">
                <a:moveTo>
                  <a:pt x="1626833" y="0"/>
                </a:moveTo>
                <a:lnTo>
                  <a:pt x="2083387" y="2429791"/>
                </a:lnTo>
                <a:cubicBezTo>
                  <a:pt x="1907869" y="3366522"/>
                  <a:pt x="1786847" y="4402613"/>
                  <a:pt x="1745677" y="5456489"/>
                </a:cubicBezTo>
                <a:lnTo>
                  <a:pt x="0" y="5784498"/>
                </a:lnTo>
                <a:cubicBezTo>
                  <a:pt x="33854" y="3763390"/>
                  <a:pt x="579989" y="1651391"/>
                  <a:pt x="16268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824695377"/>
              </p:ext>
            </p:extLst>
          </p:nvPr>
        </p:nvGraphicFramePr>
        <p:xfrm>
          <a:off x="839788" y="2883846"/>
          <a:ext cx="5839981" cy="3440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9788" y="779733"/>
            <a:ext cx="6975563" cy="553998"/>
          </a:xfrm>
          <a:prstGeom prst="rect">
            <a:avLst/>
          </a:prstGeom>
          <a:noFill/>
          <a:ln>
            <a:noFill/>
          </a:ln>
        </p:spPr>
        <p:txBody>
          <a:bodyPr wrap="square" lIns="0" tIns="0" rIns="0" bIns="0" rtlCol="0" anchor="ctr" anchorCtr="0">
            <a:normAutofit/>
          </a:bodyPr>
          <a:lstStyle/>
          <a:p>
            <a:r>
              <a:rPr lang="en-US" sz="3600" dirty="0" smtClean="0">
                <a:solidFill>
                  <a:schemeClr val="tx2">
                    <a:lumMod val="75000"/>
                  </a:schemeClr>
                </a:solidFill>
                <a:latin typeface="Source Sans Pro ExtraLight" charset="0"/>
                <a:ea typeface="Source Sans Pro ExtraLight" charset="0"/>
                <a:cs typeface="Source Sans Pro ExtraLight" charset="0"/>
              </a:rPr>
              <a:t>Oh, </a:t>
            </a:r>
            <a:r>
              <a:rPr lang="en-US" sz="3600" dirty="0">
                <a:solidFill>
                  <a:schemeClr val="tx2">
                    <a:lumMod val="75000"/>
                  </a:schemeClr>
                </a:solidFill>
                <a:latin typeface="Source Sans Pro ExtraLight" charset="0"/>
                <a:ea typeface="Source Sans Pro ExtraLight" charset="0"/>
                <a:cs typeface="Source Sans Pro ExtraLight" charset="0"/>
              </a:rPr>
              <a:t>Y</a:t>
            </a:r>
            <a:r>
              <a:rPr lang="en-US" sz="3600" dirty="0" smtClean="0">
                <a:solidFill>
                  <a:schemeClr val="tx2">
                    <a:lumMod val="75000"/>
                  </a:schemeClr>
                </a:solidFill>
                <a:latin typeface="Source Sans Pro ExtraLight" charset="0"/>
                <a:ea typeface="Source Sans Pro ExtraLight" charset="0"/>
                <a:cs typeface="Source Sans Pro ExtraLight" charset="0"/>
              </a:rPr>
              <a:t>ou Want to </a:t>
            </a:r>
            <a:r>
              <a:rPr lang="en-US" sz="3600" b="1" dirty="0">
                <a:solidFill>
                  <a:schemeClr val="tx2">
                    <a:lumMod val="75000"/>
                  </a:schemeClr>
                </a:solidFill>
                <a:latin typeface="Source Sans Pro" charset="0"/>
                <a:ea typeface="Source Sans Pro" charset="0"/>
                <a:cs typeface="Source Sans Pro" charset="0"/>
              </a:rPr>
              <a:t>S</a:t>
            </a:r>
            <a:r>
              <a:rPr lang="en-US" sz="3600" b="1" dirty="0" smtClean="0">
                <a:solidFill>
                  <a:schemeClr val="tx2">
                    <a:lumMod val="75000"/>
                  </a:schemeClr>
                </a:solidFill>
                <a:latin typeface="Source Sans Pro" charset="0"/>
                <a:ea typeface="Source Sans Pro" charset="0"/>
                <a:cs typeface="Source Sans Pro" charset="0"/>
              </a:rPr>
              <a:t>ee</a:t>
            </a:r>
            <a:r>
              <a:rPr lang="en-US" sz="3600" dirty="0" smtClean="0">
                <a:solidFill>
                  <a:schemeClr val="tx2">
                    <a:lumMod val="75000"/>
                  </a:schemeClr>
                </a:solidFill>
                <a:latin typeface="Source Sans Pro ExtraLight" charset="0"/>
                <a:ea typeface="Source Sans Pro ExtraLight" charset="0"/>
                <a:cs typeface="Source Sans Pro ExtraLight" charset="0"/>
              </a:rPr>
              <a:t> </a:t>
            </a:r>
            <a:r>
              <a:rPr lang="en-US" sz="3600" b="1" dirty="0" smtClean="0">
                <a:solidFill>
                  <a:schemeClr val="tx2">
                    <a:lumMod val="75000"/>
                  </a:schemeClr>
                </a:solidFill>
                <a:latin typeface="Source Sans Pro" charset="0"/>
                <a:ea typeface="Source Sans Pro" charset="0"/>
                <a:cs typeface="Source Sans Pro" charset="0"/>
              </a:rPr>
              <a:t>Results?</a:t>
            </a:r>
            <a:endParaRPr lang="en-US" sz="3600" b="1" dirty="0">
              <a:solidFill>
                <a:schemeClr val="tx2">
                  <a:lumMod val="75000"/>
                </a:schemeClr>
              </a:solidFill>
              <a:latin typeface="Source Sans Pro" charset="0"/>
              <a:ea typeface="Source Sans Pro" charset="0"/>
              <a:cs typeface="Source Sans Pro" charset="0"/>
            </a:endParaRPr>
          </a:p>
        </p:txBody>
      </p:sp>
      <p:sp>
        <p:nvSpPr>
          <p:cNvPr id="5" name="TextBox 4"/>
          <p:cNvSpPr txBox="1"/>
          <p:nvPr/>
        </p:nvSpPr>
        <p:spPr>
          <a:xfrm>
            <a:off x="853741" y="1721474"/>
            <a:ext cx="3960640" cy="830997"/>
          </a:xfrm>
          <a:prstGeom prst="rect">
            <a:avLst/>
          </a:prstGeom>
          <a:noFill/>
        </p:spPr>
        <p:txBody>
          <a:bodyPr wrap="square" lIns="0" tIns="0" rIns="0" bIns="0" rtlCol="0">
            <a:normAutofit/>
          </a:bodyPr>
          <a:lstStyle/>
          <a:p>
            <a:r>
              <a:rPr lang="en-US" dirty="0" smtClean="0">
                <a:solidFill>
                  <a:schemeClr val="tx2"/>
                </a:solidFill>
                <a:latin typeface="Source Sans Pro" charset="0"/>
                <a:ea typeface="Source Sans Pro" charset="0"/>
                <a:cs typeface="Source Sans Pro" charset="0"/>
              </a:rPr>
              <a:t>Lorem ipsum dolor sit </a:t>
            </a:r>
            <a:r>
              <a:rPr lang="en-US" dirty="0" err="1" smtClean="0">
                <a:solidFill>
                  <a:schemeClr val="tx2"/>
                </a:solidFill>
                <a:latin typeface="Source Sans Pro" charset="0"/>
                <a:ea typeface="Source Sans Pro" charset="0"/>
                <a:cs typeface="Source Sans Pro" charset="0"/>
              </a:rPr>
              <a:t>amet</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omnes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volutpat</a:t>
            </a:r>
            <a:r>
              <a:rPr lang="en-US" dirty="0" smtClean="0">
                <a:solidFill>
                  <a:schemeClr val="tx2"/>
                </a:solidFill>
                <a:latin typeface="Source Sans Pro" charset="0"/>
                <a:ea typeface="Source Sans Pro" charset="0"/>
                <a:cs typeface="Source Sans Pro" charset="0"/>
              </a:rPr>
              <a:t> ex </a:t>
            </a:r>
            <a:r>
              <a:rPr lang="en-US" dirty="0" err="1" smtClean="0">
                <a:solidFill>
                  <a:schemeClr val="tx2"/>
                </a:solidFill>
                <a:latin typeface="Source Sans Pro" charset="0"/>
                <a:ea typeface="Source Sans Pro" charset="0"/>
                <a:cs typeface="Source Sans Pro" charset="0"/>
              </a:rPr>
              <a:t>sed</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mediocrem</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maiestatis</a:t>
            </a:r>
            <a:r>
              <a:rPr lang="en-US" dirty="0" smtClean="0">
                <a:solidFill>
                  <a:schemeClr val="tx2"/>
                </a:solidFill>
                <a:latin typeface="Source Sans Pro" charset="0"/>
                <a:ea typeface="Source Sans Pro" charset="0"/>
                <a:cs typeface="Source Sans Pro" charset="0"/>
              </a:rPr>
              <a:t> </a:t>
            </a:r>
            <a:r>
              <a:rPr lang="en-US" dirty="0" err="1" smtClean="0">
                <a:solidFill>
                  <a:schemeClr val="tx2"/>
                </a:solidFill>
                <a:latin typeface="Source Sans Pro" charset="0"/>
                <a:ea typeface="Source Sans Pro" charset="0"/>
                <a:cs typeface="Source Sans Pro" charset="0"/>
              </a:rPr>
              <a:t>ius</a:t>
            </a:r>
            <a:r>
              <a:rPr lang="en-US" dirty="0" smtClean="0">
                <a:solidFill>
                  <a:schemeClr val="tx2"/>
                </a:solidFill>
                <a:latin typeface="Source Sans Pro" charset="0"/>
                <a:ea typeface="Source Sans Pro" charset="0"/>
                <a:cs typeface="Source Sans Pro" charset="0"/>
              </a:rPr>
              <a:t> in </a:t>
            </a:r>
            <a:r>
              <a:rPr lang="en-US" dirty="0" err="1" smtClean="0">
                <a:solidFill>
                  <a:schemeClr val="tx2"/>
                </a:solidFill>
                <a:latin typeface="Source Sans Pro" charset="0"/>
                <a:ea typeface="Source Sans Pro" charset="0"/>
                <a:cs typeface="Source Sans Pro" charset="0"/>
              </a:rPr>
              <a:t>ullamcorper</a:t>
            </a:r>
            <a:r>
              <a:rPr lang="en-US" dirty="0" smtClean="0">
                <a:solidFill>
                  <a:schemeClr val="tx2"/>
                </a:solidFill>
                <a:latin typeface="Source Sans Pro" charset="0"/>
                <a:ea typeface="Source Sans Pro" charset="0"/>
                <a:cs typeface="Source Sans Pro" charset="0"/>
              </a:rPr>
              <a:t>.</a:t>
            </a:r>
            <a:endParaRPr lang="en-US" dirty="0">
              <a:solidFill>
                <a:schemeClr val="tx2"/>
              </a:solidFill>
              <a:latin typeface="Source Sans Pro" charset="0"/>
              <a:ea typeface="Source Sans Pro" charset="0"/>
              <a:cs typeface="Source Sans Pro" charset="0"/>
            </a:endParaRPr>
          </a:p>
        </p:txBody>
      </p:sp>
      <p:sp>
        <p:nvSpPr>
          <p:cNvPr id="6" name="TextBox 5"/>
          <p:cNvSpPr txBox="1"/>
          <p:nvPr/>
        </p:nvSpPr>
        <p:spPr>
          <a:xfrm>
            <a:off x="8567590" y="3393649"/>
            <a:ext cx="2489875" cy="1077218"/>
          </a:xfrm>
          <a:prstGeom prst="rect">
            <a:avLst/>
          </a:prstGeom>
          <a:noFill/>
        </p:spPr>
        <p:txBody>
          <a:bodyPr wrap="square" lIns="0" tIns="0" rIns="0" bIns="0" rtlCol="0">
            <a:normAutofit/>
          </a:bodyPr>
          <a:lstStyle/>
          <a:p>
            <a:r>
              <a:rPr lang="en-US" sz="1400" b="1" dirty="0" err="1" smtClean="0">
                <a:solidFill>
                  <a:schemeClr val="tx2"/>
                </a:solidFill>
                <a:latin typeface="Source Sans Pro" charset="0"/>
                <a:ea typeface="Source Sans Pro" charset="0"/>
                <a:cs typeface="Source Sans Pro" charset="0"/>
              </a:rPr>
              <a:t>Lorem</a:t>
            </a:r>
            <a:r>
              <a:rPr lang="en-US" sz="1400" b="1" dirty="0" smtClean="0">
                <a:solidFill>
                  <a:schemeClr val="tx2"/>
                </a:solidFill>
                <a:latin typeface="Source Sans Pro" charset="0"/>
                <a:ea typeface="Source Sans Pro" charset="0"/>
                <a:cs typeface="Source Sans Pro" charset="0"/>
              </a:rPr>
              <a:t> </a:t>
            </a:r>
            <a:r>
              <a:rPr lang="en-US" sz="1400" b="1" dirty="0" err="1" smtClean="0">
                <a:solidFill>
                  <a:schemeClr val="tx2"/>
                </a:solidFill>
                <a:latin typeface="Source Sans Pro" charset="0"/>
                <a:ea typeface="Source Sans Pro" charset="0"/>
                <a:cs typeface="Source Sans Pro" charset="0"/>
              </a:rPr>
              <a:t>Ipsum</a:t>
            </a:r>
            <a:endParaRPr lang="en-US" sz="1400" b="1" dirty="0" smtClean="0">
              <a:solidFill>
                <a:schemeClr val="tx2"/>
              </a:solidFill>
              <a:latin typeface="Source Sans Pro" charset="0"/>
              <a:ea typeface="Source Sans Pro" charset="0"/>
              <a:cs typeface="Source Sans Pro" charset="0"/>
            </a:endParaRPr>
          </a:p>
          <a:p>
            <a:r>
              <a:rPr lang="en-US" sz="1400" dirty="0" err="1" smtClean="0">
                <a:solidFill>
                  <a:schemeClr val="tx2"/>
                </a:solidFill>
                <a:latin typeface="Source Sans Pro" charset="0"/>
                <a:ea typeface="Source Sans Pro" charset="0"/>
                <a:cs typeface="Source Sans Pro" charset="0"/>
              </a:rPr>
              <a:t>Lorem</a:t>
            </a:r>
            <a:r>
              <a:rPr lang="en-US" sz="1400" dirty="0" smtClean="0">
                <a:solidFill>
                  <a:schemeClr val="tx2"/>
                </a:solidFill>
                <a:latin typeface="Source Sans Pro" charset="0"/>
                <a:ea typeface="Source Sans Pro" charset="0"/>
                <a:cs typeface="Source Sans Pro" charset="0"/>
              </a:rPr>
              <a:t> ipsum 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7" name="TextBox 6"/>
          <p:cNvSpPr txBox="1"/>
          <p:nvPr/>
        </p:nvSpPr>
        <p:spPr>
          <a:xfrm>
            <a:off x="8567590" y="4927982"/>
            <a:ext cx="2489875" cy="1077218"/>
          </a:xfrm>
          <a:prstGeom prst="rect">
            <a:avLst/>
          </a:prstGeom>
          <a:noFill/>
        </p:spPr>
        <p:txBody>
          <a:bodyPr wrap="square" lIns="0" tIns="0" rIns="0" bIns="0" rtlCol="0">
            <a:normAutofit/>
          </a:bodyPr>
          <a:lstStyle/>
          <a:p>
            <a:r>
              <a:rPr lang="en-US" sz="1400" b="1" dirty="0" err="1" smtClean="0">
                <a:solidFill>
                  <a:schemeClr val="tx2"/>
                </a:solidFill>
                <a:latin typeface="Source Sans Pro" charset="0"/>
                <a:ea typeface="Source Sans Pro" charset="0"/>
                <a:cs typeface="Source Sans Pro" charset="0"/>
              </a:rPr>
              <a:t>Lorem</a:t>
            </a:r>
            <a:r>
              <a:rPr lang="en-US" sz="1400" b="1" dirty="0" smtClean="0">
                <a:solidFill>
                  <a:schemeClr val="tx2"/>
                </a:solidFill>
                <a:latin typeface="Source Sans Pro" charset="0"/>
                <a:ea typeface="Source Sans Pro" charset="0"/>
                <a:cs typeface="Source Sans Pro" charset="0"/>
              </a:rPr>
              <a:t> </a:t>
            </a:r>
            <a:r>
              <a:rPr lang="en-US" sz="1400" b="1" dirty="0" err="1" smtClean="0">
                <a:solidFill>
                  <a:schemeClr val="tx2"/>
                </a:solidFill>
                <a:latin typeface="Source Sans Pro" charset="0"/>
                <a:ea typeface="Source Sans Pro" charset="0"/>
                <a:cs typeface="Source Sans Pro" charset="0"/>
              </a:rPr>
              <a:t>Ipsum</a:t>
            </a:r>
            <a:endParaRPr lang="en-US" sz="1400" b="1" dirty="0" smtClean="0">
              <a:solidFill>
                <a:schemeClr val="tx2"/>
              </a:solidFill>
              <a:latin typeface="Source Sans Pro" charset="0"/>
              <a:ea typeface="Source Sans Pro" charset="0"/>
              <a:cs typeface="Source Sans Pro" charset="0"/>
            </a:endParaRPr>
          </a:p>
          <a:p>
            <a:r>
              <a:rPr lang="en-US" sz="1400" dirty="0" err="1" smtClean="0">
                <a:solidFill>
                  <a:schemeClr val="tx2"/>
                </a:solidFill>
                <a:latin typeface="Source Sans Pro" charset="0"/>
                <a:ea typeface="Source Sans Pro" charset="0"/>
                <a:cs typeface="Source Sans Pro" charset="0"/>
              </a:rPr>
              <a:t>Lorem</a:t>
            </a:r>
            <a:r>
              <a:rPr lang="en-US" sz="1400" dirty="0" smtClean="0">
                <a:solidFill>
                  <a:schemeClr val="tx2"/>
                </a:solidFill>
                <a:latin typeface="Source Sans Pro" charset="0"/>
                <a:ea typeface="Source Sans Pro" charset="0"/>
                <a:cs typeface="Source Sans Pro" charset="0"/>
              </a:rPr>
              <a:t> ipsum dolor sit </a:t>
            </a:r>
            <a:r>
              <a:rPr lang="en-US" sz="1400" dirty="0" err="1" smtClean="0">
                <a:solidFill>
                  <a:schemeClr val="tx2"/>
                </a:solidFill>
                <a:latin typeface="Source Sans Pro" charset="0"/>
                <a:ea typeface="Source Sans Pro" charset="0"/>
                <a:cs typeface="Source Sans Pro" charset="0"/>
              </a:rPr>
              <a:t>amet</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omnes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volutpat</a:t>
            </a:r>
            <a:r>
              <a:rPr lang="en-US" sz="1400" dirty="0" smtClean="0">
                <a:solidFill>
                  <a:schemeClr val="tx2"/>
                </a:solidFill>
                <a:latin typeface="Source Sans Pro" charset="0"/>
                <a:ea typeface="Source Sans Pro" charset="0"/>
                <a:cs typeface="Source Sans Pro" charset="0"/>
              </a:rPr>
              <a:t> ex </a:t>
            </a:r>
            <a:r>
              <a:rPr lang="en-US" sz="1400" dirty="0" err="1" smtClean="0">
                <a:solidFill>
                  <a:schemeClr val="tx2"/>
                </a:solidFill>
                <a:latin typeface="Source Sans Pro" charset="0"/>
                <a:ea typeface="Source Sans Pro" charset="0"/>
                <a:cs typeface="Source Sans Pro" charset="0"/>
              </a:rPr>
              <a:t>sed</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mediocrem</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maiestatis</a:t>
            </a:r>
            <a:r>
              <a:rPr lang="en-US" sz="1400" dirty="0" smtClean="0">
                <a:solidFill>
                  <a:schemeClr val="tx2"/>
                </a:solidFill>
                <a:latin typeface="Source Sans Pro" charset="0"/>
                <a:ea typeface="Source Sans Pro" charset="0"/>
                <a:cs typeface="Source Sans Pro" charset="0"/>
              </a:rPr>
              <a:t> </a:t>
            </a:r>
            <a:r>
              <a:rPr lang="en-US" sz="1400" dirty="0" err="1" smtClean="0">
                <a:solidFill>
                  <a:schemeClr val="tx2"/>
                </a:solidFill>
                <a:latin typeface="Source Sans Pro" charset="0"/>
                <a:ea typeface="Source Sans Pro" charset="0"/>
                <a:cs typeface="Source Sans Pro" charset="0"/>
              </a:rPr>
              <a:t>ius</a:t>
            </a:r>
            <a:r>
              <a:rPr lang="en-US" sz="1400" dirty="0" smtClean="0">
                <a:solidFill>
                  <a:schemeClr val="tx2"/>
                </a:solidFill>
                <a:latin typeface="Source Sans Pro" charset="0"/>
                <a:ea typeface="Source Sans Pro" charset="0"/>
                <a:cs typeface="Source Sans Pro" charset="0"/>
              </a:rPr>
              <a:t> in </a:t>
            </a:r>
            <a:r>
              <a:rPr lang="en-US" sz="1400" dirty="0" err="1" smtClean="0">
                <a:solidFill>
                  <a:schemeClr val="tx2"/>
                </a:solidFill>
                <a:latin typeface="Source Sans Pro" charset="0"/>
                <a:ea typeface="Source Sans Pro" charset="0"/>
                <a:cs typeface="Source Sans Pro" charset="0"/>
              </a:rPr>
              <a:t>ullamcorper</a:t>
            </a:r>
            <a:r>
              <a:rPr lang="en-US" sz="1400" dirty="0" smtClean="0">
                <a:solidFill>
                  <a:schemeClr val="tx2"/>
                </a:solidFill>
                <a:latin typeface="Source Sans Pro" charset="0"/>
                <a:ea typeface="Source Sans Pro" charset="0"/>
                <a:cs typeface="Source Sans Pro" charset="0"/>
              </a:rPr>
              <a:t>.</a:t>
            </a:r>
            <a:endParaRPr lang="en-US" sz="1400" dirty="0">
              <a:solidFill>
                <a:schemeClr val="tx2"/>
              </a:solidFill>
              <a:latin typeface="Source Sans Pro" charset="0"/>
              <a:ea typeface="Source Sans Pro" charset="0"/>
              <a:cs typeface="Source Sans Pro" charset="0"/>
            </a:endParaRPr>
          </a:p>
        </p:txBody>
      </p:sp>
      <p:sp>
        <p:nvSpPr>
          <p:cNvPr id="11" name="Rectangle 1"/>
          <p:cNvSpPr/>
          <p:nvPr/>
        </p:nvSpPr>
        <p:spPr>
          <a:xfrm rot="5604162" flipH="1">
            <a:off x="11115508" y="-6438553"/>
            <a:ext cx="611225" cy="2291213"/>
          </a:xfrm>
          <a:custGeom>
            <a:avLst/>
            <a:gdLst/>
            <a:ahLst/>
            <a:cxnLst/>
            <a:rect l="l" t="t" r="r" b="b"/>
            <a:pathLst>
              <a:path w="611225" h="2291213">
                <a:moveTo>
                  <a:pt x="611225" y="2291213"/>
                </a:moveTo>
                <a:cubicBezTo>
                  <a:pt x="410975" y="1450931"/>
                  <a:pt x="292051" y="695764"/>
                  <a:pt x="242064" y="14392"/>
                </a:cubicBezTo>
                <a:lnTo>
                  <a:pt x="0" y="0"/>
                </a:lnTo>
                <a:cubicBezTo>
                  <a:pt x="147980" y="810866"/>
                  <a:pt x="350453" y="1592930"/>
                  <a:pt x="611225" y="2291213"/>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p:nvPr/>
        </p:nvSpPr>
        <p:spPr>
          <a:xfrm rot="5400000" flipH="1">
            <a:off x="9059430" y="-1249380"/>
            <a:ext cx="1958493" cy="4306645"/>
          </a:xfrm>
          <a:custGeom>
            <a:avLst/>
            <a:gdLst/>
            <a:ahLst/>
            <a:cxnLst/>
            <a:rect l="l" t="t" r="r" b="b"/>
            <a:pathLst>
              <a:path w="1667372" h="3921985">
                <a:moveTo>
                  <a:pt x="1667372" y="3921985"/>
                </a:moveTo>
                <a:cubicBezTo>
                  <a:pt x="1071701" y="2482533"/>
                  <a:pt x="712889" y="1176098"/>
                  <a:pt x="532302" y="0"/>
                </a:cubicBezTo>
                <a:lnTo>
                  <a:pt x="0" y="0"/>
                </a:lnTo>
                <a:cubicBezTo>
                  <a:pt x="322252" y="1271659"/>
                  <a:pt x="849446" y="2605537"/>
                  <a:pt x="1667372" y="3921985"/>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p:nvPr/>
        </p:nvSpPr>
        <p:spPr>
          <a:xfrm rot="5987937" flipH="1">
            <a:off x="9489794" y="-668263"/>
            <a:ext cx="1422669" cy="4596486"/>
          </a:xfrm>
          <a:custGeom>
            <a:avLst/>
            <a:gdLst/>
            <a:ahLst/>
            <a:cxnLst/>
            <a:rect l="l" t="t" r="r" b="b"/>
            <a:pathLst>
              <a:path w="1925097" h="5165142">
                <a:moveTo>
                  <a:pt x="1925097" y="5165142"/>
                </a:moveTo>
                <a:cubicBezTo>
                  <a:pt x="1131788" y="3248091"/>
                  <a:pt x="758586" y="1566971"/>
                  <a:pt x="668178" y="115401"/>
                </a:cubicBezTo>
                <a:lnTo>
                  <a:pt x="0" y="0"/>
                </a:lnTo>
                <a:cubicBezTo>
                  <a:pt x="261847" y="1626830"/>
                  <a:pt x="835506" y="3411452"/>
                  <a:pt x="1925097" y="5165142"/>
                </a:cubicBezTo>
                <a:close/>
              </a:path>
            </a:pathLst>
          </a:custGeom>
          <a:solidFill>
            <a:schemeClr val="tx2">
              <a:lumMod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2415" y="3429814"/>
            <a:ext cx="389467" cy="3894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Oval 15"/>
          <p:cNvSpPr/>
          <p:nvPr/>
        </p:nvSpPr>
        <p:spPr>
          <a:xfrm>
            <a:off x="7982415" y="4979571"/>
            <a:ext cx="389467" cy="389467"/>
          </a:xfrm>
          <a:prstGeom prst="ellipse">
            <a:avLst/>
          </a:prstGeom>
          <a:gradFill flip="none" rotWithShape="1">
            <a:gsLst>
              <a:gs pos="0">
                <a:schemeClr val="accent2">
                  <a:lumMod val="60000"/>
                  <a:lumOff val="40000"/>
                </a:schemeClr>
              </a:gs>
              <a:gs pos="99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20" name="TextBox 19"/>
          <p:cNvSpPr txBox="1"/>
          <p:nvPr/>
        </p:nvSpPr>
        <p:spPr>
          <a:xfrm>
            <a:off x="5456390" y="2020727"/>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141417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par>
                                <p:cTn id="8" presetID="22" presetClass="entr" presetSubtype="8" fill="hold" grpId="0" nodeType="withEffect">
                                  <p:stCondLst>
                                    <p:cond delay="8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22" presetClass="entr" presetSubtype="8" fill="hold" grpId="0" nodeType="withEffect">
                                  <p:stCondLst>
                                    <p:cond delay="7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100"/>
                                        <p:tgtEl>
                                          <p:spTgt spid="13"/>
                                        </p:tgtEl>
                                      </p:cBhvr>
                                    </p:animEffect>
                                  </p:childTnLst>
                                </p:cTn>
                              </p:par>
                            </p:childTnLst>
                          </p:cTn>
                        </p:par>
                        <p:par>
                          <p:cTn id="14" fill="hold">
                            <p:stCondLst>
                              <p:cond delay="1800"/>
                            </p:stCondLst>
                            <p:childTnLst>
                              <p:par>
                                <p:cTn id="15" presetID="10" presetClass="entr" presetSubtype="0" fill="hold" grpId="0" nodeType="after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2750"/>
                            </p:stCondLst>
                            <p:childTnLst>
                              <p:par>
                                <p:cTn id="19" presetID="10" presetClass="entr" presetSubtype="0" fill="hold" grpId="0" nodeType="afterEffect">
                                  <p:stCondLst>
                                    <p:cond delay="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childTnLst>
                          </p:cTn>
                        </p:par>
                        <p:par>
                          <p:cTn id="22" fill="hold">
                            <p:stCondLst>
                              <p:cond delay="3550"/>
                            </p:stCondLst>
                            <p:childTnLst>
                              <p:par>
                                <p:cTn id="23" presetID="2" presetClass="entr" presetSubtype="8" decel="60000" fill="hold" grpId="0" nodeType="afterEffect">
                                  <p:stCondLst>
                                    <p:cond delay="5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0-#ppt_w/2"/>
                                          </p:val>
                                        </p:tav>
                                        <p:tav tm="100000">
                                          <p:val>
                                            <p:strVal val="#ppt_x"/>
                                          </p:val>
                                        </p:tav>
                                      </p:tavLst>
                                    </p:anim>
                                    <p:anim calcmode="lin" valueType="num">
                                      <p:cBhvr additive="base">
                                        <p:cTn id="26"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500"/>
                            </p:stCondLst>
                            <p:childTnLst>
                              <p:par>
                                <p:cTn id="33" presetID="10" presetClass="entr" presetSubtype="0" fill="hold" grpId="0" nodeType="afterEffect">
                                  <p:stCondLst>
                                    <p:cond delay="1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500"/>
                            </p:stCondLst>
                            <p:childTnLst>
                              <p:par>
                                <p:cTn id="42" presetID="10" presetClass="entr" presetSubtype="0" fill="hold" grpId="0" nodeType="afterEffect">
                                  <p:stCondLst>
                                    <p:cond delay="10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3" grpId="0">
        <p:bldAsOne/>
      </p:bldGraphic>
      <p:bldP spid="4" grpId="0"/>
      <p:bldP spid="5" grpId="0"/>
      <p:bldP spid="6" grpId="0"/>
      <p:bldP spid="7"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TextBox 31"/>
          <p:cNvSpPr txBox="1"/>
          <p:nvPr/>
        </p:nvSpPr>
        <p:spPr>
          <a:xfrm>
            <a:off x="839788" y="794833"/>
            <a:ext cx="4462273" cy="1200329"/>
          </a:xfrm>
          <a:prstGeom prst="rect">
            <a:avLst/>
          </a:prstGeom>
          <a:noFill/>
          <a:ln>
            <a:noFill/>
          </a:ln>
        </p:spPr>
        <p:txBody>
          <a:bodyPr wrap="square" lIns="0" tIns="0" rIns="0" bIns="0" rtlCol="0">
            <a:normAutofit fontScale="92500"/>
          </a:bodyPr>
          <a:lstStyle/>
          <a:p>
            <a:r>
              <a:rPr lang="en-US" sz="3600" dirty="0" smtClean="0">
                <a:solidFill>
                  <a:schemeClr val="bg1"/>
                </a:solidFill>
                <a:latin typeface="Source Sans Pro ExtraLight" charset="0"/>
                <a:ea typeface="Source Sans Pro ExtraLight" charset="0"/>
                <a:cs typeface="Source Sans Pro ExtraLight" charset="0"/>
              </a:rPr>
              <a:t>You Want to Know if </a:t>
            </a:r>
            <a:r>
              <a:rPr lang="en-US" sz="3600" b="1" dirty="0" smtClean="0">
                <a:solidFill>
                  <a:schemeClr val="bg1"/>
                </a:solidFill>
                <a:latin typeface="Source Sans Pro" charset="0"/>
                <a:ea typeface="Source Sans Pro" charset="0"/>
                <a:cs typeface="Source Sans Pro" charset="0"/>
              </a:rPr>
              <a:t>Our Numbers Add Up</a:t>
            </a:r>
            <a:endParaRPr lang="en-US" sz="3600" b="1" dirty="0">
              <a:solidFill>
                <a:schemeClr val="bg1"/>
              </a:solidFill>
              <a:latin typeface="Source Sans Pro" charset="0"/>
              <a:ea typeface="Source Sans Pro" charset="0"/>
              <a:cs typeface="Source Sans Pro" charset="0"/>
            </a:endParaRPr>
          </a:p>
        </p:txBody>
      </p:sp>
      <p:sp>
        <p:nvSpPr>
          <p:cNvPr id="35" name="Rectangle 34"/>
          <p:cNvSpPr/>
          <p:nvPr/>
        </p:nvSpPr>
        <p:spPr>
          <a:xfrm>
            <a:off x="0" y="6595672"/>
            <a:ext cx="12192000" cy="262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96000" y="6597148"/>
            <a:ext cx="6096000" cy="252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939867" y="6585998"/>
            <a:ext cx="2032392" cy="246221"/>
          </a:xfrm>
          <a:prstGeom prst="rect">
            <a:avLst/>
          </a:prstGeom>
          <a:noFill/>
        </p:spPr>
        <p:txBody>
          <a:bodyPr wrap="square" rtlCol="0">
            <a:spAutoFit/>
          </a:bodyPr>
          <a:lstStyle/>
          <a:p>
            <a:pPr algn="r"/>
            <a:r>
              <a:rPr lang="en-US" sz="1000" b="0" i="0" dirty="0" err="1" smtClean="0">
                <a:solidFill>
                  <a:schemeClr val="bg1"/>
                </a:solidFill>
                <a:latin typeface="Source Sans Pro Light" charset="0"/>
                <a:ea typeface="Source Sans Pro Light" charset="0"/>
                <a:cs typeface="Source Sans Pro Light" charset="0"/>
              </a:rPr>
              <a:t>www.yourwebsite.com</a:t>
            </a:r>
            <a:endParaRPr lang="en-US" sz="1000" b="0" i="0" dirty="0">
              <a:solidFill>
                <a:schemeClr val="bg1"/>
              </a:solidFill>
              <a:latin typeface="Source Sans Pro Light" charset="0"/>
              <a:ea typeface="Source Sans Pro Light" charset="0"/>
              <a:cs typeface="Source Sans Pro Light" charset="0"/>
            </a:endParaRPr>
          </a:p>
        </p:txBody>
      </p:sp>
      <p:sp>
        <p:nvSpPr>
          <p:cNvPr id="33" name="Rectangle 14"/>
          <p:cNvSpPr/>
          <p:nvPr/>
        </p:nvSpPr>
        <p:spPr>
          <a:xfrm>
            <a:off x="-416873" y="-714239"/>
            <a:ext cx="13457675" cy="1692475"/>
          </a:xfrm>
          <a:custGeom>
            <a:avLst/>
            <a:gdLst>
              <a:gd name="connsiteX0" fmla="*/ 0 w 12192000"/>
              <a:gd name="connsiteY0" fmla="*/ 0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0 h 1692475"/>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192000"/>
              <a:gd name="connsiteY0" fmla="*/ 936537 h 2003370"/>
              <a:gd name="connsiteX1" fmla="*/ 12192000 w 12192000"/>
              <a:gd name="connsiteY1" fmla="*/ 310895 h 2003370"/>
              <a:gd name="connsiteX2" fmla="*/ 12192000 w 12192000"/>
              <a:gd name="connsiteY2" fmla="*/ 2003370 h 2003370"/>
              <a:gd name="connsiteX3" fmla="*/ 0 w 12192000"/>
              <a:gd name="connsiteY3" fmla="*/ 2003370 h 2003370"/>
              <a:gd name="connsiteX4" fmla="*/ 0 w 12192000"/>
              <a:gd name="connsiteY4" fmla="*/ 936537 h 2003370"/>
              <a:gd name="connsiteX0" fmla="*/ 0 w 12192000"/>
              <a:gd name="connsiteY0" fmla="*/ 625642 h 1692475"/>
              <a:gd name="connsiteX1" fmla="*/ 12192000 w 12192000"/>
              <a:gd name="connsiteY1" fmla="*/ 0 h 1692475"/>
              <a:gd name="connsiteX2" fmla="*/ 12192000 w 12192000"/>
              <a:gd name="connsiteY2" fmla="*/ 1692475 h 1692475"/>
              <a:gd name="connsiteX3" fmla="*/ 0 w 12192000"/>
              <a:gd name="connsiteY3" fmla="*/ 1692475 h 1692475"/>
              <a:gd name="connsiteX4" fmla="*/ 0 w 12192000"/>
              <a:gd name="connsiteY4" fmla="*/ 625642 h 1692475"/>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24084"/>
              <a:gd name="connsiteY0" fmla="*/ 625642 h 1814048"/>
              <a:gd name="connsiteX1" fmla="*/ 12192000 w 12224084"/>
              <a:gd name="connsiteY1" fmla="*/ 0 h 1814048"/>
              <a:gd name="connsiteX2" fmla="*/ 12224084 w 12224084"/>
              <a:gd name="connsiteY2" fmla="*/ 745991 h 1814048"/>
              <a:gd name="connsiteX3" fmla="*/ 0 w 12224084"/>
              <a:gd name="connsiteY3" fmla="*/ 1692475 h 1814048"/>
              <a:gd name="connsiteX4" fmla="*/ 0 w 12224084"/>
              <a:gd name="connsiteY4" fmla="*/ 625642 h 1814048"/>
              <a:gd name="connsiteX0" fmla="*/ 0 w 12224084"/>
              <a:gd name="connsiteY0" fmla="*/ 625642 h 1692475"/>
              <a:gd name="connsiteX1" fmla="*/ 12192000 w 12224084"/>
              <a:gd name="connsiteY1" fmla="*/ 0 h 1692475"/>
              <a:gd name="connsiteX2" fmla="*/ 12224084 w 12224084"/>
              <a:gd name="connsiteY2" fmla="*/ 745991 h 1692475"/>
              <a:gd name="connsiteX3" fmla="*/ 0 w 12224084"/>
              <a:gd name="connsiteY3" fmla="*/ 1692475 h 1692475"/>
              <a:gd name="connsiteX4" fmla="*/ 0 w 12224084"/>
              <a:gd name="connsiteY4" fmla="*/ 625642 h 1692475"/>
              <a:gd name="connsiteX0" fmla="*/ 0 w 12208042"/>
              <a:gd name="connsiteY0" fmla="*/ 625642 h 1692475"/>
              <a:gd name="connsiteX1" fmla="*/ 12192000 w 12208042"/>
              <a:gd name="connsiteY1" fmla="*/ 0 h 1692475"/>
              <a:gd name="connsiteX2" fmla="*/ 12208042 w 12208042"/>
              <a:gd name="connsiteY2" fmla="*/ 457233 h 1692475"/>
              <a:gd name="connsiteX3" fmla="*/ 0 w 12208042"/>
              <a:gd name="connsiteY3" fmla="*/ 1692475 h 1692475"/>
              <a:gd name="connsiteX4" fmla="*/ 0 w 12208042"/>
              <a:gd name="connsiteY4" fmla="*/ 625642 h 16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1692475">
                <a:moveTo>
                  <a:pt x="0" y="625642"/>
                </a:moveTo>
                <a:cubicBezTo>
                  <a:pt x="3646906" y="-1171073"/>
                  <a:pt x="8641348" y="1812758"/>
                  <a:pt x="12192000" y="0"/>
                </a:cubicBezTo>
                <a:lnTo>
                  <a:pt x="12208042" y="457233"/>
                </a:lnTo>
                <a:cubicBezTo>
                  <a:pt x="8630653" y="2344854"/>
                  <a:pt x="4074695" y="-339525"/>
                  <a:pt x="0" y="1692475"/>
                </a:cubicBezTo>
                <a:lnTo>
                  <a:pt x="0" y="6256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93964" y="-27852"/>
            <a:ext cx="12482946" cy="500380"/>
          </a:xfrm>
          <a:custGeom>
            <a:avLst/>
            <a:gdLst>
              <a:gd name="connsiteX0" fmla="*/ 0 w 12187238"/>
              <a:gd name="connsiteY0" fmla="*/ 472530 h 586830"/>
              <a:gd name="connsiteX1" fmla="*/ 3157538 w 12187238"/>
              <a:gd name="connsiteY1" fmla="*/ 1042 h 586830"/>
              <a:gd name="connsiteX2" fmla="*/ 7900988 w 12187238"/>
              <a:gd name="connsiteY2" fmla="*/ 586830 h 586830"/>
              <a:gd name="connsiteX3" fmla="*/ 12187238 w 12187238"/>
              <a:gd name="connsiteY3" fmla="*/ 1042 h 586830"/>
              <a:gd name="connsiteX0" fmla="*/ 0 w 12187238"/>
              <a:gd name="connsiteY0" fmla="*/ 472530 h 627510"/>
              <a:gd name="connsiteX1" fmla="*/ 3157538 w 12187238"/>
              <a:gd name="connsiteY1" fmla="*/ 1042 h 627510"/>
              <a:gd name="connsiteX2" fmla="*/ 7900988 w 12187238"/>
              <a:gd name="connsiteY2" fmla="*/ 586830 h 627510"/>
              <a:gd name="connsiteX3" fmla="*/ 12187238 w 12187238"/>
              <a:gd name="connsiteY3" fmla="*/ 1042 h 627510"/>
              <a:gd name="connsiteX0" fmla="*/ 0 w 12183423"/>
              <a:gd name="connsiteY0" fmla="*/ 690037 h 805922"/>
              <a:gd name="connsiteX1" fmla="*/ 3157538 w 12183423"/>
              <a:gd name="connsiteY1" fmla="*/ 218549 h 805922"/>
              <a:gd name="connsiteX2" fmla="*/ 7900988 w 12183423"/>
              <a:gd name="connsiteY2" fmla="*/ 804337 h 805922"/>
              <a:gd name="connsiteX3" fmla="*/ 12183423 w 12183423"/>
              <a:gd name="connsiteY3" fmla="*/ 0 h 805922"/>
              <a:gd name="connsiteX0" fmla="*/ 0 w 12169992"/>
              <a:gd name="connsiteY0" fmla="*/ 564879 h 687600"/>
              <a:gd name="connsiteX1" fmla="*/ 3157538 w 12169992"/>
              <a:gd name="connsiteY1" fmla="*/ 93391 h 687600"/>
              <a:gd name="connsiteX2" fmla="*/ 7900988 w 12169992"/>
              <a:gd name="connsiteY2" fmla="*/ 679179 h 687600"/>
              <a:gd name="connsiteX3" fmla="*/ 12169992 w 12169992"/>
              <a:gd name="connsiteY3" fmla="*/ 0 h 687600"/>
              <a:gd name="connsiteX0" fmla="*/ 0 w 12169992"/>
              <a:gd name="connsiteY0" fmla="*/ 564879 h 836899"/>
              <a:gd name="connsiteX1" fmla="*/ 3157538 w 12169992"/>
              <a:gd name="connsiteY1" fmla="*/ 93391 h 836899"/>
              <a:gd name="connsiteX2" fmla="*/ 7825660 w 12169992"/>
              <a:gd name="connsiteY2" fmla="*/ 836649 h 836899"/>
              <a:gd name="connsiteX3" fmla="*/ 12169992 w 12169992"/>
              <a:gd name="connsiteY3" fmla="*/ 0 h 836899"/>
            </a:gdLst>
            <a:ahLst/>
            <a:cxnLst>
              <a:cxn ang="0">
                <a:pos x="connsiteX0" y="connsiteY0"/>
              </a:cxn>
              <a:cxn ang="0">
                <a:pos x="connsiteX1" y="connsiteY1"/>
              </a:cxn>
              <a:cxn ang="0">
                <a:pos x="connsiteX2" y="connsiteY2"/>
              </a:cxn>
              <a:cxn ang="0">
                <a:pos x="connsiteX3" y="connsiteY3"/>
              </a:cxn>
            </a:cxnLst>
            <a:rect l="l" t="t" r="r" b="b"/>
            <a:pathLst>
              <a:path w="12169992" h="836899">
                <a:moveTo>
                  <a:pt x="0" y="564879"/>
                </a:moveTo>
                <a:cubicBezTo>
                  <a:pt x="920353" y="319610"/>
                  <a:pt x="1853261" y="48096"/>
                  <a:pt x="3157538" y="93391"/>
                </a:cubicBezTo>
                <a:cubicBezTo>
                  <a:pt x="4461815" y="138686"/>
                  <a:pt x="6323584" y="852214"/>
                  <a:pt x="7825660" y="836649"/>
                </a:cubicBezTo>
                <a:cubicBezTo>
                  <a:pt x="9327736" y="821084"/>
                  <a:pt x="10597870" y="856761"/>
                  <a:pt x="12169992" y="0"/>
                </a:cubicBezTo>
              </a:path>
            </a:pathLst>
          </a:custGeom>
          <a:noFill/>
          <a:ln w="20955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 xmlns:a16="http://schemas.microsoft.com/office/drawing/2014/main" id="{D36A1C77-4415-4EC0-8217-41DD6ED9A104}"/>
              </a:ext>
            </a:extLst>
          </p:cNvPr>
          <p:cNvGrpSpPr/>
          <p:nvPr/>
        </p:nvGrpSpPr>
        <p:grpSpPr>
          <a:xfrm>
            <a:off x="8761767" y="2348879"/>
            <a:ext cx="1899061" cy="2532083"/>
            <a:chOff x="315404" y="2207571"/>
            <a:chExt cx="1515066" cy="2020089"/>
          </a:xfrm>
        </p:grpSpPr>
        <p:graphicFrame>
          <p:nvGraphicFramePr>
            <p:cNvPr id="39" name="2D Pie Chart">
              <a:extLst>
                <a:ext uri="{FF2B5EF4-FFF2-40B4-BE49-F238E27FC236}">
                  <a16:creationId xmlns="" xmlns:a16="http://schemas.microsoft.com/office/drawing/2014/main" id="{69B73761-1862-41FD-83B3-57426967F743}"/>
                </a:ext>
              </a:extLst>
            </p:cNvPr>
            <p:cNvGraphicFramePr/>
            <p:nvPr>
              <p:extLst>
                <p:ext uri="{D42A27DB-BD31-4B8C-83A1-F6EECF244321}">
                  <p14:modId xmlns:p14="http://schemas.microsoft.com/office/powerpoint/2010/main" val="2844906801"/>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41">
              <a:extLst>
                <a:ext uri="{FF2B5EF4-FFF2-40B4-BE49-F238E27FC236}">
                  <a16:creationId xmlns="" xmlns:a16="http://schemas.microsoft.com/office/drawing/2014/main" id="{52090A2E-4B27-44E1-9295-E54F6D3655C2}"/>
                </a:ext>
              </a:extLst>
            </p:cNvPr>
            <p:cNvGrpSpPr/>
            <p:nvPr/>
          </p:nvGrpSpPr>
          <p:grpSpPr>
            <a:xfrm>
              <a:off x="545377" y="2688099"/>
              <a:ext cx="1055122" cy="1052865"/>
              <a:chOff x="6497210" y="4023663"/>
              <a:chExt cx="1406830" cy="1406830"/>
            </a:xfrm>
            <a:solidFill>
              <a:schemeClr val="accent5"/>
            </a:solidFill>
          </p:grpSpPr>
          <p:sp>
            <p:nvSpPr>
              <p:cNvPr id="43" name="Circle">
                <a:extLst>
                  <a:ext uri="{FF2B5EF4-FFF2-40B4-BE49-F238E27FC236}">
                    <a16:creationId xmlns="" xmlns:a16="http://schemas.microsoft.com/office/drawing/2014/main" id="{1FF250B5-5B4F-4578-8E84-30D68516EDA5}"/>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44" name="TextBox 43">
                <a:extLst>
                  <a:ext uri="{FF2B5EF4-FFF2-40B4-BE49-F238E27FC236}">
                    <a16:creationId xmlns="" xmlns:a16="http://schemas.microsoft.com/office/drawing/2014/main" id="{CA3E986E-46F8-4B3D-B6B3-B641E4277E42}"/>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$1.1</a:t>
                </a:r>
              </a:p>
              <a:p>
                <a:pPr algn="ctr"/>
                <a:r>
                  <a:rPr lang="en-US" sz="1050" dirty="0">
                    <a:solidFill>
                      <a:schemeClr val="bg1"/>
                    </a:solidFill>
                    <a:latin typeface="Lato" charset="0"/>
                    <a:ea typeface="Lato" charset="0"/>
                    <a:cs typeface="Lato" charset="0"/>
                  </a:rPr>
                  <a:t>BILLION</a:t>
                </a:r>
                <a:endParaRPr lang="en-US" sz="100" dirty="0">
                  <a:solidFill>
                    <a:schemeClr val="bg1"/>
                  </a:solidFill>
                  <a:latin typeface="Lato" charset="0"/>
                  <a:ea typeface="Lato" charset="0"/>
                  <a:cs typeface="Lato" charset="0"/>
                </a:endParaRPr>
              </a:p>
            </p:txBody>
          </p:sp>
        </p:grpSp>
      </p:grpSp>
      <p:grpSp>
        <p:nvGrpSpPr>
          <p:cNvPr id="45" name="Group 44">
            <a:extLst>
              <a:ext uri="{FF2B5EF4-FFF2-40B4-BE49-F238E27FC236}">
                <a16:creationId xmlns="" xmlns:a16="http://schemas.microsoft.com/office/drawing/2014/main" id="{2BB1ACFA-4689-4346-9AD5-8EB77C21D1B3}"/>
              </a:ext>
            </a:extLst>
          </p:cNvPr>
          <p:cNvGrpSpPr/>
          <p:nvPr/>
        </p:nvGrpSpPr>
        <p:grpSpPr>
          <a:xfrm>
            <a:off x="6352673" y="2348879"/>
            <a:ext cx="1899061" cy="2532083"/>
            <a:chOff x="315404" y="2207571"/>
            <a:chExt cx="1515066" cy="2020089"/>
          </a:xfrm>
        </p:grpSpPr>
        <p:graphicFrame>
          <p:nvGraphicFramePr>
            <p:cNvPr id="46" name="2D Pie Chart">
              <a:extLst>
                <a:ext uri="{FF2B5EF4-FFF2-40B4-BE49-F238E27FC236}">
                  <a16:creationId xmlns="" xmlns:a16="http://schemas.microsoft.com/office/drawing/2014/main" id="{E5B3FE08-EBF5-498E-9F50-4DE6E9DF6FE0}"/>
                </a:ext>
              </a:extLst>
            </p:cNvPr>
            <p:cNvGraphicFramePr/>
            <p:nvPr>
              <p:extLst>
                <p:ext uri="{D42A27DB-BD31-4B8C-83A1-F6EECF244321}">
                  <p14:modId xmlns:p14="http://schemas.microsoft.com/office/powerpoint/2010/main" val="1998134664"/>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3"/>
            </a:graphicData>
          </a:graphic>
        </p:graphicFrame>
        <p:grpSp>
          <p:nvGrpSpPr>
            <p:cNvPr id="49" name="Group 48">
              <a:extLst>
                <a:ext uri="{FF2B5EF4-FFF2-40B4-BE49-F238E27FC236}">
                  <a16:creationId xmlns="" xmlns:a16="http://schemas.microsoft.com/office/drawing/2014/main" id="{85A66C27-BA70-4A3B-988D-D2F56CE4B192}"/>
                </a:ext>
              </a:extLst>
            </p:cNvPr>
            <p:cNvGrpSpPr/>
            <p:nvPr/>
          </p:nvGrpSpPr>
          <p:grpSpPr>
            <a:xfrm>
              <a:off x="545377" y="2688099"/>
              <a:ext cx="1055122" cy="1052865"/>
              <a:chOff x="6497210" y="4023663"/>
              <a:chExt cx="1406830" cy="1406830"/>
            </a:xfrm>
            <a:solidFill>
              <a:schemeClr val="accent5"/>
            </a:solidFill>
          </p:grpSpPr>
          <p:sp>
            <p:nvSpPr>
              <p:cNvPr id="50" name="Circle">
                <a:extLst>
                  <a:ext uri="{FF2B5EF4-FFF2-40B4-BE49-F238E27FC236}">
                    <a16:creationId xmlns="" xmlns:a16="http://schemas.microsoft.com/office/drawing/2014/main" id="{5DBAE0D1-AAF0-4BBB-86A8-DFB9FD7CCB1D}"/>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51" name="TextBox 50">
                <a:extLst>
                  <a:ext uri="{FF2B5EF4-FFF2-40B4-BE49-F238E27FC236}">
                    <a16:creationId xmlns="" xmlns:a16="http://schemas.microsoft.com/office/drawing/2014/main" id="{C93A19FE-F7CF-4F7D-8C8F-76F5D5D58339}"/>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$750</a:t>
                </a:r>
              </a:p>
              <a:p>
                <a:pPr algn="ctr"/>
                <a:r>
                  <a:rPr lang="en-US" sz="1050" dirty="0">
                    <a:solidFill>
                      <a:schemeClr val="bg1"/>
                    </a:solidFill>
                    <a:latin typeface="Lato" charset="0"/>
                    <a:ea typeface="Lato" charset="0"/>
                    <a:cs typeface="Lato" charset="0"/>
                  </a:rPr>
                  <a:t>MILLION</a:t>
                </a:r>
                <a:endParaRPr lang="en-US" sz="100" dirty="0">
                  <a:solidFill>
                    <a:schemeClr val="bg1"/>
                  </a:solidFill>
                  <a:latin typeface="Lato" charset="0"/>
                  <a:ea typeface="Lato" charset="0"/>
                  <a:cs typeface="Lato" charset="0"/>
                </a:endParaRPr>
              </a:p>
            </p:txBody>
          </p:sp>
        </p:grpSp>
      </p:grpSp>
      <p:grpSp>
        <p:nvGrpSpPr>
          <p:cNvPr id="52" name="Group 51">
            <a:extLst>
              <a:ext uri="{FF2B5EF4-FFF2-40B4-BE49-F238E27FC236}">
                <a16:creationId xmlns="" xmlns:a16="http://schemas.microsoft.com/office/drawing/2014/main" id="{8CA1114D-AFD2-49B8-AA85-E6D60CD14323}"/>
              </a:ext>
            </a:extLst>
          </p:cNvPr>
          <p:cNvGrpSpPr/>
          <p:nvPr/>
        </p:nvGrpSpPr>
        <p:grpSpPr>
          <a:xfrm>
            <a:off x="3951808" y="2348879"/>
            <a:ext cx="1899061" cy="2532083"/>
            <a:chOff x="315404" y="2207571"/>
            <a:chExt cx="1515066" cy="2020089"/>
          </a:xfrm>
        </p:grpSpPr>
        <p:graphicFrame>
          <p:nvGraphicFramePr>
            <p:cNvPr id="53" name="2D Pie Chart">
              <a:extLst>
                <a:ext uri="{FF2B5EF4-FFF2-40B4-BE49-F238E27FC236}">
                  <a16:creationId xmlns="" xmlns:a16="http://schemas.microsoft.com/office/drawing/2014/main" id="{4177D8F1-773C-4CDB-93EF-D56388E96D7F}"/>
                </a:ext>
              </a:extLst>
            </p:cNvPr>
            <p:cNvGraphicFramePr/>
            <p:nvPr>
              <p:extLst>
                <p:ext uri="{D42A27DB-BD31-4B8C-83A1-F6EECF244321}">
                  <p14:modId xmlns:p14="http://schemas.microsoft.com/office/powerpoint/2010/main" val="4174430471"/>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4"/>
            </a:graphicData>
          </a:graphic>
        </p:graphicFrame>
        <p:grpSp>
          <p:nvGrpSpPr>
            <p:cNvPr id="56" name="Group 55">
              <a:extLst>
                <a:ext uri="{FF2B5EF4-FFF2-40B4-BE49-F238E27FC236}">
                  <a16:creationId xmlns="" xmlns:a16="http://schemas.microsoft.com/office/drawing/2014/main" id="{D8757FE0-1F82-445B-8058-4EABA8FF0087}"/>
                </a:ext>
              </a:extLst>
            </p:cNvPr>
            <p:cNvGrpSpPr/>
            <p:nvPr/>
          </p:nvGrpSpPr>
          <p:grpSpPr>
            <a:xfrm>
              <a:off x="545377" y="2688099"/>
              <a:ext cx="1055122" cy="1052865"/>
              <a:chOff x="6497210" y="4023663"/>
              <a:chExt cx="1406830" cy="1406830"/>
            </a:xfrm>
            <a:solidFill>
              <a:schemeClr val="accent5"/>
            </a:solidFill>
          </p:grpSpPr>
          <p:sp>
            <p:nvSpPr>
              <p:cNvPr id="57" name="Circle">
                <a:extLst>
                  <a:ext uri="{FF2B5EF4-FFF2-40B4-BE49-F238E27FC236}">
                    <a16:creationId xmlns="" xmlns:a16="http://schemas.microsoft.com/office/drawing/2014/main" id="{DB14F4A8-EA5C-43FB-9C1D-B5B297ACDB68}"/>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58" name="TextBox 57">
                <a:extLst>
                  <a:ext uri="{FF2B5EF4-FFF2-40B4-BE49-F238E27FC236}">
                    <a16:creationId xmlns="" xmlns:a16="http://schemas.microsoft.com/office/drawing/2014/main" id="{94C946A9-D80F-4D00-A3B6-FF5A8B2E7EC9}"/>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$500</a:t>
                </a:r>
              </a:p>
              <a:p>
                <a:pPr algn="ctr"/>
                <a:r>
                  <a:rPr lang="en-US" sz="1050" dirty="0">
                    <a:solidFill>
                      <a:schemeClr val="bg1"/>
                    </a:solidFill>
                    <a:latin typeface="Lato" charset="0"/>
                    <a:ea typeface="Lato" charset="0"/>
                    <a:cs typeface="Lato" charset="0"/>
                  </a:rPr>
                  <a:t>MILLION</a:t>
                </a:r>
                <a:endParaRPr lang="en-US" sz="100" dirty="0">
                  <a:solidFill>
                    <a:schemeClr val="bg1"/>
                  </a:solidFill>
                  <a:latin typeface="Lato" charset="0"/>
                  <a:ea typeface="Lato" charset="0"/>
                  <a:cs typeface="Lato" charset="0"/>
                </a:endParaRPr>
              </a:p>
            </p:txBody>
          </p:sp>
        </p:grpSp>
      </p:grpSp>
      <p:grpSp>
        <p:nvGrpSpPr>
          <p:cNvPr id="59" name="Group 58">
            <a:extLst>
              <a:ext uri="{FF2B5EF4-FFF2-40B4-BE49-F238E27FC236}">
                <a16:creationId xmlns="" xmlns:a16="http://schemas.microsoft.com/office/drawing/2014/main" id="{C1818A80-E25C-4B60-99FA-57F7FF1B5605}"/>
              </a:ext>
            </a:extLst>
          </p:cNvPr>
          <p:cNvGrpSpPr/>
          <p:nvPr/>
        </p:nvGrpSpPr>
        <p:grpSpPr>
          <a:xfrm>
            <a:off x="1534488" y="2348879"/>
            <a:ext cx="1899061" cy="2532083"/>
            <a:chOff x="315404" y="2207571"/>
            <a:chExt cx="1515066" cy="2020089"/>
          </a:xfrm>
        </p:grpSpPr>
        <p:graphicFrame>
          <p:nvGraphicFramePr>
            <p:cNvPr id="60" name="2D Pie Chart">
              <a:extLst>
                <a:ext uri="{FF2B5EF4-FFF2-40B4-BE49-F238E27FC236}">
                  <a16:creationId xmlns="" xmlns:a16="http://schemas.microsoft.com/office/drawing/2014/main" id="{F1949E7A-42B0-4038-BCC3-B08F69E87224}"/>
                </a:ext>
              </a:extLst>
            </p:cNvPr>
            <p:cNvGraphicFramePr/>
            <p:nvPr>
              <p:extLst>
                <p:ext uri="{D42A27DB-BD31-4B8C-83A1-F6EECF244321}">
                  <p14:modId xmlns:p14="http://schemas.microsoft.com/office/powerpoint/2010/main" val="2942396106"/>
                </p:ext>
              </p:extLst>
            </p:nvPr>
          </p:nvGraphicFramePr>
          <p:xfrm>
            <a:off x="315404" y="2207571"/>
            <a:ext cx="1515066" cy="2020089"/>
          </p:xfrm>
          <a:graphic>
            <a:graphicData uri="http://schemas.openxmlformats.org/drawingml/2006/chart">
              <c:chart xmlns:c="http://schemas.openxmlformats.org/drawingml/2006/chart" xmlns:r="http://schemas.openxmlformats.org/officeDocument/2006/relationships" r:id="rId5"/>
            </a:graphicData>
          </a:graphic>
        </p:graphicFrame>
        <p:grpSp>
          <p:nvGrpSpPr>
            <p:cNvPr id="63" name="Group 62">
              <a:extLst>
                <a:ext uri="{FF2B5EF4-FFF2-40B4-BE49-F238E27FC236}">
                  <a16:creationId xmlns="" xmlns:a16="http://schemas.microsoft.com/office/drawing/2014/main" id="{A925D3E8-C0DC-45E1-8564-95CC93D5DE69}"/>
                </a:ext>
              </a:extLst>
            </p:cNvPr>
            <p:cNvGrpSpPr/>
            <p:nvPr/>
          </p:nvGrpSpPr>
          <p:grpSpPr>
            <a:xfrm>
              <a:off x="545377" y="2688099"/>
              <a:ext cx="1055122" cy="1052865"/>
              <a:chOff x="6497210" y="4023663"/>
              <a:chExt cx="1406830" cy="1406830"/>
            </a:xfrm>
            <a:solidFill>
              <a:schemeClr val="accent5"/>
            </a:solidFill>
          </p:grpSpPr>
          <p:sp>
            <p:nvSpPr>
              <p:cNvPr id="64" name="Circle">
                <a:extLst>
                  <a:ext uri="{FF2B5EF4-FFF2-40B4-BE49-F238E27FC236}">
                    <a16:creationId xmlns="" xmlns:a16="http://schemas.microsoft.com/office/drawing/2014/main" id="{043A7AFA-8EFF-44D8-B0FE-1197FAD509F3}"/>
                  </a:ext>
                </a:extLst>
              </p:cNvPr>
              <p:cNvSpPr/>
              <p:nvPr/>
            </p:nvSpPr>
            <p:spPr>
              <a:xfrm>
                <a:off x="6497210" y="4023663"/>
                <a:ext cx="1406830" cy="1406830"/>
              </a:xfrm>
              <a:prstGeom prst="ellipse">
                <a:avLst/>
              </a:prstGeom>
              <a:solidFill>
                <a:schemeClr val="tx2"/>
              </a:solidFill>
              <a:ln w="12700">
                <a:solidFill>
                  <a:srgbClr val="D8E3E9"/>
                </a:solidFill>
                <a:miter/>
              </a:ln>
            </p:spPr>
            <p:txBody>
              <a:bodyPr lIns="0" tIns="0" rIns="0" bIns="0" anchor="ctr">
                <a:normAutofit/>
              </a:bodyPr>
              <a:lstStyle/>
              <a:p>
                <a:pPr defTabSz="1766342">
                  <a:defRPr sz="1800">
                    <a:solidFill>
                      <a:srgbClr val="595959"/>
                    </a:solidFill>
                    <a:latin typeface="Roboto Light"/>
                    <a:ea typeface="Roboto Light"/>
                    <a:cs typeface="Roboto Light"/>
                    <a:sym typeface="Roboto Light"/>
                  </a:defRPr>
                </a:pPr>
                <a:endParaRPr sz="1800"/>
              </a:p>
            </p:txBody>
          </p:sp>
          <p:sp>
            <p:nvSpPr>
              <p:cNvPr id="65" name="TextBox 64">
                <a:extLst>
                  <a:ext uri="{FF2B5EF4-FFF2-40B4-BE49-F238E27FC236}">
                    <a16:creationId xmlns="" xmlns:a16="http://schemas.microsoft.com/office/drawing/2014/main" id="{8EFD9340-C672-49EE-83BF-2E460D6A41CC}"/>
                  </a:ext>
                </a:extLst>
              </p:cNvPr>
              <p:cNvSpPr txBox="1"/>
              <p:nvPr/>
            </p:nvSpPr>
            <p:spPr>
              <a:xfrm>
                <a:off x="6587362" y="4265414"/>
                <a:ext cx="1211185" cy="920387"/>
              </a:xfrm>
              <a:prstGeom prst="rect">
                <a:avLst/>
              </a:prstGeom>
              <a:noFill/>
            </p:spPr>
            <p:txBody>
              <a:bodyPr wrap="square" lIns="0" tIns="0" rIns="0" bIns="0" rtlCol="0" anchor="ctr" anchorCtr="0">
                <a:normAutofit/>
              </a:bodyPr>
              <a:lstStyle/>
              <a:p>
                <a:pPr algn="ctr"/>
                <a:r>
                  <a:rPr lang="en-US" sz="2800" b="1" dirty="0">
                    <a:solidFill>
                      <a:schemeClr val="bg1"/>
                    </a:solidFill>
                    <a:latin typeface="Lato" charset="0"/>
                    <a:ea typeface="Lato" charset="0"/>
                    <a:cs typeface="Lato" charset="0"/>
                  </a:rPr>
                  <a:t>$250</a:t>
                </a:r>
              </a:p>
              <a:p>
                <a:pPr algn="ctr"/>
                <a:r>
                  <a:rPr lang="en-US" sz="1050" dirty="0">
                    <a:solidFill>
                      <a:schemeClr val="bg1"/>
                    </a:solidFill>
                    <a:latin typeface="Lato" charset="0"/>
                    <a:ea typeface="Lato" charset="0"/>
                    <a:cs typeface="Lato" charset="0"/>
                  </a:rPr>
                  <a:t>THOUSAND</a:t>
                </a:r>
                <a:endParaRPr lang="en-US" sz="100" dirty="0">
                  <a:solidFill>
                    <a:schemeClr val="bg1"/>
                  </a:solidFill>
                  <a:latin typeface="Lato" charset="0"/>
                  <a:ea typeface="Lato" charset="0"/>
                  <a:cs typeface="Lato" charset="0"/>
                </a:endParaRPr>
              </a:p>
            </p:txBody>
          </p:sp>
        </p:grpSp>
      </p:grpSp>
      <p:sp>
        <p:nvSpPr>
          <p:cNvPr id="66" name="TextBox 65"/>
          <p:cNvSpPr txBox="1"/>
          <p:nvPr/>
        </p:nvSpPr>
        <p:spPr>
          <a:xfrm>
            <a:off x="1781277"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Today</a:t>
            </a:r>
          </a:p>
        </p:txBody>
      </p:sp>
      <p:sp>
        <p:nvSpPr>
          <p:cNvPr id="67" name="TextBox 66"/>
          <p:cNvSpPr txBox="1"/>
          <p:nvPr/>
        </p:nvSpPr>
        <p:spPr>
          <a:xfrm>
            <a:off x="4179266"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This Week</a:t>
            </a:r>
          </a:p>
        </p:txBody>
      </p:sp>
      <p:sp>
        <p:nvSpPr>
          <p:cNvPr id="68" name="TextBox 67"/>
          <p:cNvSpPr txBox="1"/>
          <p:nvPr/>
        </p:nvSpPr>
        <p:spPr>
          <a:xfrm>
            <a:off x="6589148"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This Month</a:t>
            </a:r>
          </a:p>
        </p:txBody>
      </p:sp>
      <p:sp>
        <p:nvSpPr>
          <p:cNvPr id="69" name="TextBox 68"/>
          <p:cNvSpPr txBox="1"/>
          <p:nvPr/>
        </p:nvSpPr>
        <p:spPr>
          <a:xfrm>
            <a:off x="8992141" y="2206079"/>
            <a:ext cx="1438794" cy="322127"/>
          </a:xfrm>
          <a:prstGeom prst="rect">
            <a:avLst/>
          </a:prstGeom>
          <a:noFill/>
        </p:spPr>
        <p:txBody>
          <a:bodyPr wrap="square" lIns="0" tIns="0" rIns="0" bIns="0" rtlCol="0" anchor="ctr" anchorCtr="0">
            <a:normAutofit/>
          </a:bodyPr>
          <a:lstStyle/>
          <a:p>
            <a:pPr algn="ctr"/>
            <a:r>
              <a:rPr lang="en-US" sz="1600" b="1" dirty="0">
                <a:solidFill>
                  <a:schemeClr val="bg1"/>
                </a:solidFill>
                <a:latin typeface="Source Sans Pro" charset="0"/>
                <a:ea typeface="Source Sans Pro" charset="0"/>
                <a:cs typeface="Source Sans Pro" charset="0"/>
              </a:rPr>
              <a:t>This Year</a:t>
            </a:r>
          </a:p>
        </p:txBody>
      </p:sp>
      <p:sp>
        <p:nvSpPr>
          <p:cNvPr id="70" name="Rectangle 41"/>
          <p:cNvSpPr>
            <a:spLocks/>
          </p:cNvSpPr>
          <p:nvPr/>
        </p:nvSpPr>
        <p:spPr bwMode="auto">
          <a:xfrm>
            <a:off x="1707364" y="4750267"/>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dirty="0">
                <a:solidFill>
                  <a:schemeClr val="bg1"/>
                </a:solidFill>
                <a:latin typeface="Source Sans Pro" charset="0"/>
                <a:ea typeface="Source Sans Pro" charset="0"/>
                <a:cs typeface="Source Sans Pro" charset="0"/>
              </a:rPr>
              <a:t>Lorem ipsum dolor sit </a:t>
            </a:r>
            <a:r>
              <a:rPr lang="en-US" sz="1200" dirty="0" err="1">
                <a:solidFill>
                  <a:schemeClr val="bg1"/>
                </a:solidFill>
                <a:latin typeface="Source Sans Pro" charset="0"/>
                <a:ea typeface="Source Sans Pro" charset="0"/>
                <a:cs typeface="Source Sans Pro" charset="0"/>
              </a:rPr>
              <a:t>amet</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omnes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volutpat</a:t>
            </a:r>
            <a:r>
              <a:rPr lang="en-US" sz="1200" dirty="0">
                <a:solidFill>
                  <a:schemeClr val="bg1"/>
                </a:solidFill>
                <a:latin typeface="Source Sans Pro" charset="0"/>
                <a:ea typeface="Source Sans Pro" charset="0"/>
                <a:cs typeface="Source Sans Pro" charset="0"/>
              </a:rPr>
              <a:t> ex </a:t>
            </a:r>
            <a:r>
              <a:rPr lang="en-US" sz="1200" dirty="0" err="1">
                <a:solidFill>
                  <a:schemeClr val="bg1"/>
                </a:solidFill>
                <a:latin typeface="Source Sans Pro" charset="0"/>
                <a:ea typeface="Source Sans Pro" charset="0"/>
                <a:cs typeface="Source Sans Pro" charset="0"/>
              </a:rPr>
              <a:t>sed</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mediocrem</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maiestatis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ius</a:t>
            </a:r>
            <a:r>
              <a:rPr lang="en-US" sz="1200" dirty="0">
                <a:solidFill>
                  <a:schemeClr val="bg1"/>
                </a:solidFill>
                <a:latin typeface="Source Sans Pro" charset="0"/>
                <a:ea typeface="Source Sans Pro" charset="0"/>
                <a:cs typeface="Source Sans Pro" charset="0"/>
              </a:rPr>
              <a:t> in </a:t>
            </a:r>
            <a:r>
              <a:rPr lang="en-US" sz="1200" dirty="0" err="1">
                <a:solidFill>
                  <a:schemeClr val="bg1"/>
                </a:solidFill>
                <a:latin typeface="Source Sans Pro" charset="0"/>
                <a:ea typeface="Source Sans Pro" charset="0"/>
                <a:cs typeface="Source Sans Pro" charset="0"/>
              </a:rPr>
              <a:t>ullamcorper</a:t>
            </a:r>
            <a:r>
              <a:rPr lang="en-US" sz="1200" dirty="0">
                <a:solidFill>
                  <a:schemeClr val="bg1"/>
                </a:solidFill>
                <a:latin typeface="Source Sans Pro" charset="0"/>
                <a:ea typeface="Source Sans Pro" charset="0"/>
                <a:cs typeface="Source Sans Pro" charset="0"/>
              </a:rPr>
              <a:t>.</a:t>
            </a:r>
          </a:p>
        </p:txBody>
      </p:sp>
      <p:sp>
        <p:nvSpPr>
          <p:cNvPr id="71" name="Rectangle 41"/>
          <p:cNvSpPr>
            <a:spLocks/>
          </p:cNvSpPr>
          <p:nvPr/>
        </p:nvSpPr>
        <p:spPr bwMode="auto">
          <a:xfrm>
            <a:off x="4105354" y="4750267"/>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dirty="0">
                <a:solidFill>
                  <a:schemeClr val="bg1"/>
                </a:solidFill>
                <a:latin typeface="Source Sans Pro" charset="0"/>
                <a:ea typeface="Source Sans Pro" charset="0"/>
                <a:cs typeface="Source Sans Pro" charset="0"/>
              </a:rPr>
              <a:t>Lorem ipsum dolor sit </a:t>
            </a:r>
            <a:r>
              <a:rPr lang="en-US" sz="1200" dirty="0" err="1">
                <a:solidFill>
                  <a:schemeClr val="bg1"/>
                </a:solidFill>
                <a:latin typeface="Source Sans Pro" charset="0"/>
                <a:ea typeface="Source Sans Pro" charset="0"/>
                <a:cs typeface="Source Sans Pro" charset="0"/>
              </a:rPr>
              <a:t>amet</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omnes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volutpat</a:t>
            </a:r>
            <a:r>
              <a:rPr lang="en-US" sz="1200" dirty="0">
                <a:solidFill>
                  <a:schemeClr val="bg1"/>
                </a:solidFill>
                <a:latin typeface="Source Sans Pro" charset="0"/>
                <a:ea typeface="Source Sans Pro" charset="0"/>
                <a:cs typeface="Source Sans Pro" charset="0"/>
              </a:rPr>
              <a:t> ex </a:t>
            </a:r>
            <a:r>
              <a:rPr lang="en-US" sz="1200" dirty="0" err="1">
                <a:solidFill>
                  <a:schemeClr val="bg1"/>
                </a:solidFill>
                <a:latin typeface="Source Sans Pro" charset="0"/>
                <a:ea typeface="Source Sans Pro" charset="0"/>
                <a:cs typeface="Source Sans Pro" charset="0"/>
              </a:rPr>
              <a:t>sed</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mediocrem</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maiestatis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ius</a:t>
            </a:r>
            <a:r>
              <a:rPr lang="en-US" sz="1200" dirty="0">
                <a:solidFill>
                  <a:schemeClr val="bg1"/>
                </a:solidFill>
                <a:latin typeface="Source Sans Pro" charset="0"/>
                <a:ea typeface="Source Sans Pro" charset="0"/>
                <a:cs typeface="Source Sans Pro" charset="0"/>
              </a:rPr>
              <a:t> in </a:t>
            </a:r>
            <a:r>
              <a:rPr lang="en-US" sz="1200" dirty="0" err="1">
                <a:solidFill>
                  <a:schemeClr val="bg1"/>
                </a:solidFill>
                <a:latin typeface="Source Sans Pro" charset="0"/>
                <a:ea typeface="Source Sans Pro" charset="0"/>
                <a:cs typeface="Source Sans Pro" charset="0"/>
              </a:rPr>
              <a:t>ullamcorper</a:t>
            </a:r>
            <a:r>
              <a:rPr lang="en-US" sz="1200" dirty="0">
                <a:solidFill>
                  <a:schemeClr val="bg1"/>
                </a:solidFill>
                <a:latin typeface="Source Sans Pro" charset="0"/>
                <a:ea typeface="Source Sans Pro" charset="0"/>
                <a:cs typeface="Source Sans Pro" charset="0"/>
              </a:rPr>
              <a:t>.</a:t>
            </a:r>
          </a:p>
        </p:txBody>
      </p:sp>
      <p:sp>
        <p:nvSpPr>
          <p:cNvPr id="72" name="Rectangle 41"/>
          <p:cNvSpPr>
            <a:spLocks/>
          </p:cNvSpPr>
          <p:nvPr/>
        </p:nvSpPr>
        <p:spPr bwMode="auto">
          <a:xfrm>
            <a:off x="6503343" y="4785070"/>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dirty="0">
                <a:solidFill>
                  <a:schemeClr val="bg1"/>
                </a:solidFill>
                <a:latin typeface="Source Sans Pro" charset="0"/>
                <a:ea typeface="Source Sans Pro" charset="0"/>
                <a:cs typeface="Source Sans Pro" charset="0"/>
              </a:rPr>
              <a:t>Lorem ipsum dolor sit </a:t>
            </a:r>
            <a:r>
              <a:rPr lang="en-US" sz="1200" dirty="0" err="1">
                <a:solidFill>
                  <a:schemeClr val="bg1"/>
                </a:solidFill>
                <a:latin typeface="Source Sans Pro" charset="0"/>
                <a:ea typeface="Source Sans Pro" charset="0"/>
                <a:cs typeface="Source Sans Pro" charset="0"/>
              </a:rPr>
              <a:t>amet</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omnes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volutpat</a:t>
            </a:r>
            <a:r>
              <a:rPr lang="en-US" sz="1200" dirty="0">
                <a:solidFill>
                  <a:schemeClr val="bg1"/>
                </a:solidFill>
                <a:latin typeface="Source Sans Pro" charset="0"/>
                <a:ea typeface="Source Sans Pro" charset="0"/>
                <a:cs typeface="Source Sans Pro" charset="0"/>
              </a:rPr>
              <a:t> ex </a:t>
            </a:r>
            <a:r>
              <a:rPr lang="en-US" sz="1200" dirty="0" err="1">
                <a:solidFill>
                  <a:schemeClr val="bg1"/>
                </a:solidFill>
                <a:latin typeface="Source Sans Pro" charset="0"/>
                <a:ea typeface="Source Sans Pro" charset="0"/>
                <a:cs typeface="Source Sans Pro" charset="0"/>
              </a:rPr>
              <a:t>sed</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mediocrem</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maiestatis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ius</a:t>
            </a:r>
            <a:r>
              <a:rPr lang="en-US" sz="1200" dirty="0">
                <a:solidFill>
                  <a:schemeClr val="bg1"/>
                </a:solidFill>
                <a:latin typeface="Source Sans Pro" charset="0"/>
                <a:ea typeface="Source Sans Pro" charset="0"/>
                <a:cs typeface="Source Sans Pro" charset="0"/>
              </a:rPr>
              <a:t> in </a:t>
            </a:r>
            <a:r>
              <a:rPr lang="en-US" sz="1200" dirty="0" err="1">
                <a:solidFill>
                  <a:schemeClr val="bg1"/>
                </a:solidFill>
                <a:latin typeface="Source Sans Pro" charset="0"/>
                <a:ea typeface="Source Sans Pro" charset="0"/>
                <a:cs typeface="Source Sans Pro" charset="0"/>
              </a:rPr>
              <a:t>ullamcorper</a:t>
            </a:r>
            <a:r>
              <a:rPr lang="en-US" sz="1200" dirty="0">
                <a:solidFill>
                  <a:schemeClr val="bg1"/>
                </a:solidFill>
                <a:latin typeface="Source Sans Pro" charset="0"/>
                <a:ea typeface="Source Sans Pro" charset="0"/>
                <a:cs typeface="Source Sans Pro" charset="0"/>
              </a:rPr>
              <a:t>.</a:t>
            </a:r>
          </a:p>
        </p:txBody>
      </p:sp>
      <p:sp>
        <p:nvSpPr>
          <p:cNvPr id="73" name="Rectangle 41"/>
          <p:cNvSpPr>
            <a:spLocks/>
          </p:cNvSpPr>
          <p:nvPr/>
        </p:nvSpPr>
        <p:spPr bwMode="auto">
          <a:xfrm>
            <a:off x="8901332" y="4785069"/>
            <a:ext cx="1699770" cy="11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normAutofit/>
          </a:bodyPr>
          <a:lstStyle/>
          <a:p>
            <a:pPr algn="ctr"/>
            <a:r>
              <a:rPr lang="en-US" sz="1200" dirty="0">
                <a:solidFill>
                  <a:schemeClr val="bg1"/>
                </a:solidFill>
                <a:latin typeface="Source Sans Pro" charset="0"/>
                <a:ea typeface="Source Sans Pro" charset="0"/>
                <a:cs typeface="Source Sans Pro" charset="0"/>
              </a:rPr>
              <a:t>Lorem ipsum dolor sit </a:t>
            </a:r>
            <a:r>
              <a:rPr lang="en-US" sz="1200" dirty="0" err="1">
                <a:solidFill>
                  <a:schemeClr val="bg1"/>
                </a:solidFill>
                <a:latin typeface="Source Sans Pro" charset="0"/>
                <a:ea typeface="Source Sans Pro" charset="0"/>
                <a:cs typeface="Source Sans Pro" charset="0"/>
              </a:rPr>
              <a:t>amet</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omnes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volutpat</a:t>
            </a:r>
            <a:r>
              <a:rPr lang="en-US" sz="1200" dirty="0">
                <a:solidFill>
                  <a:schemeClr val="bg1"/>
                </a:solidFill>
                <a:latin typeface="Source Sans Pro" charset="0"/>
                <a:ea typeface="Source Sans Pro" charset="0"/>
                <a:cs typeface="Source Sans Pro" charset="0"/>
              </a:rPr>
              <a:t> ex </a:t>
            </a:r>
            <a:r>
              <a:rPr lang="en-US" sz="1200" dirty="0" err="1">
                <a:solidFill>
                  <a:schemeClr val="bg1"/>
                </a:solidFill>
                <a:latin typeface="Source Sans Pro" charset="0"/>
                <a:ea typeface="Source Sans Pro" charset="0"/>
                <a:cs typeface="Source Sans Pro" charset="0"/>
              </a:rPr>
              <a:t>sed</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mediocrem</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maiestatis</a:t>
            </a:r>
            <a:r>
              <a:rPr lang="en-US" sz="1200" dirty="0">
                <a:solidFill>
                  <a:schemeClr val="bg1"/>
                </a:solidFill>
                <a:latin typeface="Source Sans Pro" charset="0"/>
                <a:ea typeface="Source Sans Pro" charset="0"/>
                <a:cs typeface="Source Sans Pro" charset="0"/>
              </a:rPr>
              <a:t> </a:t>
            </a:r>
            <a:r>
              <a:rPr lang="en-US" sz="1200" dirty="0" err="1">
                <a:solidFill>
                  <a:schemeClr val="bg1"/>
                </a:solidFill>
                <a:latin typeface="Source Sans Pro" charset="0"/>
                <a:ea typeface="Source Sans Pro" charset="0"/>
                <a:cs typeface="Source Sans Pro" charset="0"/>
              </a:rPr>
              <a:t>ius</a:t>
            </a:r>
            <a:r>
              <a:rPr lang="en-US" sz="1200" dirty="0">
                <a:solidFill>
                  <a:schemeClr val="bg1"/>
                </a:solidFill>
                <a:latin typeface="Source Sans Pro" charset="0"/>
                <a:ea typeface="Source Sans Pro" charset="0"/>
                <a:cs typeface="Source Sans Pro" charset="0"/>
              </a:rPr>
              <a:t> in </a:t>
            </a:r>
            <a:r>
              <a:rPr lang="en-US" sz="1200" dirty="0" err="1">
                <a:solidFill>
                  <a:schemeClr val="bg1"/>
                </a:solidFill>
                <a:latin typeface="Source Sans Pro" charset="0"/>
                <a:ea typeface="Source Sans Pro" charset="0"/>
                <a:cs typeface="Source Sans Pro" charset="0"/>
              </a:rPr>
              <a:t>ullamcorper</a:t>
            </a:r>
            <a:r>
              <a:rPr lang="en-US" sz="1200" dirty="0">
                <a:solidFill>
                  <a:schemeClr val="bg1"/>
                </a:solidFill>
                <a:latin typeface="Source Sans Pro" charset="0"/>
                <a:ea typeface="Source Sans Pro" charset="0"/>
                <a:cs typeface="Source Sans Pro" charset="0"/>
              </a:rPr>
              <a:t>.</a:t>
            </a:r>
          </a:p>
        </p:txBody>
      </p:sp>
      <p:sp>
        <p:nvSpPr>
          <p:cNvPr id="40" name="TextBox 39"/>
          <p:cNvSpPr txBox="1"/>
          <p:nvPr/>
        </p:nvSpPr>
        <p:spPr>
          <a:xfrm>
            <a:off x="7328221" y="976525"/>
            <a:ext cx="4068762" cy="646331"/>
          </a:xfrm>
          <a:prstGeom prst="rect">
            <a:avLst/>
          </a:prstGeom>
          <a:noFill/>
        </p:spPr>
        <p:txBody>
          <a:bodyPr wrap="square" rtlCol="0">
            <a:spAutoFit/>
          </a:bodyPr>
          <a:lstStyle/>
          <a:p>
            <a:r>
              <a:rPr lang="en-US" b="1" dirty="0">
                <a:solidFill>
                  <a:srgbClr val="00B0F0"/>
                </a:solidFill>
              </a:rPr>
              <a:t>After animation has played, click mouse to advance remaining animation.</a:t>
            </a:r>
          </a:p>
        </p:txBody>
      </p:sp>
    </p:spTree>
    <p:extLst>
      <p:ext uri="{BB962C8B-B14F-4D97-AF65-F5344CB8AC3E}">
        <p14:creationId xmlns:p14="http://schemas.microsoft.com/office/powerpoint/2010/main" val="30536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500"/>
                                        <p:tgtEl>
                                          <p:spTgt spid="33"/>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1400"/>
                                        <p:tgtEl>
                                          <p:spTgt spid="34"/>
                                        </p:tgtEl>
                                      </p:cBhvr>
                                    </p:animEffect>
                                  </p:childTnLst>
                                </p:cTn>
                              </p:par>
                            </p:childTnLst>
                          </p:cTn>
                        </p:par>
                        <p:par>
                          <p:cTn id="11" fill="hold">
                            <p:stCondLst>
                              <p:cond delay="1700"/>
                            </p:stCondLst>
                            <p:childTnLst>
                              <p:par>
                                <p:cTn id="12" presetID="10" presetClass="entr" presetSubtype="0" fill="hold" grpId="0" nodeType="afterEffect">
                                  <p:stCondLst>
                                    <p:cond delay="20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75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anim calcmode="lin" valueType="num">
                                      <p:cBhvr>
                                        <p:cTn id="20" dur="1500" fill="hold"/>
                                        <p:tgtEl>
                                          <p:spTgt spid="59"/>
                                        </p:tgtEl>
                                        <p:attrNameLst>
                                          <p:attrName>ppt_x</p:attrName>
                                        </p:attrNameLst>
                                      </p:cBhvr>
                                      <p:tavLst>
                                        <p:tav tm="0">
                                          <p:val>
                                            <p:strVal val="#ppt_x"/>
                                          </p:val>
                                        </p:tav>
                                        <p:tav tm="100000">
                                          <p:val>
                                            <p:strVal val="#ppt_x"/>
                                          </p:val>
                                        </p:tav>
                                      </p:tavLst>
                                    </p:anim>
                                    <p:anim calcmode="lin" valueType="num">
                                      <p:cBhvr>
                                        <p:cTn id="21" dur="1350" decel="100000" fill="hold"/>
                                        <p:tgtEl>
                                          <p:spTgt spid="59"/>
                                        </p:tgtEl>
                                        <p:attrNameLst>
                                          <p:attrName>ppt_y</p:attrName>
                                        </p:attrNameLst>
                                      </p:cBhvr>
                                      <p:tavLst>
                                        <p:tav tm="0">
                                          <p:val>
                                            <p:strVal val="#ppt_y+1"/>
                                          </p:val>
                                        </p:tav>
                                        <p:tav tm="100000">
                                          <p:val>
                                            <p:strVal val="#ppt_y-.03"/>
                                          </p:val>
                                        </p:tav>
                                      </p:tavLst>
                                    </p:anim>
                                    <p:anim calcmode="lin" valueType="num">
                                      <p:cBhvr>
                                        <p:cTn id="22" dur="150" accel="100000" fill="hold">
                                          <p:stCondLst>
                                            <p:cond delay="1350"/>
                                          </p:stCondLst>
                                        </p:cTn>
                                        <p:tgtEl>
                                          <p:spTgt spid="59"/>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500"/>
                                        <p:tgtEl>
                                          <p:spTgt spid="52"/>
                                        </p:tgtEl>
                                      </p:cBhvr>
                                    </p:animEffect>
                                    <p:anim calcmode="lin" valueType="num">
                                      <p:cBhvr>
                                        <p:cTn id="36" dur="1500" fill="hold"/>
                                        <p:tgtEl>
                                          <p:spTgt spid="52"/>
                                        </p:tgtEl>
                                        <p:attrNameLst>
                                          <p:attrName>ppt_x</p:attrName>
                                        </p:attrNameLst>
                                      </p:cBhvr>
                                      <p:tavLst>
                                        <p:tav tm="0">
                                          <p:val>
                                            <p:strVal val="#ppt_x"/>
                                          </p:val>
                                        </p:tav>
                                        <p:tav tm="100000">
                                          <p:val>
                                            <p:strVal val="#ppt_x"/>
                                          </p:val>
                                        </p:tav>
                                      </p:tavLst>
                                    </p:anim>
                                    <p:anim calcmode="lin" valueType="num">
                                      <p:cBhvr>
                                        <p:cTn id="37" dur="1350" decel="100000" fill="hold"/>
                                        <p:tgtEl>
                                          <p:spTgt spid="52"/>
                                        </p:tgtEl>
                                        <p:attrNameLst>
                                          <p:attrName>ppt_y</p:attrName>
                                        </p:attrNameLst>
                                      </p:cBhvr>
                                      <p:tavLst>
                                        <p:tav tm="0">
                                          <p:val>
                                            <p:strVal val="#ppt_y+1"/>
                                          </p:val>
                                        </p:tav>
                                        <p:tav tm="100000">
                                          <p:val>
                                            <p:strVal val="#ppt_y-.03"/>
                                          </p:val>
                                        </p:tav>
                                      </p:tavLst>
                                    </p:anim>
                                    <p:anim calcmode="lin" valueType="num">
                                      <p:cBhvr>
                                        <p:cTn id="38" dur="150" accel="100000" fill="hold">
                                          <p:stCondLst>
                                            <p:cond delay="1350"/>
                                          </p:stCondLst>
                                        </p:cTn>
                                        <p:tgtEl>
                                          <p:spTgt spid="52"/>
                                        </p:tgtEl>
                                        <p:attrNameLst>
                                          <p:attrName>ppt_y</p:attrName>
                                        </p:attrNameLst>
                                      </p:cBhvr>
                                      <p:tavLst>
                                        <p:tav tm="0">
                                          <p:val>
                                            <p:strVal val="#ppt_y-.03"/>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500"/>
                                        <p:tgtEl>
                                          <p:spTgt spid="45"/>
                                        </p:tgtEl>
                                      </p:cBhvr>
                                    </p:animEffect>
                                    <p:anim calcmode="lin" valueType="num">
                                      <p:cBhvr>
                                        <p:cTn id="52" dur="1500" fill="hold"/>
                                        <p:tgtEl>
                                          <p:spTgt spid="45"/>
                                        </p:tgtEl>
                                        <p:attrNameLst>
                                          <p:attrName>ppt_x</p:attrName>
                                        </p:attrNameLst>
                                      </p:cBhvr>
                                      <p:tavLst>
                                        <p:tav tm="0">
                                          <p:val>
                                            <p:strVal val="#ppt_x"/>
                                          </p:val>
                                        </p:tav>
                                        <p:tav tm="100000">
                                          <p:val>
                                            <p:strVal val="#ppt_x"/>
                                          </p:val>
                                        </p:tav>
                                      </p:tavLst>
                                    </p:anim>
                                    <p:anim calcmode="lin" valueType="num">
                                      <p:cBhvr>
                                        <p:cTn id="53" dur="1350" decel="100000" fill="hold"/>
                                        <p:tgtEl>
                                          <p:spTgt spid="45"/>
                                        </p:tgtEl>
                                        <p:attrNameLst>
                                          <p:attrName>ppt_y</p:attrName>
                                        </p:attrNameLst>
                                      </p:cBhvr>
                                      <p:tavLst>
                                        <p:tav tm="0">
                                          <p:val>
                                            <p:strVal val="#ppt_y+1"/>
                                          </p:val>
                                        </p:tav>
                                        <p:tav tm="100000">
                                          <p:val>
                                            <p:strVal val="#ppt_y-.03"/>
                                          </p:val>
                                        </p:tav>
                                      </p:tavLst>
                                    </p:anim>
                                    <p:anim calcmode="lin" valueType="num">
                                      <p:cBhvr>
                                        <p:cTn id="54" dur="150" accel="100000" fill="hold">
                                          <p:stCondLst>
                                            <p:cond delay="1350"/>
                                          </p:stCondLst>
                                        </p:cTn>
                                        <p:tgtEl>
                                          <p:spTgt spid="45"/>
                                        </p:tgtEl>
                                        <p:attrNameLst>
                                          <p:attrName>ppt_y</p:attrName>
                                        </p:attrNameLst>
                                      </p:cBhvr>
                                      <p:tavLst>
                                        <p:tav tm="0">
                                          <p:val>
                                            <p:strVal val="#ppt_y-.03"/>
                                          </p:val>
                                        </p:tav>
                                        <p:tav tm="100000">
                                          <p:val>
                                            <p:strVal val="#ppt_y"/>
                                          </p:val>
                                        </p:tav>
                                      </p:tavLst>
                                    </p:anim>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500"/>
                                        <p:tgtEl>
                                          <p:spTgt spid="38"/>
                                        </p:tgtEl>
                                      </p:cBhvr>
                                    </p:animEffect>
                                    <p:anim calcmode="lin" valueType="num">
                                      <p:cBhvr>
                                        <p:cTn id="68" dur="1500" fill="hold"/>
                                        <p:tgtEl>
                                          <p:spTgt spid="38"/>
                                        </p:tgtEl>
                                        <p:attrNameLst>
                                          <p:attrName>ppt_x</p:attrName>
                                        </p:attrNameLst>
                                      </p:cBhvr>
                                      <p:tavLst>
                                        <p:tav tm="0">
                                          <p:val>
                                            <p:strVal val="#ppt_x"/>
                                          </p:val>
                                        </p:tav>
                                        <p:tav tm="100000">
                                          <p:val>
                                            <p:strVal val="#ppt_x"/>
                                          </p:val>
                                        </p:tav>
                                      </p:tavLst>
                                    </p:anim>
                                    <p:anim calcmode="lin" valueType="num">
                                      <p:cBhvr>
                                        <p:cTn id="69" dur="1350" decel="100000" fill="hold"/>
                                        <p:tgtEl>
                                          <p:spTgt spid="38"/>
                                        </p:tgtEl>
                                        <p:attrNameLst>
                                          <p:attrName>ppt_y</p:attrName>
                                        </p:attrNameLst>
                                      </p:cBhvr>
                                      <p:tavLst>
                                        <p:tav tm="0">
                                          <p:val>
                                            <p:strVal val="#ppt_y+1"/>
                                          </p:val>
                                        </p:tav>
                                        <p:tav tm="100000">
                                          <p:val>
                                            <p:strVal val="#ppt_y-.03"/>
                                          </p:val>
                                        </p:tav>
                                      </p:tavLst>
                                    </p:anim>
                                    <p:anim calcmode="lin" valueType="num">
                                      <p:cBhvr>
                                        <p:cTn id="70" dur="150" accel="100000" fill="hold">
                                          <p:stCondLst>
                                            <p:cond delay="1350"/>
                                          </p:stCondLst>
                                        </p:cTn>
                                        <p:tgtEl>
                                          <p:spTgt spid="38"/>
                                        </p:tgtEl>
                                        <p:attrNameLst>
                                          <p:attrName>ppt_y</p:attrName>
                                        </p:attrNameLst>
                                      </p:cBhvr>
                                      <p:tavLst>
                                        <p:tav tm="0">
                                          <p:val>
                                            <p:strVal val="#ppt_y-.03"/>
                                          </p:val>
                                        </p:tav>
                                        <p:tav tm="100000">
                                          <p:val>
                                            <p:strVal val="#ppt_y"/>
                                          </p:val>
                                        </p:tav>
                                      </p:tavLst>
                                    </p:anim>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66" grpId="0"/>
      <p:bldP spid="67" grpId="0"/>
      <p:bldP spid="68" grpId="0"/>
      <p:bldP spid="69" grpId="0"/>
      <p:bldP spid="70" grpId="0"/>
      <p:bldP spid="71" grpId="0"/>
      <p:bldP spid="72" grpId="0"/>
      <p:bldP spid="73" grpId="0"/>
    </p:bldLst>
  </p:timing>
</p:sld>
</file>

<file path=ppt/theme/theme1.xml><?xml version="1.0" encoding="utf-8"?>
<a:theme xmlns:a="http://schemas.openxmlformats.org/drawingml/2006/main" name="Office Theme">
  <a:themeElements>
    <a:clrScheme name="SWOOSH">
      <a:dk1>
        <a:srgbClr val="000000"/>
      </a:dk1>
      <a:lt1>
        <a:srgbClr val="FFFFFF"/>
      </a:lt1>
      <a:dk2>
        <a:srgbClr val="44546A"/>
      </a:dk2>
      <a:lt2>
        <a:srgbClr val="E7E6E6"/>
      </a:lt2>
      <a:accent1>
        <a:srgbClr val="B71D30"/>
      </a:accent1>
      <a:accent2>
        <a:srgbClr val="CC1618"/>
      </a:accent2>
      <a:accent3>
        <a:srgbClr val="414141"/>
      </a:accent3>
      <a:accent4>
        <a:srgbClr val="868587"/>
      </a:accent4>
      <a:accent5>
        <a:srgbClr val="ECD6A7"/>
      </a:accent5>
      <a:accent6>
        <a:srgbClr val="C8C8C8"/>
      </a:accent6>
      <a:hlink>
        <a:srgbClr val="CC1618"/>
      </a:hlink>
      <a:folHlink>
        <a:srgbClr val="41414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C0C0C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5480</TotalTime>
  <Words>1225</Words>
  <Application>Microsoft Office PowerPoint</Application>
  <PresentationFormat>Custom</PresentationFormat>
  <Paragraphs>159</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Patel</dc:creator>
  <cp:lastModifiedBy>PresenterMedia</cp:lastModifiedBy>
  <cp:revision>119</cp:revision>
  <dcterms:created xsi:type="dcterms:W3CDTF">2017-11-22T21:26:40Z</dcterms:created>
  <dcterms:modified xsi:type="dcterms:W3CDTF">2018-03-05T18:15:28Z</dcterms:modified>
</cp:coreProperties>
</file>