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sldIdLst>
    <p:sldId id="259" r:id="rId4"/>
    <p:sldId id="257" r:id="rId5"/>
    <p:sldId id="261" r:id="rId6"/>
    <p:sldId id="267" r:id="rId7"/>
    <p:sldId id="262" r:id="rId8"/>
    <p:sldId id="263" r:id="rId9"/>
    <p:sldId id="264" r:id="rId10"/>
    <p:sldId id="265" r:id="rId11"/>
    <p:sldId id="266"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8" autoAdjust="0"/>
    <p:restoredTop sz="94660"/>
  </p:normalViewPr>
  <p:slideViewPr>
    <p:cSldViewPr snapToGrid="0" showGuides="1">
      <p:cViewPr>
        <p:scale>
          <a:sx n="89" d="100"/>
          <a:sy n="89" d="100"/>
        </p:scale>
        <p:origin x="-1518" y="-7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A4856089-101F-4847-BFA2-75E0A73C73FF}"/>
              </a:ext>
            </a:extLst>
          </p:cNvPr>
          <p:cNvSpPr>
            <a:spLocks noGrp="1"/>
          </p:cNvSpPr>
          <p:nvPr>
            <p:ph type="pic" sz="quarter" idx="10"/>
          </p:nvPr>
        </p:nvSpPr>
        <p:spPr>
          <a:xfrm>
            <a:off x="2907313" y="0"/>
            <a:ext cx="6236687"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1544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3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BC652-E694-49AD-96E2-8B853FDA66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190B7F9-E8C2-47AB-BA06-9F42BF3C59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F96E7B8-BBCC-4B1C-ACB5-15EB000B15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3375491-980B-4437-B6FE-BDE82DA806BA}"/>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6" name="Footer Placeholder 5">
            <a:extLst>
              <a:ext uri="{FF2B5EF4-FFF2-40B4-BE49-F238E27FC236}">
                <a16:creationId xmlns:a16="http://schemas.microsoft.com/office/drawing/2014/main" xmlns="" id="{B5D7A568-BD88-401E-8105-A88CDD1085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D5D7B7C-4719-4B95-82EB-329182DFE3D5}"/>
              </a:ext>
            </a:extLst>
          </p:cNvPr>
          <p:cNvSpPr>
            <a:spLocks noGrp="1"/>
          </p:cNvSpPr>
          <p:nvPr>
            <p:ph type="sldNum" sz="quarter" idx="12"/>
          </p:nvPr>
        </p:nvSpPr>
        <p:spPr/>
        <p:txBody>
          <a:bodyPr/>
          <a:lstStyle/>
          <a:p>
            <a:fld id="{6A08796B-7592-412F-B433-3700897BFA34}" type="slidenum">
              <a:rPr lang="en-GB" smtClean="0"/>
              <a:t>‹#›</a:t>
            </a:fld>
            <a:endParaRPr lang="en-GB"/>
          </a:p>
        </p:txBody>
      </p:sp>
    </p:spTree>
    <p:extLst>
      <p:ext uri="{BB962C8B-B14F-4D97-AF65-F5344CB8AC3E}">
        <p14:creationId xmlns:p14="http://schemas.microsoft.com/office/powerpoint/2010/main" val="117038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DFD95-45DB-450C-BD98-99839E78F2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6AD3DE5-5ADD-4133-B82E-D57457ACD6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91B21FAA-45EB-459A-99DA-FE89B5C441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DEBFD50-D7AA-43A1-B514-4E94A979BD95}"/>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6" name="Footer Placeholder 5">
            <a:extLst>
              <a:ext uri="{FF2B5EF4-FFF2-40B4-BE49-F238E27FC236}">
                <a16:creationId xmlns:a16="http://schemas.microsoft.com/office/drawing/2014/main" xmlns="" id="{F0D3C7AD-04D1-4479-BA97-B3F967571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5532231-BDBF-49CC-9BDC-4B8BD56C9FCA}"/>
              </a:ext>
            </a:extLst>
          </p:cNvPr>
          <p:cNvSpPr>
            <a:spLocks noGrp="1"/>
          </p:cNvSpPr>
          <p:nvPr>
            <p:ph type="sldNum" sz="quarter" idx="12"/>
          </p:nvPr>
        </p:nvSpPr>
        <p:spPr/>
        <p:txBody>
          <a:bodyPr/>
          <a:lstStyle/>
          <a:p>
            <a:fld id="{6A08796B-7592-412F-B433-3700897BFA34}" type="slidenum">
              <a:rPr lang="en-GB" smtClean="0"/>
              <a:t>‹#›</a:t>
            </a:fld>
            <a:endParaRPr lang="en-GB"/>
          </a:p>
        </p:txBody>
      </p:sp>
    </p:spTree>
    <p:extLst>
      <p:ext uri="{BB962C8B-B14F-4D97-AF65-F5344CB8AC3E}">
        <p14:creationId xmlns:p14="http://schemas.microsoft.com/office/powerpoint/2010/main" val="2543010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A518B-2E44-4FA9-B736-847EA888F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06F3632-0C6D-4EE1-96CA-B01984BF6F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A1B702E-4196-4951-81B6-A0B3556B0891}"/>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5" name="Footer Placeholder 4">
            <a:extLst>
              <a:ext uri="{FF2B5EF4-FFF2-40B4-BE49-F238E27FC236}">
                <a16:creationId xmlns:a16="http://schemas.microsoft.com/office/drawing/2014/main" xmlns="" id="{2A501195-2FEA-40B7-B778-D3F15B8E7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A001997-6507-484F-BBC1-D25F28DC212F}"/>
              </a:ext>
            </a:extLst>
          </p:cNvPr>
          <p:cNvSpPr>
            <a:spLocks noGrp="1"/>
          </p:cNvSpPr>
          <p:nvPr>
            <p:ph type="sldNum" sz="quarter" idx="12"/>
          </p:nvPr>
        </p:nvSpPr>
        <p:spPr/>
        <p:txBody>
          <a:bodyPr/>
          <a:lstStyle/>
          <a:p>
            <a:fld id="{6A08796B-7592-412F-B433-3700897BFA34}" type="slidenum">
              <a:rPr lang="en-GB" smtClean="0"/>
              <a:t>‹#›</a:t>
            </a:fld>
            <a:endParaRPr lang="en-GB"/>
          </a:p>
        </p:txBody>
      </p:sp>
    </p:spTree>
    <p:extLst>
      <p:ext uri="{BB962C8B-B14F-4D97-AF65-F5344CB8AC3E}">
        <p14:creationId xmlns:p14="http://schemas.microsoft.com/office/powerpoint/2010/main" val="403679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A662059-186B-403A-88B9-172D784062F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1EE066A-2B15-41B6-9975-87812C6E6E4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A6F5283-99FC-41B7-B9D1-120E164B45C1}"/>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5" name="Footer Placeholder 4">
            <a:extLst>
              <a:ext uri="{FF2B5EF4-FFF2-40B4-BE49-F238E27FC236}">
                <a16:creationId xmlns:a16="http://schemas.microsoft.com/office/drawing/2014/main" xmlns="" id="{54F93FDE-B1A8-4E18-9F99-2E6BFD0C8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6B11D92-A90B-439A-AD7B-7F3256367CFF}"/>
              </a:ext>
            </a:extLst>
          </p:cNvPr>
          <p:cNvSpPr>
            <a:spLocks noGrp="1"/>
          </p:cNvSpPr>
          <p:nvPr>
            <p:ph type="sldNum" sz="quarter" idx="12"/>
          </p:nvPr>
        </p:nvSpPr>
        <p:spPr/>
        <p:txBody>
          <a:bodyPr/>
          <a:lstStyle/>
          <a:p>
            <a:fld id="{6A08796B-7592-412F-B433-3700897BFA34}" type="slidenum">
              <a:rPr lang="en-GB" smtClean="0"/>
              <a:t>‹#›</a:t>
            </a:fld>
            <a:endParaRPr lang="en-GB"/>
          </a:p>
        </p:txBody>
      </p:sp>
    </p:spTree>
    <p:extLst>
      <p:ext uri="{BB962C8B-B14F-4D97-AF65-F5344CB8AC3E}">
        <p14:creationId xmlns:p14="http://schemas.microsoft.com/office/powerpoint/2010/main" val="98774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18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9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83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1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13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57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Arrow: Pentagon 9">
            <a:extLst>
              <a:ext uri="{FF2B5EF4-FFF2-40B4-BE49-F238E27FC236}">
                <a16:creationId xmlns:a16="http://schemas.microsoft.com/office/drawing/2014/main" xmlns="" id="{0111AB72-C2A7-48D4-9EC7-853EDF4C073D}"/>
              </a:ext>
            </a:extLst>
          </p:cNvPr>
          <p:cNvSpPr/>
          <p:nvPr userDrawn="1"/>
        </p:nvSpPr>
        <p:spPr>
          <a:xfrm rot="5400000">
            <a:off x="1754175" y="2825194"/>
            <a:ext cx="1724061" cy="1399916"/>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Arrow: Pentagon 10">
            <a:extLst>
              <a:ext uri="{FF2B5EF4-FFF2-40B4-BE49-F238E27FC236}">
                <a16:creationId xmlns:a16="http://schemas.microsoft.com/office/drawing/2014/main" xmlns="" id="{4C51DEF2-9FE1-4129-91FE-594FA8FAC93C}"/>
              </a:ext>
            </a:extLst>
          </p:cNvPr>
          <p:cNvSpPr/>
          <p:nvPr userDrawn="1"/>
        </p:nvSpPr>
        <p:spPr>
          <a:xfrm rot="5400000">
            <a:off x="3635786" y="3159767"/>
            <a:ext cx="1872429" cy="1472223"/>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Arrow: Pentagon 11">
            <a:extLst>
              <a:ext uri="{FF2B5EF4-FFF2-40B4-BE49-F238E27FC236}">
                <a16:creationId xmlns:a16="http://schemas.microsoft.com/office/drawing/2014/main" xmlns="" id="{50621FE1-B2A6-455A-A2CD-F317EE5BB5D0}"/>
              </a:ext>
            </a:extLst>
          </p:cNvPr>
          <p:cNvSpPr/>
          <p:nvPr userDrawn="1"/>
        </p:nvSpPr>
        <p:spPr>
          <a:xfrm rot="5400000">
            <a:off x="5667487" y="2836944"/>
            <a:ext cx="1724061" cy="1399916"/>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Freeform: Shape 10">
            <a:extLst>
              <a:ext uri="{FF2B5EF4-FFF2-40B4-BE49-F238E27FC236}">
                <a16:creationId xmlns:a16="http://schemas.microsoft.com/office/drawing/2014/main" xmlns="" id="{F38E2C79-87A9-4D5A-9F23-E54D5D8BF8A0}"/>
              </a:ext>
            </a:extLst>
          </p:cNvPr>
          <p:cNvSpPr>
            <a:spLocks noGrp="1"/>
          </p:cNvSpPr>
          <p:nvPr>
            <p:ph type="pic" sz="quarter" idx="10"/>
          </p:nvPr>
        </p:nvSpPr>
        <p:spPr>
          <a:xfrm>
            <a:off x="2032230" y="2803991"/>
            <a:ext cx="1160109" cy="1402276"/>
          </a:xfrm>
          <a:custGeom>
            <a:avLst/>
            <a:gdLst>
              <a:gd name="connsiteX0" fmla="*/ 0 w 1160109"/>
              <a:gd name="connsiteY0" fmla="*/ 0 h 1402276"/>
              <a:gd name="connsiteX1" fmla="*/ 1160109 w 1160109"/>
              <a:gd name="connsiteY1" fmla="*/ 0 h 1402276"/>
              <a:gd name="connsiteX2" fmla="*/ 1160109 w 1160109"/>
              <a:gd name="connsiteY2" fmla="*/ 834068 h 1402276"/>
              <a:gd name="connsiteX3" fmla="*/ 587015 w 1160109"/>
              <a:gd name="connsiteY3" fmla="*/ 1402276 h 1402276"/>
              <a:gd name="connsiteX4" fmla="*/ 0 w 1160109"/>
              <a:gd name="connsiteY4" fmla="*/ 834068 h 140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402276">
                <a:moveTo>
                  <a:pt x="0" y="0"/>
                </a:moveTo>
                <a:lnTo>
                  <a:pt x="1160109" y="0"/>
                </a:lnTo>
                <a:lnTo>
                  <a:pt x="1160109" y="834068"/>
                </a:lnTo>
                <a:lnTo>
                  <a:pt x="587015" y="1402276"/>
                </a:lnTo>
                <a:lnTo>
                  <a:pt x="0" y="834068"/>
                </a:lnTo>
                <a:close/>
              </a:path>
            </a:pathLst>
          </a:custGeom>
          <a:solidFill>
            <a:schemeClr val="bg1"/>
          </a:solidFill>
        </p:spPr>
        <p:txBody>
          <a:bodyPr wrap="square">
            <a:noAutofit/>
          </a:bodyPr>
          <a:lstStyle/>
          <a:p>
            <a:endParaRPr lang="en-US" dirty="0"/>
          </a:p>
        </p:txBody>
      </p:sp>
      <p:sp>
        <p:nvSpPr>
          <p:cNvPr id="14" name="Freeform: Shape 13">
            <a:extLst>
              <a:ext uri="{FF2B5EF4-FFF2-40B4-BE49-F238E27FC236}">
                <a16:creationId xmlns:a16="http://schemas.microsoft.com/office/drawing/2014/main" xmlns="" id="{7AB9B4ED-8A17-4BC4-A4FB-2EE3C9F50D2B}"/>
              </a:ext>
            </a:extLst>
          </p:cNvPr>
          <p:cNvSpPr>
            <a:spLocks noGrp="1"/>
          </p:cNvSpPr>
          <p:nvPr>
            <p:ph type="pic" sz="quarter" idx="11"/>
          </p:nvPr>
        </p:nvSpPr>
        <p:spPr>
          <a:xfrm>
            <a:off x="5949464" y="2822967"/>
            <a:ext cx="1160109" cy="1402276"/>
          </a:xfrm>
          <a:custGeom>
            <a:avLst/>
            <a:gdLst>
              <a:gd name="connsiteX0" fmla="*/ 0 w 1160109"/>
              <a:gd name="connsiteY0" fmla="*/ 0 h 1402276"/>
              <a:gd name="connsiteX1" fmla="*/ 1160109 w 1160109"/>
              <a:gd name="connsiteY1" fmla="*/ 0 h 1402276"/>
              <a:gd name="connsiteX2" fmla="*/ 1160109 w 1160109"/>
              <a:gd name="connsiteY2" fmla="*/ 834068 h 1402276"/>
              <a:gd name="connsiteX3" fmla="*/ 587015 w 1160109"/>
              <a:gd name="connsiteY3" fmla="*/ 1402276 h 1402276"/>
              <a:gd name="connsiteX4" fmla="*/ 0 w 1160109"/>
              <a:gd name="connsiteY4" fmla="*/ 834068 h 140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402276">
                <a:moveTo>
                  <a:pt x="0" y="0"/>
                </a:moveTo>
                <a:lnTo>
                  <a:pt x="1160109" y="0"/>
                </a:lnTo>
                <a:lnTo>
                  <a:pt x="1160109" y="834068"/>
                </a:lnTo>
                <a:lnTo>
                  <a:pt x="587015" y="1402276"/>
                </a:lnTo>
                <a:lnTo>
                  <a:pt x="0" y="834068"/>
                </a:lnTo>
                <a:close/>
              </a:path>
            </a:pathLst>
          </a:custGeom>
          <a:solidFill>
            <a:schemeClr val="bg1"/>
          </a:solidFill>
        </p:spPr>
        <p:txBody>
          <a:bodyPr wrap="square">
            <a:noAutofit/>
          </a:bodyPr>
          <a:lstStyle/>
          <a:p>
            <a:endParaRPr lang="en-US" dirty="0"/>
          </a:p>
        </p:txBody>
      </p:sp>
      <p:sp>
        <p:nvSpPr>
          <p:cNvPr id="13" name="Freeform: Shape 12">
            <a:extLst>
              <a:ext uri="{FF2B5EF4-FFF2-40B4-BE49-F238E27FC236}">
                <a16:creationId xmlns:a16="http://schemas.microsoft.com/office/drawing/2014/main" xmlns="" id="{484DACBC-7F55-4D0F-9DFC-5B2A594DBDF5}"/>
              </a:ext>
            </a:extLst>
          </p:cNvPr>
          <p:cNvSpPr>
            <a:spLocks noGrp="1"/>
          </p:cNvSpPr>
          <p:nvPr>
            <p:ph type="pic" sz="quarter" idx="12"/>
          </p:nvPr>
        </p:nvSpPr>
        <p:spPr>
          <a:xfrm>
            <a:off x="3982551" y="3109437"/>
            <a:ext cx="1160109" cy="1502391"/>
          </a:xfrm>
          <a:custGeom>
            <a:avLst/>
            <a:gdLst>
              <a:gd name="connsiteX0" fmla="*/ 0 w 1160109"/>
              <a:gd name="connsiteY0" fmla="*/ 0 h 1502391"/>
              <a:gd name="connsiteX1" fmla="*/ 1160109 w 1160109"/>
              <a:gd name="connsiteY1" fmla="*/ 0 h 1502391"/>
              <a:gd name="connsiteX2" fmla="*/ 1160109 w 1160109"/>
              <a:gd name="connsiteY2" fmla="*/ 893615 h 1502391"/>
              <a:gd name="connsiteX3" fmla="*/ 587015 w 1160109"/>
              <a:gd name="connsiteY3" fmla="*/ 1502391 h 1502391"/>
              <a:gd name="connsiteX4" fmla="*/ 0 w 1160109"/>
              <a:gd name="connsiteY4" fmla="*/ 893615 h 150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502391">
                <a:moveTo>
                  <a:pt x="0" y="0"/>
                </a:moveTo>
                <a:lnTo>
                  <a:pt x="1160109" y="0"/>
                </a:lnTo>
                <a:lnTo>
                  <a:pt x="1160109" y="893615"/>
                </a:lnTo>
                <a:lnTo>
                  <a:pt x="587015" y="1502391"/>
                </a:lnTo>
                <a:lnTo>
                  <a:pt x="0" y="893615"/>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326746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Effect transition="in" filter="fade">
                                      <p:cBhvr>
                                        <p:cTn id="19" dur="1000"/>
                                        <p:tgtEl>
                                          <p:spTgt spid="17"/>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1" grpId="0" animBg="1"/>
      <p:bldP spid="14" grpId="0" animBg="1"/>
      <p:bldP spid="1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3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75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135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61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7"/>
            <a:ext cx="5800725"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50E0B-4DDC-40FA-B112-ECD7580B1CD5}"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269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685800" y="5181601"/>
            <a:ext cx="7772400" cy="933451"/>
          </a:xfrm>
        </p:spPr>
        <p:txBody>
          <a:bodyPr anchor="b">
            <a:normAutofit/>
          </a:bodyPr>
          <a:lstStyle>
            <a:lvl1pPr algn="ctr">
              <a:defRPr sz="2400">
                <a:solidFill>
                  <a:schemeClr val="accent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6096000"/>
            <a:ext cx="6400800" cy="685800"/>
          </a:xfrm>
        </p:spPr>
        <p:txBody>
          <a:bodyPr>
            <a:normAutofit/>
          </a:bodyPr>
          <a:lstStyle>
            <a:lvl1pPr marL="0" indent="0" algn="ctr">
              <a:buNone/>
              <a:defRPr sz="1800">
                <a:solidFill>
                  <a:schemeClr val="accent2">
                    <a:lumMod val="60000"/>
                    <a:lumOff val="40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310081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26128" y="160343"/>
            <a:ext cx="6019802" cy="525463"/>
          </a:xfrm>
        </p:spPr>
        <p:txBody>
          <a:bodyPr/>
          <a:lstStyle>
            <a:lvl1pPr algn="l">
              <a:defRPr>
                <a:solidFill>
                  <a:schemeClr val="bg1">
                    <a:lumMod val="65000"/>
                  </a:schemeClr>
                </a:solidFill>
              </a:defRPr>
            </a:lvl1pPr>
          </a:lstStyle>
          <a:p>
            <a:r>
              <a:rPr lang="en-US" dirty="0" smtClean="0"/>
              <a:t>Click to edit Master title style</a:t>
            </a:r>
            <a:endParaRPr lang="en-US" dirty="0"/>
          </a:p>
        </p:txBody>
      </p:sp>
      <p:sp>
        <p:nvSpPr>
          <p:cNvPr id="13" name="Content Placeholder 12"/>
          <p:cNvSpPr>
            <a:spLocks noGrp="1"/>
          </p:cNvSpPr>
          <p:nvPr>
            <p:ph sz="quarter" idx="13"/>
          </p:nvPr>
        </p:nvSpPr>
        <p:spPr>
          <a:xfrm>
            <a:off x="1524001" y="1092200"/>
            <a:ext cx="5181602" cy="51816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88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971800" y="1295400"/>
            <a:ext cx="6019800" cy="4978400"/>
          </a:xfrm>
        </p:spPr>
        <p:txBody>
          <a:bodyPr>
            <a:normAutofit/>
          </a:bodyPr>
          <a:lstStyle>
            <a:lvl1pPr marL="171438" indent="-171438">
              <a:buFont typeface="Arial" pitchFamily="34" charset="0"/>
              <a:buChar char="•"/>
              <a:defRPr sz="2400">
                <a:solidFill>
                  <a:schemeClr val="accent2">
                    <a:lumMod val="60000"/>
                    <a:lumOff val="40000"/>
                  </a:schemeClr>
                </a:solidFill>
              </a:defRPr>
            </a:lvl1pPr>
            <a:lvl2pPr marL="628604" indent="-171438">
              <a:buFont typeface="Arial" pitchFamily="34" charset="0"/>
              <a:buChar char="•"/>
              <a:defRPr sz="2000">
                <a:solidFill>
                  <a:schemeClr val="accent2">
                    <a:lumMod val="60000"/>
                    <a:lumOff val="40000"/>
                  </a:schemeClr>
                </a:solidFill>
              </a:defRPr>
            </a:lvl2pPr>
            <a:lvl3pPr marL="1085769" indent="-171438">
              <a:buFont typeface="Arial" pitchFamily="34" charset="0"/>
              <a:buChar char="•"/>
              <a:defRPr sz="1800">
                <a:solidFill>
                  <a:schemeClr val="accent2">
                    <a:lumMod val="60000"/>
                    <a:lumOff val="40000"/>
                  </a:schemeClr>
                </a:solidFill>
              </a:defRPr>
            </a:lvl3pPr>
            <a:lvl4pPr marL="1542935" indent="-171438">
              <a:buFont typeface="Arial" pitchFamily="34" charset="0"/>
              <a:buChar char="•"/>
              <a:defRPr sz="1600">
                <a:solidFill>
                  <a:schemeClr val="accent2">
                    <a:lumMod val="60000"/>
                    <a:lumOff val="40000"/>
                  </a:schemeClr>
                </a:solidFill>
              </a:defRPr>
            </a:lvl4pPr>
            <a:lvl5pPr marL="2000100" indent="-171438">
              <a:buFont typeface="Arial" pitchFamily="34" charset="0"/>
              <a:buChar char="•"/>
              <a:defRPr sz="1600">
                <a:solidFill>
                  <a:schemeClr val="accent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4355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6356352"/>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2971800" y="1295400"/>
            <a:ext cx="59436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220033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6356352"/>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2819400" y="1295400"/>
            <a:ext cx="61722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97720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Arrow: Pentagon 9">
            <a:extLst>
              <a:ext uri="{FF2B5EF4-FFF2-40B4-BE49-F238E27FC236}">
                <a16:creationId xmlns:a16="http://schemas.microsoft.com/office/drawing/2014/main" xmlns="" id="{0111AB72-C2A7-48D4-9EC7-853EDF4C073D}"/>
              </a:ext>
            </a:extLst>
          </p:cNvPr>
          <p:cNvSpPr/>
          <p:nvPr userDrawn="1"/>
        </p:nvSpPr>
        <p:spPr>
          <a:xfrm rot="5400000">
            <a:off x="1722947" y="2635984"/>
            <a:ext cx="2664174" cy="2163276"/>
          </a:xfrm>
          <a:prstGeom prst="homePlate">
            <a:avLst/>
          </a:prstGeom>
          <a:gradFill flip="none" rotWithShape="1">
            <a:gsLst>
              <a:gs pos="0">
                <a:schemeClr val="accent1">
                  <a:lumMod val="75000"/>
                  <a:lumOff val="25000"/>
                </a:schemeClr>
              </a:gs>
              <a:gs pos="50000">
                <a:schemeClr val="accent1">
                  <a:lumMod val="50000"/>
                  <a:lumOff val="50000"/>
                </a:schemeClr>
              </a:gs>
              <a:gs pos="100000">
                <a:schemeClr val="accent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7" name="Arrow: Pentagon 11">
            <a:extLst>
              <a:ext uri="{FF2B5EF4-FFF2-40B4-BE49-F238E27FC236}">
                <a16:creationId xmlns:a16="http://schemas.microsoft.com/office/drawing/2014/main" xmlns="" id="{50621FE1-B2A6-455A-A2CD-F317EE5BB5D0}"/>
              </a:ext>
            </a:extLst>
          </p:cNvPr>
          <p:cNvSpPr/>
          <p:nvPr userDrawn="1"/>
        </p:nvSpPr>
        <p:spPr>
          <a:xfrm rot="5400000">
            <a:off x="4765041" y="2635984"/>
            <a:ext cx="2664174" cy="2163276"/>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Freeform: Shape 10">
            <a:extLst>
              <a:ext uri="{FF2B5EF4-FFF2-40B4-BE49-F238E27FC236}">
                <a16:creationId xmlns:a16="http://schemas.microsoft.com/office/drawing/2014/main" xmlns="" id="{F38E2C79-87A9-4D5A-9F23-E54D5D8BF8A0}"/>
              </a:ext>
            </a:extLst>
          </p:cNvPr>
          <p:cNvSpPr>
            <a:spLocks noGrp="1"/>
          </p:cNvSpPr>
          <p:nvPr>
            <p:ph type="pic" sz="quarter" idx="10"/>
          </p:nvPr>
        </p:nvSpPr>
        <p:spPr>
          <a:xfrm>
            <a:off x="2154692" y="2586202"/>
            <a:ext cx="1792705" cy="2166923"/>
          </a:xfrm>
          <a:custGeom>
            <a:avLst/>
            <a:gdLst>
              <a:gd name="connsiteX0" fmla="*/ 0 w 1160109"/>
              <a:gd name="connsiteY0" fmla="*/ 0 h 1402276"/>
              <a:gd name="connsiteX1" fmla="*/ 1160109 w 1160109"/>
              <a:gd name="connsiteY1" fmla="*/ 0 h 1402276"/>
              <a:gd name="connsiteX2" fmla="*/ 1160109 w 1160109"/>
              <a:gd name="connsiteY2" fmla="*/ 834068 h 1402276"/>
              <a:gd name="connsiteX3" fmla="*/ 587015 w 1160109"/>
              <a:gd name="connsiteY3" fmla="*/ 1402276 h 1402276"/>
              <a:gd name="connsiteX4" fmla="*/ 0 w 1160109"/>
              <a:gd name="connsiteY4" fmla="*/ 834068 h 140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402276">
                <a:moveTo>
                  <a:pt x="0" y="0"/>
                </a:moveTo>
                <a:lnTo>
                  <a:pt x="1160109" y="0"/>
                </a:lnTo>
                <a:lnTo>
                  <a:pt x="1160109" y="834068"/>
                </a:lnTo>
                <a:lnTo>
                  <a:pt x="587015" y="1402276"/>
                </a:lnTo>
                <a:lnTo>
                  <a:pt x="0" y="834068"/>
                </a:lnTo>
                <a:close/>
              </a:path>
            </a:pathLst>
          </a:custGeom>
          <a:solidFill>
            <a:schemeClr val="bg1"/>
          </a:solidFill>
        </p:spPr>
        <p:txBody>
          <a:bodyPr wrap="square">
            <a:noAutofit/>
          </a:bodyPr>
          <a:lstStyle/>
          <a:p>
            <a:endParaRPr lang="en-US" dirty="0"/>
          </a:p>
        </p:txBody>
      </p:sp>
      <p:sp>
        <p:nvSpPr>
          <p:cNvPr id="14" name="Freeform: Shape 13">
            <a:extLst>
              <a:ext uri="{FF2B5EF4-FFF2-40B4-BE49-F238E27FC236}">
                <a16:creationId xmlns:a16="http://schemas.microsoft.com/office/drawing/2014/main" xmlns="" id="{7AB9B4ED-8A17-4BC4-A4FB-2EE3C9F50D2B}"/>
              </a:ext>
            </a:extLst>
          </p:cNvPr>
          <p:cNvSpPr>
            <a:spLocks noGrp="1"/>
          </p:cNvSpPr>
          <p:nvPr>
            <p:ph type="pic" sz="quarter" idx="11"/>
          </p:nvPr>
        </p:nvSpPr>
        <p:spPr>
          <a:xfrm>
            <a:off x="5200775" y="2593449"/>
            <a:ext cx="1792705" cy="2166923"/>
          </a:xfrm>
          <a:custGeom>
            <a:avLst/>
            <a:gdLst>
              <a:gd name="connsiteX0" fmla="*/ 0 w 1160109"/>
              <a:gd name="connsiteY0" fmla="*/ 0 h 1402276"/>
              <a:gd name="connsiteX1" fmla="*/ 1160109 w 1160109"/>
              <a:gd name="connsiteY1" fmla="*/ 0 h 1402276"/>
              <a:gd name="connsiteX2" fmla="*/ 1160109 w 1160109"/>
              <a:gd name="connsiteY2" fmla="*/ 834068 h 1402276"/>
              <a:gd name="connsiteX3" fmla="*/ 587015 w 1160109"/>
              <a:gd name="connsiteY3" fmla="*/ 1402276 h 1402276"/>
              <a:gd name="connsiteX4" fmla="*/ 0 w 1160109"/>
              <a:gd name="connsiteY4" fmla="*/ 834068 h 140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402276">
                <a:moveTo>
                  <a:pt x="0" y="0"/>
                </a:moveTo>
                <a:lnTo>
                  <a:pt x="1160109" y="0"/>
                </a:lnTo>
                <a:lnTo>
                  <a:pt x="1160109" y="834068"/>
                </a:lnTo>
                <a:lnTo>
                  <a:pt x="587015" y="1402276"/>
                </a:lnTo>
                <a:lnTo>
                  <a:pt x="0" y="834068"/>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84572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1"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8400" y="2084389"/>
            <a:ext cx="7086600" cy="1362075"/>
          </a:xfrm>
        </p:spPr>
        <p:txBody>
          <a:bodyPr anchor="t"/>
          <a:lstStyle>
            <a:lvl1pPr algn="l">
              <a:defRPr sz="4000" b="0" cap="all">
                <a:solidFill>
                  <a:schemeClr val="bg1">
                    <a:lumMod val="1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38400" y="584201"/>
            <a:ext cx="7086600" cy="1500187"/>
          </a:xfrm>
        </p:spPr>
        <p:txBody>
          <a:bodyPr anchor="b"/>
          <a:lstStyle>
            <a:lvl1pPr marL="0" indent="0">
              <a:buNone/>
              <a:defRPr sz="2000">
                <a:solidFill>
                  <a:schemeClr val="bg1">
                    <a:lumMod val="10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084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498600"/>
            <a:ext cx="1929114" cy="3048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498600"/>
            <a:ext cx="1929114" cy="3048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9804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304801"/>
            <a:ext cx="3732334" cy="639763"/>
          </a:xfrm>
        </p:spPr>
        <p:txBody>
          <a:bodyPr anchor="b">
            <a:noAutofit/>
          </a:bodyPr>
          <a:lstStyle>
            <a:lvl1pPr marL="0" indent="0">
              <a:buNone/>
              <a:defRPr sz="20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9400" y="1066804"/>
            <a:ext cx="3732334"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8000" y="304801"/>
            <a:ext cx="3733800" cy="639763"/>
          </a:xfrm>
        </p:spPr>
        <p:txBody>
          <a:bodyPr anchor="b">
            <a:noAutofit/>
          </a:bodyPr>
          <a:lstStyle>
            <a:lvl1pPr marL="0" indent="0">
              <a:buNone/>
              <a:defRPr sz="20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858000" y="1066804"/>
            <a:ext cx="3733800"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78229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9967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0914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4" y="23471"/>
            <a:ext cx="5726575" cy="674688"/>
          </a:xfrm>
        </p:spPr>
        <p:txBody>
          <a:bodyPr anchor="ctr" anchorCtr="0"/>
          <a:lstStyle>
            <a:lvl1pPr algn="l">
              <a:defRPr sz="2000" b="1">
                <a:solidFill>
                  <a:schemeClr val="bg1">
                    <a:lumMod val="9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38600" y="1715531"/>
            <a:ext cx="3962400" cy="342694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33400" y="1803400"/>
            <a:ext cx="2286000" cy="3657600"/>
          </a:xfrm>
        </p:spPr>
        <p:txBody>
          <a:bodyPr anchor="ctr" anchorCtr="0"/>
          <a:lstStyle>
            <a:lvl1pPr marL="0" indent="0" algn="ctr">
              <a:buNone/>
              <a:defRPr sz="1400">
                <a:solidFill>
                  <a:schemeClr val="bg1">
                    <a:lumMod val="90000"/>
                  </a:schemeClr>
                </a:solidFill>
              </a:defRPr>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8376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24200" y="4792665"/>
            <a:ext cx="5486400" cy="566739"/>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71800" y="177800"/>
            <a:ext cx="5943600" cy="44704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3124200" y="5359406"/>
            <a:ext cx="5486400" cy="804863"/>
          </a:xfrm>
        </p:spPr>
        <p:txBody>
          <a:bodyPr/>
          <a:lstStyle>
            <a:lvl1pPr marL="0" indent="0">
              <a:buNone/>
              <a:defRPr sz="1400">
                <a:solidFill>
                  <a:schemeClr val="bg1">
                    <a:lumMod val="90000"/>
                  </a:schemeClr>
                </a:solidFill>
              </a:defRPr>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025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8250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89098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362200" y="1422400"/>
            <a:ext cx="4648200" cy="838200"/>
          </a:xfrm>
        </p:spPr>
        <p:txBody>
          <a:bodyPr anchor="ctr">
            <a:normAutofit/>
          </a:bodyPr>
          <a:lstStyle>
            <a:lvl1pPr marL="57146" indent="0">
              <a:buFontTx/>
              <a:buNone/>
              <a:defRPr sz="1800" baseline="0">
                <a:solidFill>
                  <a:schemeClr val="bg1">
                    <a:lumMod val="95000"/>
                  </a:schemeClr>
                </a:solidFill>
              </a:defRPr>
            </a:lvl1pPr>
          </a:lstStyle>
          <a:p>
            <a:pPr lvl="0"/>
            <a:r>
              <a:rPr lang="en-US" dirty="0" smtClean="0"/>
              <a:t>Click to edit Master text styles</a:t>
            </a:r>
          </a:p>
        </p:txBody>
      </p:sp>
      <p:sp>
        <p:nvSpPr>
          <p:cNvPr id="7" name="Text Placeholder 8"/>
          <p:cNvSpPr>
            <a:spLocks noGrp="1"/>
          </p:cNvSpPr>
          <p:nvPr>
            <p:ph type="body" sz="quarter" idx="16"/>
          </p:nvPr>
        </p:nvSpPr>
        <p:spPr>
          <a:xfrm>
            <a:off x="2362200" y="2260600"/>
            <a:ext cx="4648200" cy="838200"/>
          </a:xfrm>
        </p:spPr>
        <p:txBody>
          <a:bodyPr anchor="ctr">
            <a:normAutofit/>
          </a:bodyPr>
          <a:lstStyle>
            <a:lvl1pPr marL="57146" indent="0">
              <a:buFontTx/>
              <a:buNone/>
              <a:defRPr sz="1800" baseline="0">
                <a:solidFill>
                  <a:schemeClr val="bg1">
                    <a:lumMod val="95000"/>
                  </a:schemeClr>
                </a:solidFill>
              </a:defRPr>
            </a:lvl1pPr>
          </a:lstStyle>
          <a:p>
            <a:pPr lvl="0"/>
            <a:r>
              <a:rPr lang="en-US" dirty="0" smtClean="0"/>
              <a:t>Click to edit Master text styles</a:t>
            </a:r>
          </a:p>
        </p:txBody>
      </p:sp>
      <p:sp>
        <p:nvSpPr>
          <p:cNvPr id="8" name="Text Placeholder 8"/>
          <p:cNvSpPr>
            <a:spLocks noGrp="1"/>
          </p:cNvSpPr>
          <p:nvPr>
            <p:ph type="body" sz="quarter" idx="17"/>
          </p:nvPr>
        </p:nvSpPr>
        <p:spPr>
          <a:xfrm>
            <a:off x="2362200" y="3098800"/>
            <a:ext cx="4648200" cy="838200"/>
          </a:xfrm>
        </p:spPr>
        <p:txBody>
          <a:bodyPr anchor="ctr">
            <a:normAutofit/>
          </a:bodyPr>
          <a:lstStyle>
            <a:lvl1pPr marL="57146" indent="0">
              <a:buFontTx/>
              <a:buNone/>
              <a:defRPr sz="18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8"/>
          </p:nvPr>
        </p:nvSpPr>
        <p:spPr>
          <a:xfrm>
            <a:off x="2362200" y="3937000"/>
            <a:ext cx="4648200" cy="838200"/>
          </a:xfrm>
        </p:spPr>
        <p:txBody>
          <a:bodyPr anchor="ctr">
            <a:normAutofit/>
          </a:bodyPr>
          <a:lstStyle>
            <a:lvl1pPr marL="57146" indent="0">
              <a:buFontTx/>
              <a:buNone/>
              <a:defRPr sz="1800" baseline="0">
                <a:solidFill>
                  <a:schemeClr val="bg1">
                    <a:lumMod val="95000"/>
                  </a:schemeClr>
                </a:solidFill>
              </a:defRPr>
            </a:lvl1pPr>
          </a:lstStyle>
          <a:p>
            <a:pPr lvl="0"/>
            <a:r>
              <a:rPr lang="en-US" dirty="0" smtClean="0"/>
              <a:t>Click to edit Master text styles</a:t>
            </a:r>
          </a:p>
        </p:txBody>
      </p:sp>
      <p:sp>
        <p:nvSpPr>
          <p:cNvPr id="2" name="Title 1"/>
          <p:cNvSpPr>
            <a:spLocks noGrp="1"/>
          </p:cNvSpPr>
          <p:nvPr>
            <p:ph type="title"/>
          </p:nvPr>
        </p:nvSpPr>
        <p:spPr>
          <a:xfrm>
            <a:off x="152401" y="177804"/>
            <a:ext cx="6553202" cy="525463"/>
          </a:xfrm>
        </p:spPr>
        <p:txBody>
          <a:bodyPr/>
          <a:lstStyle>
            <a:lvl1pPr algn="l">
              <a:defRPr/>
            </a:lvl1pPr>
          </a:lstStyle>
          <a:p>
            <a:r>
              <a:rPr lang="en-US" smtClean="0"/>
              <a:t>Click to edit Master title style</a:t>
            </a:r>
            <a:endParaRPr lang="en-US"/>
          </a:p>
        </p:txBody>
      </p:sp>
    </p:spTree>
    <p:extLst>
      <p:ext uri="{BB962C8B-B14F-4D97-AF65-F5344CB8AC3E}">
        <p14:creationId xmlns:p14="http://schemas.microsoft.com/office/powerpoint/2010/main" val="23025603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772128-EA7F-4DBA-8117-71230786D5F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7D2AFEB-88B2-4B80-A843-21EDDDAA664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5CA4BCB-CD95-4578-AAF7-787A5EF08BDD}"/>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5" name="Footer Placeholder 4">
            <a:extLst>
              <a:ext uri="{FF2B5EF4-FFF2-40B4-BE49-F238E27FC236}">
                <a16:creationId xmlns:a16="http://schemas.microsoft.com/office/drawing/2014/main" xmlns="" id="{1960A907-4E28-4910-BCB6-B332093DD3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0E64A1D-6623-4B9B-B593-798A7FEAA6F1}"/>
              </a:ext>
            </a:extLst>
          </p:cNvPr>
          <p:cNvSpPr>
            <a:spLocks noGrp="1"/>
          </p:cNvSpPr>
          <p:nvPr>
            <p:ph type="sldNum" sz="quarter" idx="12"/>
          </p:nvPr>
        </p:nvSpPr>
        <p:spPr/>
        <p:txBody>
          <a:bodyPr/>
          <a:lstStyle/>
          <a:p>
            <a:fld id="{6A08796B-7592-412F-B433-3700897BFA34}" type="slidenum">
              <a:rPr lang="en-GB" smtClean="0"/>
              <a:t>‹#›</a:t>
            </a:fld>
            <a:endParaRPr lang="en-GB"/>
          </a:p>
        </p:txBody>
      </p:sp>
    </p:spTree>
    <p:extLst>
      <p:ext uri="{BB962C8B-B14F-4D97-AF65-F5344CB8AC3E}">
        <p14:creationId xmlns:p14="http://schemas.microsoft.com/office/powerpoint/2010/main" val="3213580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6629400" y="2234527"/>
            <a:ext cx="1905000" cy="3937676"/>
          </a:xfrm>
        </p:spPr>
        <p:txBody>
          <a:bodyPr anchor="ctr" anchorCtr="0">
            <a:normAutofit/>
          </a:bodyPr>
          <a:lstStyle>
            <a:lvl1pPr marL="57146" indent="0" algn="ctr">
              <a:buFontTx/>
              <a:buNone/>
              <a:defRPr sz="1800" baseline="0">
                <a:solidFill>
                  <a:schemeClr val="bg1"/>
                </a:solidFill>
              </a:defRPr>
            </a:lvl1pPr>
          </a:lstStyle>
          <a:p>
            <a:pPr lvl="0"/>
            <a:r>
              <a:rPr lang="en-US" dirty="0" smtClean="0"/>
              <a:t>Click to edit Master text styles</a:t>
            </a:r>
          </a:p>
        </p:txBody>
      </p:sp>
      <p:sp>
        <p:nvSpPr>
          <p:cNvPr id="7" name="Text Placeholder 8"/>
          <p:cNvSpPr>
            <a:spLocks noGrp="1"/>
          </p:cNvSpPr>
          <p:nvPr>
            <p:ph type="body" sz="quarter" idx="16"/>
          </p:nvPr>
        </p:nvSpPr>
        <p:spPr>
          <a:xfrm>
            <a:off x="3581400" y="2209800"/>
            <a:ext cx="1905000" cy="3977605"/>
          </a:xfrm>
        </p:spPr>
        <p:txBody>
          <a:bodyPr anchor="ctr" anchorCtr="0">
            <a:normAutofit/>
          </a:bodyPr>
          <a:lstStyle>
            <a:lvl1pPr marL="57146" indent="0" algn="ctr">
              <a:buFontTx/>
              <a:buNone/>
              <a:defRPr sz="1800" baseline="0">
                <a:solidFill>
                  <a:schemeClr val="bg1"/>
                </a:solidFill>
              </a:defRPr>
            </a:lvl1pPr>
          </a:lstStyle>
          <a:p>
            <a:pPr lvl="0"/>
            <a:r>
              <a:rPr lang="en-US" dirty="0" smtClean="0"/>
              <a:t>Click to edit Master text styles</a:t>
            </a:r>
          </a:p>
        </p:txBody>
      </p:sp>
      <p:sp>
        <p:nvSpPr>
          <p:cNvPr id="8" name="Text Placeholder 8"/>
          <p:cNvSpPr>
            <a:spLocks noGrp="1"/>
          </p:cNvSpPr>
          <p:nvPr>
            <p:ph type="body" sz="quarter" idx="17"/>
          </p:nvPr>
        </p:nvSpPr>
        <p:spPr>
          <a:xfrm>
            <a:off x="533400" y="2234527"/>
            <a:ext cx="1905000" cy="3937676"/>
          </a:xfrm>
        </p:spPr>
        <p:txBody>
          <a:bodyPr anchor="ctr" anchorCtr="0">
            <a:normAutofit/>
          </a:bodyPr>
          <a:lstStyle>
            <a:lvl1pPr marL="57146" indent="0" algn="ctr">
              <a:buFontTx/>
              <a:buNone/>
              <a:defRPr sz="1800" baseline="0">
                <a:solidFill>
                  <a:schemeClr val="bg1"/>
                </a:solidFill>
              </a:defRPr>
            </a:lvl1pPr>
          </a:lstStyle>
          <a:p>
            <a:pPr lvl="0"/>
            <a:r>
              <a:rPr lang="en-US" dirty="0" smtClean="0"/>
              <a:t>Click to edit Master text styles</a:t>
            </a:r>
          </a:p>
        </p:txBody>
      </p:sp>
      <p:sp>
        <p:nvSpPr>
          <p:cNvPr id="2" name="Title 1"/>
          <p:cNvSpPr>
            <a:spLocks noGrp="1"/>
          </p:cNvSpPr>
          <p:nvPr>
            <p:ph type="title"/>
          </p:nvPr>
        </p:nvSpPr>
        <p:spPr>
          <a:xfrm>
            <a:off x="152401" y="177804"/>
            <a:ext cx="6553202" cy="525463"/>
          </a:xfrm>
        </p:spPr>
        <p:txBody>
          <a:bodyPr/>
          <a:lstStyle>
            <a:lvl1pPr algn="l">
              <a:defRPr>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200917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914400" y="304800"/>
            <a:ext cx="3276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304801"/>
            <a:ext cx="4495800" cy="3125315"/>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3429000"/>
            <a:ext cx="3276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429000"/>
            <a:ext cx="4648200" cy="3048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02205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7559675"/>
            <a:ext cx="2895600" cy="365125"/>
          </a:xfrm>
        </p:spPr>
        <p:txBody>
          <a:bodyPr/>
          <a:lstStyle>
            <a:lvl1pPr>
              <a:defRPr>
                <a:solidFill>
                  <a:schemeClr val="accent2">
                    <a:lumMod val="60000"/>
                    <a:lumOff val="40000"/>
                  </a:schemeClr>
                </a:solidFill>
              </a:defRPr>
            </a:lvl1pPr>
          </a:lstStyle>
          <a:p>
            <a:endParaRPr lang="en-US" dirty="0">
              <a:solidFill>
                <a:srgbClr val="F7291E">
                  <a:lumMod val="60000"/>
                  <a:lumOff val="40000"/>
                </a:srgbClr>
              </a:solidFill>
            </a:endParaRPr>
          </a:p>
        </p:txBody>
      </p:sp>
      <p:sp>
        <p:nvSpPr>
          <p:cNvPr id="4" name="Slide Number Placeholder 3"/>
          <p:cNvSpPr>
            <a:spLocks noGrp="1"/>
          </p:cNvSpPr>
          <p:nvPr>
            <p:ph type="sldNum" sz="quarter" idx="11"/>
          </p:nvPr>
        </p:nvSpPr>
        <p:spPr>
          <a:xfrm>
            <a:off x="6553200" y="7559675"/>
            <a:ext cx="21336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dirty="0">
              <a:solidFill>
                <a:srgbClr val="F7291E">
                  <a:lumMod val="60000"/>
                  <a:lumOff val="40000"/>
                </a:srgbClr>
              </a:solidFill>
            </a:endParaRPr>
          </a:p>
        </p:txBody>
      </p:sp>
      <p:sp>
        <p:nvSpPr>
          <p:cNvPr id="15" name="Content Placeholder 2"/>
          <p:cNvSpPr>
            <a:spLocks noGrp="1"/>
          </p:cNvSpPr>
          <p:nvPr>
            <p:ph sz="half" idx="15"/>
          </p:nvPr>
        </p:nvSpPr>
        <p:spPr>
          <a:xfrm>
            <a:off x="685805" y="-2235199"/>
            <a:ext cx="2514597" cy="2514600"/>
          </a:xfrm>
        </p:spPr>
        <p:txBody>
          <a:bodyPr/>
          <a:lstStyle>
            <a:lvl1pPr>
              <a:defRPr sz="2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390896" y="-2235199"/>
            <a:ext cx="2514600" cy="2514600"/>
          </a:xfrm>
        </p:spPr>
        <p:txBody>
          <a:bodyPr/>
          <a:lstStyle>
            <a:lvl1pPr>
              <a:defRPr sz="2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5996" y="-2235199"/>
            <a:ext cx="2514600" cy="2514600"/>
          </a:xfrm>
        </p:spPr>
        <p:txBody>
          <a:bodyPr/>
          <a:lstStyle>
            <a:lvl1pPr>
              <a:defRPr sz="2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a:xfrm>
            <a:off x="76201" y="177804"/>
            <a:ext cx="6553202" cy="525463"/>
          </a:xfrm>
        </p:spPr>
        <p:txBody>
          <a:bodyPr/>
          <a:lstStyle>
            <a:lvl1pPr algn="l">
              <a:defRPr>
                <a:solidFill>
                  <a:schemeClr val="accent2">
                    <a:lumMod val="60000"/>
                    <a:lumOff val="4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406621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2971801" y="177804"/>
            <a:ext cx="6019802" cy="525463"/>
          </a:xfrm>
        </p:spPr>
        <p:txBody>
          <a:bodyPr/>
          <a:lstStyle>
            <a:lvl1pPr algn="l">
              <a:defRPr>
                <a:solidFill>
                  <a:schemeClr val="accent1">
                    <a:lumMod val="60000"/>
                    <a:lumOff val="40000"/>
                  </a:schemeClr>
                </a:solidFill>
              </a:defRPr>
            </a:lvl1pPr>
          </a:lstStyle>
          <a:p>
            <a:r>
              <a:rPr lang="en-US" smtClean="0"/>
              <a:t>Click to edit Master title style</a:t>
            </a:r>
            <a:endParaRPr lang="en-US"/>
          </a:p>
        </p:txBody>
      </p:sp>
      <p:sp>
        <p:nvSpPr>
          <p:cNvPr id="13" name="Content Placeholder 12"/>
          <p:cNvSpPr>
            <a:spLocks noGrp="1"/>
          </p:cNvSpPr>
          <p:nvPr>
            <p:ph sz="quarter" idx="13"/>
          </p:nvPr>
        </p:nvSpPr>
        <p:spPr>
          <a:xfrm>
            <a:off x="2971800" y="990600"/>
            <a:ext cx="60198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931793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6356352"/>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2971800" y="1295400"/>
            <a:ext cx="59436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465392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6356352"/>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276598" y="1295400"/>
            <a:ext cx="61722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200398" y="381006"/>
            <a:ext cx="6553202" cy="525463"/>
          </a:xfrm>
        </p:spPr>
        <p:txBody>
          <a:bodyPr/>
          <a:lstStyle>
            <a:lvl1pPr algn="l">
              <a:defRPr/>
            </a:lvl1pPr>
          </a:lstStyle>
          <a:p>
            <a:r>
              <a:rPr lang="en-US" smtClean="0"/>
              <a:t>Click to edit Master title style</a:t>
            </a:r>
            <a:endParaRPr lang="en-US"/>
          </a:p>
        </p:txBody>
      </p:sp>
    </p:spTree>
    <p:extLst>
      <p:ext uri="{BB962C8B-B14F-4D97-AF65-F5344CB8AC3E}">
        <p14:creationId xmlns:p14="http://schemas.microsoft.com/office/powerpoint/2010/main" val="11747352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304801"/>
            <a:ext cx="3732334" cy="639763"/>
          </a:xfrm>
        </p:spPr>
        <p:txBody>
          <a:bodyPr anchor="b">
            <a:noAutofit/>
          </a:bodyPr>
          <a:lstStyle>
            <a:lvl1pPr marL="0" indent="0">
              <a:buNone/>
              <a:defRPr sz="20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9400" y="1066804"/>
            <a:ext cx="3732334"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8000" y="304801"/>
            <a:ext cx="3733800" cy="639763"/>
          </a:xfrm>
        </p:spPr>
        <p:txBody>
          <a:bodyPr anchor="b">
            <a:noAutofit/>
          </a:bodyPr>
          <a:lstStyle>
            <a:lvl1pPr marL="0" indent="0">
              <a:buNone/>
              <a:defRPr sz="20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858000" y="1066804"/>
            <a:ext cx="3733800" cy="51053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576583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362200" y="1422400"/>
            <a:ext cx="4648200" cy="838200"/>
          </a:xfrm>
        </p:spPr>
        <p:txBody>
          <a:bodyPr anchor="ctr">
            <a:normAutofit/>
          </a:bodyPr>
          <a:lstStyle>
            <a:lvl1pPr marL="57146"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2362200" y="2260600"/>
            <a:ext cx="4648200" cy="838200"/>
          </a:xfrm>
        </p:spPr>
        <p:txBody>
          <a:bodyPr anchor="ctr">
            <a:normAutofit/>
          </a:bodyPr>
          <a:lstStyle>
            <a:lvl1pPr marL="57146"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2362200" y="3098800"/>
            <a:ext cx="4648200" cy="838200"/>
          </a:xfrm>
        </p:spPr>
        <p:txBody>
          <a:bodyPr anchor="ctr">
            <a:normAutofit/>
          </a:bodyPr>
          <a:lstStyle>
            <a:lvl1pPr marL="57146"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2362200" y="3937000"/>
            <a:ext cx="4648200" cy="838200"/>
          </a:xfrm>
        </p:spPr>
        <p:txBody>
          <a:bodyPr anchor="ctr">
            <a:normAutofit/>
          </a:bodyPr>
          <a:lstStyle>
            <a:lvl1pPr marL="57146"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21691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914400" y="304800"/>
            <a:ext cx="3276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304801"/>
            <a:ext cx="4495800" cy="3125315"/>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3429000"/>
            <a:ext cx="3276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429000"/>
            <a:ext cx="4648200" cy="3048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36894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7559675"/>
            <a:ext cx="2895600" cy="365125"/>
          </a:xfrm>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6553200" y="7559675"/>
            <a:ext cx="2133600" cy="365125"/>
          </a:xfrm>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381002" y="3225807"/>
            <a:ext cx="2514597" cy="3352799"/>
          </a:xfrm>
        </p:spPr>
        <p:txBody>
          <a:bodyPr lIns="274301" tIns="0" rIns="182867">
            <a:normAutofit/>
          </a:bodyPr>
          <a:lstStyle>
            <a:lvl1pPr>
              <a:lnSpc>
                <a:spcPts val="2000"/>
              </a:lnSpc>
              <a:defRPr sz="1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086102" y="3225807"/>
            <a:ext cx="2514597" cy="3352799"/>
          </a:xfrm>
        </p:spPr>
        <p:txBody>
          <a:bodyPr lIns="274301" tIns="0" rIns="182867">
            <a:normAutofit/>
          </a:bodyPr>
          <a:lstStyle>
            <a:lvl1pPr>
              <a:lnSpc>
                <a:spcPts val="2000"/>
              </a:lnSpc>
              <a:defRPr sz="1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791199" y="3225807"/>
            <a:ext cx="2514597" cy="3352799"/>
          </a:xfrm>
        </p:spPr>
        <p:txBody>
          <a:bodyPr lIns="274301" tIns="0" rIns="182867">
            <a:normAutofit/>
          </a:bodyPr>
          <a:lstStyle>
            <a:lvl1pPr>
              <a:lnSpc>
                <a:spcPts val="2000"/>
              </a:lnSpc>
              <a:defRPr sz="1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81002" y="711201"/>
            <a:ext cx="2514597" cy="2514600"/>
          </a:xfrm>
        </p:spPr>
        <p:txBody>
          <a:bodyPr/>
          <a:lstStyle>
            <a:lvl1pPr>
              <a:defRPr sz="2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086096" y="711201"/>
            <a:ext cx="2514600" cy="2514600"/>
          </a:xfrm>
        </p:spPr>
        <p:txBody>
          <a:bodyPr/>
          <a:lstStyle>
            <a:lvl1pPr>
              <a:defRPr sz="2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791196" y="711201"/>
            <a:ext cx="2514600" cy="2514600"/>
          </a:xfrm>
        </p:spPr>
        <p:txBody>
          <a:bodyPr/>
          <a:lstStyle>
            <a:lvl1pPr>
              <a:defRPr sz="2800">
                <a:solidFill>
                  <a:schemeClr val="accent2">
                    <a:lumMod val="60000"/>
                    <a:lumOff val="4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a:xfrm>
            <a:off x="152401" y="177804"/>
            <a:ext cx="6553202" cy="525463"/>
          </a:xfrm>
        </p:spPr>
        <p:txBody>
          <a:bodyPr/>
          <a:lstStyle>
            <a:lvl1pPr algn="l">
              <a:defRPr>
                <a:solidFill>
                  <a:schemeClr val="accent2">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3910733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80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6E103-D387-4978-85AF-DA06CDBBA5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98FE846-B1FC-4110-BF77-0ED5FB8EAC7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3C67C7C-8DDC-4FBB-872F-880CD6841E5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6533A54-2289-43C8-85E4-D61BB8EC5012}"/>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6" name="Footer Placeholder 5">
            <a:extLst>
              <a:ext uri="{FF2B5EF4-FFF2-40B4-BE49-F238E27FC236}">
                <a16:creationId xmlns:a16="http://schemas.microsoft.com/office/drawing/2014/main" xmlns="" id="{75969852-4057-4FD7-B5E1-FD088614E9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5372B78-96D3-442D-B247-4D5D547E3EF8}"/>
              </a:ext>
            </a:extLst>
          </p:cNvPr>
          <p:cNvSpPr>
            <a:spLocks noGrp="1"/>
          </p:cNvSpPr>
          <p:nvPr>
            <p:ph type="sldNum" sz="quarter" idx="12"/>
          </p:nvPr>
        </p:nvSpPr>
        <p:spPr/>
        <p:txBody>
          <a:bodyPr/>
          <a:lstStyle/>
          <a:p>
            <a:fld id="{6A08796B-7592-412F-B433-3700897BFA34}" type="slidenum">
              <a:rPr lang="en-GB" smtClean="0"/>
              <a:t>‹#›</a:t>
            </a:fld>
            <a:endParaRPr lang="en-GB"/>
          </a:p>
        </p:txBody>
      </p:sp>
    </p:spTree>
    <p:extLst>
      <p:ext uri="{BB962C8B-B14F-4D97-AF65-F5344CB8AC3E}">
        <p14:creationId xmlns:p14="http://schemas.microsoft.com/office/powerpoint/2010/main" val="191846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EA3F5-68B4-4F01-A7C9-C1F0242C86B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5CA326E-F212-4D84-8796-D52A806F2EF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D089D38E-0E24-4EF0-BB96-4EC23C78705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AC8B6AE-D278-4DA0-A9AA-23C5D320DF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D870B086-8F50-45CD-8062-55E490D879A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45A4D7C-C6F8-4CAE-B675-8D3F138C6C32}"/>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8" name="Footer Placeholder 7">
            <a:extLst>
              <a:ext uri="{FF2B5EF4-FFF2-40B4-BE49-F238E27FC236}">
                <a16:creationId xmlns:a16="http://schemas.microsoft.com/office/drawing/2014/main" xmlns="" id="{9E9F8EC8-9FE2-4DED-A5AB-B9B02ED25B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EFDEE3C-F68E-4B78-B38B-C94C5DD56C79}"/>
              </a:ext>
            </a:extLst>
          </p:cNvPr>
          <p:cNvSpPr>
            <a:spLocks noGrp="1"/>
          </p:cNvSpPr>
          <p:nvPr>
            <p:ph type="sldNum" sz="quarter" idx="12"/>
          </p:nvPr>
        </p:nvSpPr>
        <p:spPr/>
        <p:txBody>
          <a:bodyPr/>
          <a:lstStyle/>
          <a:p>
            <a:fld id="{6A08796B-7592-412F-B433-3700897BFA34}" type="slidenum">
              <a:rPr lang="en-GB" smtClean="0"/>
              <a:t>‹#›</a:t>
            </a:fld>
            <a:endParaRPr lang="en-GB"/>
          </a:p>
        </p:txBody>
      </p:sp>
    </p:spTree>
    <p:extLst>
      <p:ext uri="{BB962C8B-B14F-4D97-AF65-F5344CB8AC3E}">
        <p14:creationId xmlns:p14="http://schemas.microsoft.com/office/powerpoint/2010/main" val="236823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4DC7A-2DE8-4772-A871-0D1E906E66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238492C-D7DC-4750-95BA-2831968F58D0}"/>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4" name="Footer Placeholder 3">
            <a:extLst>
              <a:ext uri="{FF2B5EF4-FFF2-40B4-BE49-F238E27FC236}">
                <a16:creationId xmlns:a16="http://schemas.microsoft.com/office/drawing/2014/main" xmlns="" id="{3A802232-62F9-4082-809F-A57A24C6BB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D9E4B37-85E3-4A1D-AA0D-D5C294497048}"/>
              </a:ext>
            </a:extLst>
          </p:cNvPr>
          <p:cNvSpPr>
            <a:spLocks noGrp="1"/>
          </p:cNvSpPr>
          <p:nvPr>
            <p:ph type="sldNum" sz="quarter" idx="12"/>
          </p:nvPr>
        </p:nvSpPr>
        <p:spPr/>
        <p:txBody>
          <a:bodyPr/>
          <a:lstStyle/>
          <a:p>
            <a:fld id="{6A08796B-7592-412F-B433-3700897BFA34}" type="slidenum">
              <a:rPr lang="en-GB" smtClean="0"/>
              <a:t>‹#›</a:t>
            </a:fld>
            <a:endParaRPr lang="en-GB"/>
          </a:p>
        </p:txBody>
      </p:sp>
    </p:spTree>
    <p:extLst>
      <p:ext uri="{BB962C8B-B14F-4D97-AF65-F5344CB8AC3E}">
        <p14:creationId xmlns:p14="http://schemas.microsoft.com/office/powerpoint/2010/main" val="126188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9397E8A-6DEA-4B10-8B15-F45E4881D752}"/>
              </a:ext>
            </a:extLst>
          </p:cNvPr>
          <p:cNvSpPr>
            <a:spLocks noGrp="1"/>
          </p:cNvSpPr>
          <p:nvPr>
            <p:ph type="dt" sz="half" idx="10"/>
          </p:nvPr>
        </p:nvSpPr>
        <p:spPr/>
        <p:txBody>
          <a:bodyPr/>
          <a:lstStyle/>
          <a:p>
            <a:fld id="{1E6BE998-B0A9-4E59-8DE5-FB7D50BD7E7E}" type="datetimeFigureOut">
              <a:rPr lang="en-GB" smtClean="0"/>
              <a:t>19/09/2018</a:t>
            </a:fld>
            <a:endParaRPr lang="en-GB"/>
          </a:p>
        </p:txBody>
      </p:sp>
      <p:sp>
        <p:nvSpPr>
          <p:cNvPr id="3" name="Footer Placeholder 2">
            <a:extLst>
              <a:ext uri="{FF2B5EF4-FFF2-40B4-BE49-F238E27FC236}">
                <a16:creationId xmlns:a16="http://schemas.microsoft.com/office/drawing/2014/main" xmlns="" id="{285A6AA7-2A5F-4325-B809-6845FE3B67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86FDF4C-78C9-44D7-892A-DAA26BF00E17}"/>
              </a:ext>
            </a:extLst>
          </p:cNvPr>
          <p:cNvSpPr>
            <a:spLocks noGrp="1"/>
          </p:cNvSpPr>
          <p:nvPr>
            <p:ph type="sldNum" sz="quarter" idx="12"/>
          </p:nvPr>
        </p:nvSpPr>
        <p:spPr/>
        <p:txBody>
          <a:bodyPr/>
          <a:lstStyle/>
          <a:p>
            <a:fld id="{6A08796B-7592-412F-B433-3700897BFA34}" type="slidenum">
              <a:rPr lang="en-GB" smtClean="0"/>
              <a:t>‹#›</a:t>
            </a:fld>
            <a:endParaRPr lang="en-GB"/>
          </a:p>
        </p:txBody>
      </p:sp>
      <p:sp>
        <p:nvSpPr>
          <p:cNvPr id="5" name="Freeform: Shape 8">
            <a:extLst>
              <a:ext uri="{FF2B5EF4-FFF2-40B4-BE49-F238E27FC236}">
                <a16:creationId xmlns="" xmlns:a16="http://schemas.microsoft.com/office/drawing/2014/main" id="{8E9D6CE0-B2E5-4228-8882-6F22F77F5256}"/>
              </a:ext>
            </a:extLst>
          </p:cNvPr>
          <p:cNvSpPr>
            <a:spLocks noGrp="1"/>
          </p:cNvSpPr>
          <p:nvPr>
            <p:ph type="pic" sz="quarter" idx="13"/>
          </p:nvPr>
        </p:nvSpPr>
        <p:spPr>
          <a:xfrm>
            <a:off x="4098274" y="0"/>
            <a:ext cx="5045725"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94421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lumOff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208B25-D975-4985-9794-5864616293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245A561-AA82-458A-AF14-C88083A589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657906E-799E-4426-9056-FB7D04AE3E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6BE998-B0A9-4E59-8DE5-FB7D50BD7E7E}" type="datetimeFigureOut">
              <a:rPr lang="en-GB" smtClean="0"/>
              <a:t>19/09/2018</a:t>
            </a:fld>
            <a:endParaRPr lang="en-GB"/>
          </a:p>
        </p:txBody>
      </p:sp>
      <p:sp>
        <p:nvSpPr>
          <p:cNvPr id="5" name="Footer Placeholder 4">
            <a:extLst>
              <a:ext uri="{FF2B5EF4-FFF2-40B4-BE49-F238E27FC236}">
                <a16:creationId xmlns:a16="http://schemas.microsoft.com/office/drawing/2014/main" xmlns="" id="{C51664EC-0342-4584-8202-D0C1584E937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2063E52-C05B-430A-8751-70DA3188697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08796B-7592-412F-B433-3700897BFA34}" type="slidenum">
              <a:rPr lang="en-GB" smtClean="0"/>
              <a:t>‹#›</a:t>
            </a:fld>
            <a:endParaRPr lang="en-GB"/>
          </a:p>
        </p:txBody>
      </p:sp>
    </p:spTree>
    <p:extLst>
      <p:ext uri="{BB962C8B-B14F-4D97-AF65-F5344CB8AC3E}">
        <p14:creationId xmlns:p14="http://schemas.microsoft.com/office/powerpoint/2010/main" val="2490146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9" tIns="34289" rIns="68579"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68579" tIns="34289" rIns="68579" bIns="3428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fld id="{CF350E0B-4DDC-40FA-B112-ECD7580B1CD5}" type="datetimeFigureOut">
              <a:rPr lang="en-US" smtClean="0">
                <a:solidFill>
                  <a:prstClr val="black">
                    <a:tint val="75000"/>
                  </a:prstClr>
                </a:solidFill>
              </a:rPr>
              <a:pPr defTabSz="685783"/>
              <a:t>9/19/2018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2CFD6C3D-3C39-4E71-AD40-C7C2E335E6A9}"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8102393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5867400" y="3835400"/>
            <a:ext cx="9525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en-US">
              <a:solidFill>
                <a:prstClr val="white"/>
              </a:solidFill>
            </a:endParaRPr>
          </a:p>
        </p:txBody>
      </p:sp>
      <p:sp>
        <p:nvSpPr>
          <p:cNvPr id="4" name="Date Placeholder 3"/>
          <p:cNvSpPr>
            <a:spLocks noGrp="1"/>
          </p:cNvSpPr>
          <p:nvPr>
            <p:ph type="dt" sz="half" idx="2"/>
          </p:nvPr>
        </p:nvSpPr>
        <p:spPr>
          <a:xfrm>
            <a:off x="457200" y="6356352"/>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pPr defTabSz="914333"/>
            <a:fld id="{6EB7948D-65B7-4FEC-80B5-36D7629B101D}" type="datetimeFigureOut">
              <a:rPr lang="en-US" smtClean="0">
                <a:solidFill>
                  <a:prstClr val="black">
                    <a:tint val="75000"/>
                  </a:prstClr>
                </a:solidFill>
              </a:rPr>
              <a:pPr defTabSz="914333"/>
              <a:t>9/19/2018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pPr defTabSz="914333"/>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pPr defTabSz="914333"/>
            <a:fld id="{FD99AA8B-2E7A-4BBC-8FDE-CA7CF71DD330}" type="slidenum">
              <a:rPr lang="en-US" smtClean="0">
                <a:solidFill>
                  <a:prstClr val="black">
                    <a:tint val="75000"/>
                  </a:prstClr>
                </a:solidFill>
              </a:rPr>
              <a:pPr defTabSz="914333"/>
              <a:t>‹#›</a:t>
            </a:fld>
            <a:endParaRPr lang="en-US">
              <a:solidFill>
                <a:prstClr val="black">
                  <a:tint val="75000"/>
                </a:prstClr>
              </a:solidFill>
            </a:endParaRPr>
          </a:p>
        </p:txBody>
      </p:sp>
      <p:sp>
        <p:nvSpPr>
          <p:cNvPr id="3" name="Text Placeholder 2"/>
          <p:cNvSpPr>
            <a:spLocks noGrp="1"/>
          </p:cNvSpPr>
          <p:nvPr>
            <p:ph type="body" idx="1"/>
          </p:nvPr>
        </p:nvSpPr>
        <p:spPr>
          <a:xfrm>
            <a:off x="3124200" y="990600"/>
            <a:ext cx="5638800" cy="5181600"/>
          </a:xfrm>
          <a:prstGeom prst="rect">
            <a:avLst/>
          </a:prstGeom>
        </p:spPr>
        <p:txBody>
          <a:bodyPr vert="horz" lIns="91434" tIns="45717" rIns="91434" bIns="4571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209801" y="177804"/>
            <a:ext cx="6553202" cy="525463"/>
          </a:xfrm>
          <a:prstGeom prst="rect">
            <a:avLst/>
          </a:prstGeom>
        </p:spPr>
        <p:txBody>
          <a:bodyPr vert="horz" lIns="91434" tIns="45717" rIns="91434" bIns="45717"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2847762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timing>
    <p:tnLst>
      <p:par>
        <p:cTn id="1" dur="indefinite" restart="never" nodeType="tmRoot"/>
      </p:par>
    </p:tnLst>
  </p:timing>
  <p:txStyles>
    <p:titleStyle>
      <a:lvl1pPr algn="r" defTabSz="914333" rtl="0" eaLnBrk="1" latinLnBrk="0" hangingPunct="1">
        <a:spcBef>
          <a:spcPct val="0"/>
        </a:spcBef>
        <a:buNone/>
        <a:defRPr sz="2800" kern="1200">
          <a:solidFill>
            <a:schemeClr val="bg1">
              <a:lumMod val="95000"/>
            </a:schemeClr>
          </a:solidFill>
          <a:latin typeface="+mj-lt"/>
          <a:ea typeface="+mj-ea"/>
          <a:cs typeface="+mj-cs"/>
        </a:defRPr>
      </a:lvl1pPr>
    </p:titleStyle>
    <p:bodyStyle>
      <a:lvl1pPr marL="0" indent="0" algn="l" defTabSz="914333"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333"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333"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333"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333" rtl="0" eaLnBrk="1" latinLnBrk="0" hangingPunct="1">
        <a:spcBef>
          <a:spcPct val="20000"/>
        </a:spcBef>
        <a:buFontTx/>
        <a:buNone/>
        <a:defRPr sz="2400" kern="1200">
          <a:solidFill>
            <a:schemeClr val="bg1">
              <a:lumMod val="10000"/>
            </a:schemeClr>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black and white photo of a city&#10;&#10;Description generated with very high confidence">
            <a:extLst>
              <a:ext uri="{FF2B5EF4-FFF2-40B4-BE49-F238E27FC236}">
                <a16:creationId xmlns:a16="http://schemas.microsoft.com/office/drawing/2014/main" xmlns="" id="{8797D4F0-3D15-47FD-842E-308E2B3A782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477" r="477"/>
          <a:stretch>
            <a:fillRect/>
          </a:stretch>
        </p:blipFill>
        <p:spPr>
          <a:xfrm>
            <a:off x="2906713" y="0"/>
            <a:ext cx="6237287" cy="3295650"/>
          </a:xfrm>
        </p:spPr>
      </p:pic>
      <p:sp>
        <p:nvSpPr>
          <p:cNvPr id="26" name="Rectangle 25">
            <a:extLst>
              <a:ext uri="{FF2B5EF4-FFF2-40B4-BE49-F238E27FC236}">
                <a16:creationId xmlns:a16="http://schemas.microsoft.com/office/drawing/2014/main" xmlns="" id="{4D31C5B8-7A02-4ACD-8D35-3442DFD2FB58}"/>
              </a:ext>
            </a:extLst>
          </p:cNvPr>
          <p:cNvSpPr/>
          <p:nvPr/>
        </p:nvSpPr>
        <p:spPr>
          <a:xfrm>
            <a:off x="574956" y="2635221"/>
            <a:ext cx="5257801" cy="2305965"/>
          </a:xfrm>
          <a:prstGeom prst="rect">
            <a:avLst/>
          </a:prstGeom>
        </p:spPr>
        <p:txBody>
          <a:bodyPr lIns="103455" tIns="51728" rIns="103455" bIns="51728">
            <a:normAutofit/>
          </a:bodyPr>
          <a:lstStyle/>
          <a:p>
            <a:pPr>
              <a:lnSpc>
                <a:spcPts val="5516"/>
              </a:lnSpc>
            </a:pPr>
            <a:r>
              <a:rPr lang="en-US" sz="5600" dirty="0">
                <a:ln w="0"/>
                <a:solidFill>
                  <a:schemeClr val="bg1"/>
                </a:solidFill>
                <a:latin typeface="Calibri Light "/>
                <a:ea typeface="Calibri Light" charset="0"/>
                <a:cs typeface="Calibri Light" charset="0"/>
              </a:rPr>
              <a:t>Awesome </a:t>
            </a:r>
            <a:br>
              <a:rPr lang="en-US" sz="5600" dirty="0">
                <a:ln w="0"/>
                <a:solidFill>
                  <a:schemeClr val="bg1"/>
                </a:solidFill>
                <a:latin typeface="Calibri Light "/>
                <a:ea typeface="Calibri Light" charset="0"/>
                <a:cs typeface="Calibri Light" charset="0"/>
              </a:rPr>
            </a:br>
            <a:r>
              <a:rPr lang="en-US" sz="5600" dirty="0">
                <a:ln w="0"/>
                <a:solidFill>
                  <a:schemeClr val="bg1"/>
                </a:solidFill>
                <a:latin typeface="Calibri Light "/>
                <a:ea typeface="Calibri Light" charset="0"/>
                <a:cs typeface="Calibri Regular" charset="0"/>
              </a:rPr>
              <a:t>Presentation</a:t>
            </a:r>
            <a:r>
              <a:rPr lang="en-US" sz="5600" dirty="0">
                <a:ln w="0"/>
                <a:solidFill>
                  <a:schemeClr val="bg1"/>
                </a:solidFill>
                <a:latin typeface="Calibri Light "/>
                <a:ea typeface="Calibri Light" charset="0"/>
                <a:cs typeface="Calibri Light" charset="0"/>
              </a:rPr>
              <a:t> </a:t>
            </a:r>
            <a:br>
              <a:rPr lang="en-US" sz="5600" dirty="0">
                <a:ln w="0"/>
                <a:solidFill>
                  <a:schemeClr val="bg1"/>
                </a:solidFill>
                <a:latin typeface="Calibri Light "/>
                <a:ea typeface="Calibri Light" charset="0"/>
                <a:cs typeface="Calibri Light" charset="0"/>
              </a:rPr>
            </a:br>
            <a:r>
              <a:rPr lang="en-US" sz="5600" dirty="0">
                <a:ln w="0"/>
                <a:solidFill>
                  <a:schemeClr val="bg1"/>
                </a:solidFill>
                <a:latin typeface="Calibri Light "/>
                <a:ea typeface="Calibri Light" charset="0"/>
                <a:cs typeface="Calibri Light" charset="0"/>
              </a:rPr>
              <a:t>Title Here</a:t>
            </a:r>
          </a:p>
        </p:txBody>
      </p:sp>
      <p:sp>
        <p:nvSpPr>
          <p:cNvPr id="27" name="TextBox 26">
            <a:extLst>
              <a:ext uri="{FF2B5EF4-FFF2-40B4-BE49-F238E27FC236}">
                <a16:creationId xmlns:a16="http://schemas.microsoft.com/office/drawing/2014/main" xmlns="" id="{9B6DCD51-F207-4F3C-81A9-04EA275D7994}"/>
              </a:ext>
            </a:extLst>
          </p:cNvPr>
          <p:cNvSpPr txBox="1"/>
          <p:nvPr/>
        </p:nvSpPr>
        <p:spPr>
          <a:xfrm>
            <a:off x="688893" y="5050312"/>
            <a:ext cx="3944964" cy="803265"/>
          </a:xfrm>
          <a:prstGeom prst="rect">
            <a:avLst/>
          </a:prstGeom>
          <a:noFill/>
        </p:spPr>
        <p:txBody>
          <a:bodyPr wrap="square" lIns="103455" tIns="51728" rIns="103455" bIns="51728" rtlCol="0">
            <a:normAutofit/>
          </a:bodyPr>
          <a:lstStyle/>
          <a:p>
            <a:r>
              <a:rPr lang="en-US" sz="1000" dirty="0">
                <a:ln w="0"/>
                <a:solidFill>
                  <a:schemeClr val="accent2">
                    <a:lumMod val="60000"/>
                    <a:lumOff val="40000"/>
                  </a:schemeClr>
                </a:solidFill>
                <a:latin typeface="Calibri Light" charset="0"/>
                <a:ea typeface="Calibri Light" charset="0"/>
              </a:rPr>
              <a:t>Lorem ipsum dolor sit </a:t>
            </a:r>
            <a:r>
              <a:rPr lang="en-US" sz="1000" dirty="0" err="1">
                <a:ln w="0"/>
                <a:solidFill>
                  <a:schemeClr val="accent2">
                    <a:lumMod val="60000"/>
                    <a:lumOff val="40000"/>
                  </a:schemeClr>
                </a:solidFill>
                <a:latin typeface="Calibri Light" charset="0"/>
                <a:ea typeface="Calibri Light" charset="0"/>
              </a:rPr>
              <a:t>amet</a:t>
            </a:r>
            <a:r>
              <a:rPr lang="en-US" sz="1000" dirty="0">
                <a:ln w="0"/>
                <a:solidFill>
                  <a:schemeClr val="accent2">
                    <a:lumMod val="60000"/>
                    <a:lumOff val="40000"/>
                  </a:schemeClr>
                </a:solidFill>
                <a:latin typeface="Calibri Light" charset="0"/>
                <a:ea typeface="Calibri Light" charset="0"/>
              </a:rPr>
              <a:t>, </a:t>
            </a:r>
            <a:r>
              <a:rPr lang="en-US" sz="1000" dirty="0" err="1">
                <a:ln w="0"/>
                <a:solidFill>
                  <a:schemeClr val="accent2">
                    <a:lumMod val="60000"/>
                    <a:lumOff val="40000"/>
                  </a:schemeClr>
                </a:solidFill>
                <a:latin typeface="Calibri Light" charset="0"/>
                <a:ea typeface="Calibri Light" charset="0"/>
              </a:rPr>
              <a:t>omnes</a:t>
            </a:r>
            <a:r>
              <a:rPr lang="en-US" sz="1000" dirty="0">
                <a:ln w="0"/>
                <a:solidFill>
                  <a:schemeClr val="accent2">
                    <a:lumMod val="60000"/>
                    <a:lumOff val="40000"/>
                  </a:schemeClr>
                </a:solidFill>
                <a:latin typeface="Calibri Light" charset="0"/>
                <a:ea typeface="Calibri Light" charset="0"/>
              </a:rPr>
              <a:t> </a:t>
            </a:r>
            <a:r>
              <a:rPr lang="en-US" sz="1000" dirty="0" err="1">
                <a:ln w="0"/>
                <a:solidFill>
                  <a:schemeClr val="accent2">
                    <a:lumMod val="60000"/>
                    <a:lumOff val="40000"/>
                  </a:schemeClr>
                </a:solidFill>
                <a:latin typeface="Calibri Light" charset="0"/>
                <a:ea typeface="Calibri Light" charset="0"/>
              </a:rPr>
              <a:t>volutpat</a:t>
            </a:r>
            <a:r>
              <a:rPr lang="en-US" sz="1000" dirty="0">
                <a:ln w="0"/>
                <a:solidFill>
                  <a:schemeClr val="accent2">
                    <a:lumMod val="60000"/>
                    <a:lumOff val="40000"/>
                  </a:schemeClr>
                </a:solidFill>
                <a:latin typeface="Calibri Light" charset="0"/>
                <a:ea typeface="Calibri Light" charset="0"/>
              </a:rPr>
              <a:t> ex sed, </a:t>
            </a:r>
            <a:r>
              <a:rPr lang="en-US" sz="1000" dirty="0" err="1">
                <a:ln w="0"/>
                <a:solidFill>
                  <a:schemeClr val="accent2">
                    <a:lumMod val="60000"/>
                    <a:lumOff val="40000"/>
                  </a:schemeClr>
                </a:solidFill>
                <a:latin typeface="Calibri Light" charset="0"/>
                <a:ea typeface="Calibri Light" charset="0"/>
              </a:rPr>
              <a:t>mediocrem</a:t>
            </a:r>
            <a:r>
              <a:rPr lang="en-US" sz="1000" dirty="0">
                <a:ln w="0"/>
                <a:solidFill>
                  <a:schemeClr val="accent2">
                    <a:lumMod val="60000"/>
                    <a:lumOff val="40000"/>
                  </a:schemeClr>
                </a:solidFill>
                <a:latin typeface="Calibri Light" charset="0"/>
                <a:ea typeface="Calibri Light" charset="0"/>
              </a:rPr>
              <a:t> </a:t>
            </a:r>
            <a:r>
              <a:rPr lang="en-US" sz="1000" dirty="0" err="1">
                <a:ln w="0"/>
                <a:solidFill>
                  <a:schemeClr val="accent2">
                    <a:lumMod val="60000"/>
                    <a:lumOff val="40000"/>
                  </a:schemeClr>
                </a:solidFill>
                <a:latin typeface="Calibri Light" charset="0"/>
                <a:ea typeface="Calibri Light" charset="0"/>
              </a:rPr>
              <a:t>maiestatis</a:t>
            </a:r>
            <a:r>
              <a:rPr lang="en-US" sz="1000" dirty="0">
                <a:ln w="0"/>
                <a:solidFill>
                  <a:schemeClr val="accent2">
                    <a:lumMod val="60000"/>
                    <a:lumOff val="40000"/>
                  </a:schemeClr>
                </a:solidFill>
                <a:latin typeface="Calibri Light" charset="0"/>
                <a:ea typeface="Calibri Light" charset="0"/>
              </a:rPr>
              <a:t> </a:t>
            </a:r>
            <a:r>
              <a:rPr lang="en-US" sz="1000" dirty="0" err="1">
                <a:ln w="0"/>
                <a:solidFill>
                  <a:schemeClr val="accent2">
                    <a:lumMod val="60000"/>
                    <a:lumOff val="40000"/>
                  </a:schemeClr>
                </a:solidFill>
                <a:latin typeface="Calibri Light" charset="0"/>
                <a:ea typeface="Calibri Light" charset="0"/>
              </a:rPr>
              <a:t>ius</a:t>
            </a:r>
            <a:r>
              <a:rPr lang="en-US" sz="1000" dirty="0">
                <a:ln w="0"/>
                <a:solidFill>
                  <a:schemeClr val="accent2">
                    <a:lumMod val="60000"/>
                    <a:lumOff val="40000"/>
                  </a:schemeClr>
                </a:solidFill>
                <a:latin typeface="Calibri Light" charset="0"/>
                <a:ea typeface="Calibri Light" charset="0"/>
              </a:rPr>
              <a:t> in </a:t>
            </a:r>
            <a:r>
              <a:rPr lang="en-US" sz="1000" dirty="0" err="1">
                <a:ln w="0"/>
                <a:solidFill>
                  <a:schemeClr val="accent2">
                    <a:lumMod val="60000"/>
                    <a:lumOff val="40000"/>
                  </a:schemeClr>
                </a:solidFill>
                <a:latin typeface="Calibri Light" charset="0"/>
                <a:ea typeface="Calibri Light" charset="0"/>
              </a:rPr>
              <a:t>ullamcorper</a:t>
            </a:r>
            <a:r>
              <a:rPr lang="en-US" sz="1700" dirty="0">
                <a:ln w="0"/>
                <a:solidFill>
                  <a:schemeClr val="accent2">
                    <a:lumMod val="60000"/>
                    <a:lumOff val="40000"/>
                  </a:schemeClr>
                </a:solidFill>
                <a:latin typeface="Calibri Light" charset="0"/>
                <a:ea typeface="Calibri Light" charset="0"/>
              </a:rPr>
              <a:t>.</a:t>
            </a:r>
          </a:p>
          <a:p>
            <a:endParaRPr lang="en-GB" sz="1700" dirty="0">
              <a:solidFill>
                <a:schemeClr val="accent2">
                  <a:lumMod val="60000"/>
                  <a:lumOff val="40000"/>
                </a:schemeClr>
              </a:solidFill>
            </a:endParaRPr>
          </a:p>
        </p:txBody>
      </p:sp>
      <p:grpSp>
        <p:nvGrpSpPr>
          <p:cNvPr id="28" name="Group 27"/>
          <p:cNvGrpSpPr/>
          <p:nvPr/>
        </p:nvGrpSpPr>
        <p:grpSpPr>
          <a:xfrm>
            <a:off x="5" y="6526463"/>
            <a:ext cx="9143996" cy="353943"/>
            <a:chOff x="0" y="6457890"/>
            <a:chExt cx="12192001" cy="406847"/>
          </a:xfrm>
        </p:grpSpPr>
        <p:sp>
          <p:nvSpPr>
            <p:cNvPr id="29" name="Rectangle 28">
              <a:extLst>
                <a:ext uri="{FF2B5EF4-FFF2-40B4-BE49-F238E27FC236}">
                  <a16:creationId xmlns:a16="http://schemas.microsoft.com/office/drawing/2014/main" xmlns="" id="{6DFA9742-011A-44F0-834A-AA4FC40588FB}"/>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0" name="TextBox 29">
              <a:extLst>
                <a:ext uri="{FF2B5EF4-FFF2-40B4-BE49-F238E27FC236}">
                  <a16:creationId xmlns:a16="http://schemas.microsoft.com/office/drawing/2014/main" xmlns="" id="{79C529E1-50D8-4FBE-AD5B-3994C9F92AFE}"/>
                </a:ext>
              </a:extLst>
            </p:cNvPr>
            <p:cNvSpPr txBox="1"/>
            <p:nvPr/>
          </p:nvSpPr>
          <p:spPr>
            <a:xfrm>
              <a:off x="0" y="6457890"/>
              <a:ext cx="12192001" cy="406847"/>
            </a:xfrm>
            <a:prstGeom prst="rect">
              <a:avLst/>
            </a:prstGeom>
            <a:noFill/>
          </p:spPr>
          <p:txBody>
            <a:bodyPr wrap="square" rtlCol="0">
              <a:spAutoFit/>
            </a:bodyPr>
            <a:lstStyle/>
            <a:p>
              <a:pPr algn="r"/>
              <a:r>
                <a:rPr lang="en-GB" sz="1700" dirty="0">
                  <a:solidFill>
                    <a:schemeClr val="bg1"/>
                  </a:solidFill>
                </a:rPr>
                <a:t>www.yourwebsite.com</a:t>
              </a:r>
            </a:p>
          </p:txBody>
        </p:sp>
      </p:grpSp>
      <p:grpSp>
        <p:nvGrpSpPr>
          <p:cNvPr id="31" name="Group 30"/>
          <p:cNvGrpSpPr/>
          <p:nvPr/>
        </p:nvGrpSpPr>
        <p:grpSpPr>
          <a:xfrm>
            <a:off x="2" y="1106868"/>
            <a:ext cx="1842913" cy="847983"/>
            <a:chOff x="0" y="129309"/>
            <a:chExt cx="2136710" cy="974732"/>
          </a:xfrm>
        </p:grpSpPr>
        <p:sp>
          <p:nvSpPr>
            <p:cNvPr id="32" name="Arrow: Pentagon 8">
              <a:extLst>
                <a:ext uri="{FF2B5EF4-FFF2-40B4-BE49-F238E27FC236}">
                  <a16:creationId xmlns:a16="http://schemas.microsoft.com/office/drawing/2014/main" xmlns="" id="{C8F565F7-08C4-4993-B037-37CF21D295AF}"/>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33" name="Picture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sp>
        <p:nvSpPr>
          <p:cNvPr id="34" name="Rectangle 10">
            <a:extLst>
              <a:ext uri="{FF2B5EF4-FFF2-40B4-BE49-F238E27FC236}">
                <a16:creationId xmlns:a16="http://schemas.microsoft.com/office/drawing/2014/main" xmlns="" id="{61276E4B-28C6-46C6-832E-595DA18C1132}"/>
              </a:ext>
            </a:extLst>
          </p:cNvPr>
          <p:cNvSpPr/>
          <p:nvPr/>
        </p:nvSpPr>
        <p:spPr>
          <a:xfrm rot="8096108">
            <a:off x="5317853" y="1959480"/>
            <a:ext cx="4836564" cy="770300"/>
          </a:xfrm>
          <a:custGeom>
            <a:avLst/>
            <a:gdLst/>
            <a:ahLst/>
            <a:cxnLst/>
            <a:rect l="l" t="t" r="r" b="b"/>
            <a:pathLst>
              <a:path w="5559491" h="893101">
                <a:moveTo>
                  <a:pt x="5559491" y="717602"/>
                </a:moveTo>
                <a:lnTo>
                  <a:pt x="5555443" y="782"/>
                </a:lnTo>
                <a:cubicBezTo>
                  <a:pt x="5533540" y="560"/>
                  <a:pt x="5511636" y="338"/>
                  <a:pt x="5489732" y="115"/>
                </a:cubicBezTo>
                <a:lnTo>
                  <a:pt x="5559491" y="0"/>
                </a:lnTo>
                <a:close/>
                <a:moveTo>
                  <a:pt x="0" y="893101"/>
                </a:moveTo>
                <a:lnTo>
                  <a:pt x="893535" y="7704"/>
                </a:lnTo>
                <a:lnTo>
                  <a:pt x="4300838" y="2078"/>
                </a:lnTo>
                <a:cubicBezTo>
                  <a:pt x="4422645" y="24008"/>
                  <a:pt x="4524692" y="105382"/>
                  <a:pt x="4601249" y="434951"/>
                </a:cubicBezTo>
                <a:lnTo>
                  <a:pt x="4608127" y="887553"/>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3455" tIns="51728" rIns="103455" bIns="51728" rtlCol="0" anchor="ctr"/>
          <a:lstStyle/>
          <a:p>
            <a:pPr algn="ctr"/>
            <a:endParaRPr lang="en-GB" sz="1500" dirty="0"/>
          </a:p>
        </p:txBody>
      </p:sp>
      <p:sp>
        <p:nvSpPr>
          <p:cNvPr id="35" name="Rectangle 5">
            <a:extLst>
              <a:ext uri="{FF2B5EF4-FFF2-40B4-BE49-F238E27FC236}">
                <a16:creationId xmlns:a16="http://schemas.microsoft.com/office/drawing/2014/main" xmlns="" id="{202578CD-1523-4C4A-B128-18526D7F3822}"/>
              </a:ext>
            </a:extLst>
          </p:cNvPr>
          <p:cNvSpPr/>
          <p:nvPr/>
        </p:nvSpPr>
        <p:spPr>
          <a:xfrm rot="2676696">
            <a:off x="1547964" y="1037200"/>
            <a:ext cx="6125695" cy="1310770"/>
          </a:xfrm>
          <a:custGeom>
            <a:avLst/>
            <a:gdLst>
              <a:gd name="connsiteX0" fmla="*/ 0 w 7073766"/>
              <a:gd name="connsiteY0" fmla="*/ 0 h 886408"/>
              <a:gd name="connsiteX1" fmla="*/ 7073766 w 7073766"/>
              <a:gd name="connsiteY1" fmla="*/ 0 h 886408"/>
              <a:gd name="connsiteX2" fmla="*/ 7073766 w 7073766"/>
              <a:gd name="connsiteY2" fmla="*/ 886408 h 886408"/>
              <a:gd name="connsiteX3" fmla="*/ 0 w 7073766"/>
              <a:gd name="connsiteY3" fmla="*/ 886408 h 886408"/>
              <a:gd name="connsiteX4" fmla="*/ 0 w 7073766"/>
              <a:gd name="connsiteY4" fmla="*/ 0 h 886408"/>
              <a:gd name="connsiteX0" fmla="*/ 0 w 7073766"/>
              <a:gd name="connsiteY0" fmla="*/ 0 h 886408"/>
              <a:gd name="connsiteX1" fmla="*/ 7073766 w 7073766"/>
              <a:gd name="connsiteY1" fmla="*/ 0 h 886408"/>
              <a:gd name="connsiteX2" fmla="*/ 7065881 w 7073766"/>
              <a:gd name="connsiteY2" fmla="*/ 525158 h 886408"/>
              <a:gd name="connsiteX3" fmla="*/ 7073766 w 7073766"/>
              <a:gd name="connsiteY3" fmla="*/ 886408 h 886408"/>
              <a:gd name="connsiteX4" fmla="*/ 0 w 7073766"/>
              <a:gd name="connsiteY4" fmla="*/ 886408 h 886408"/>
              <a:gd name="connsiteX5" fmla="*/ 0 w 7073766"/>
              <a:gd name="connsiteY5" fmla="*/ 0 h 886408"/>
              <a:gd name="connsiteX0" fmla="*/ 0 w 7095482"/>
              <a:gd name="connsiteY0" fmla="*/ 283562 h 1169970"/>
              <a:gd name="connsiteX1" fmla="*/ 7095482 w 7095482"/>
              <a:gd name="connsiteY1" fmla="*/ 0 h 1169970"/>
              <a:gd name="connsiteX2" fmla="*/ 7065881 w 7095482"/>
              <a:gd name="connsiteY2" fmla="*/ 808720 h 1169970"/>
              <a:gd name="connsiteX3" fmla="*/ 7073766 w 7095482"/>
              <a:gd name="connsiteY3" fmla="*/ 1169970 h 1169970"/>
              <a:gd name="connsiteX4" fmla="*/ 0 w 7095482"/>
              <a:gd name="connsiteY4" fmla="*/ 1169970 h 1169970"/>
              <a:gd name="connsiteX5" fmla="*/ 0 w 7095482"/>
              <a:gd name="connsiteY5" fmla="*/ 283562 h 1169970"/>
              <a:gd name="connsiteX0" fmla="*/ 0 w 7095482"/>
              <a:gd name="connsiteY0" fmla="*/ 283562 h 1169970"/>
              <a:gd name="connsiteX1" fmla="*/ 6642271 w 7095482"/>
              <a:gd name="connsiteY1" fmla="*/ 33895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102255"/>
              <a:gd name="connsiteY0" fmla="*/ 620284 h 1506692"/>
              <a:gd name="connsiteX1" fmla="*/ 6693352 w 7102255"/>
              <a:gd name="connsiteY1" fmla="*/ 621683 h 1506692"/>
              <a:gd name="connsiteX2" fmla="*/ 7102255 w 7102255"/>
              <a:gd name="connsiteY2" fmla="*/ 0 h 1506692"/>
              <a:gd name="connsiteX3" fmla="*/ 7065881 w 7102255"/>
              <a:gd name="connsiteY3" fmla="*/ 1145442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93352 w 7102255"/>
              <a:gd name="connsiteY1" fmla="*/ 621683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883710 w 7102255"/>
              <a:gd name="connsiteY0" fmla="*/ 615498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883710 w 7102255"/>
              <a:gd name="connsiteY6" fmla="*/ 615498 h 1506692"/>
              <a:gd name="connsiteX0" fmla="*/ 905335 w 7102255"/>
              <a:gd name="connsiteY0" fmla="*/ 604868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905335 w 7102255"/>
              <a:gd name="connsiteY6" fmla="*/ 604868 h 150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2255" h="1506692">
                <a:moveTo>
                  <a:pt x="905335" y="604868"/>
                </a:moveTo>
                <a:lnTo>
                  <a:pt x="6644993" y="550061"/>
                </a:lnTo>
                <a:cubicBezTo>
                  <a:pt x="7183291" y="428217"/>
                  <a:pt x="7061559" y="234818"/>
                  <a:pt x="7102255" y="0"/>
                </a:cubicBezTo>
                <a:lnTo>
                  <a:pt x="7079260" y="1159003"/>
                </a:lnTo>
                <a:cubicBezTo>
                  <a:pt x="7077429" y="1274899"/>
                  <a:pt x="7075597" y="1390796"/>
                  <a:pt x="7073766" y="1506692"/>
                </a:cubicBezTo>
                <a:lnTo>
                  <a:pt x="0" y="1506692"/>
                </a:lnTo>
                <a:lnTo>
                  <a:pt x="905335" y="604868"/>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3455" tIns="51728" rIns="103455" bIns="51728" rtlCol="0" anchor="ctr"/>
          <a:lstStyle/>
          <a:p>
            <a:pPr algn="ctr"/>
            <a:endParaRPr lang="en-GB" sz="1500" dirty="0"/>
          </a:p>
        </p:txBody>
      </p:sp>
      <p:sp>
        <p:nvSpPr>
          <p:cNvPr id="13" name="Rectangular Callout 12"/>
          <p:cNvSpPr/>
          <p:nvPr/>
        </p:nvSpPr>
        <p:spPr>
          <a:xfrm>
            <a:off x="439559" y="311958"/>
            <a:ext cx="4085863" cy="2303362"/>
          </a:xfrm>
          <a:prstGeom prst="wedgeRectCallout">
            <a:avLst>
              <a:gd name="adj1" fmla="val 99375"/>
              <a:gd name="adj2" fmla="val -1739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*NOTE – To replace this image with your own, simply delete it and then click the little icon that appears in the middle.   After loading new image, right click on it and select send to back. </a:t>
            </a:r>
            <a:endParaRPr lang="en-US" sz="2000" dirty="0">
              <a:solidFill>
                <a:srgbClr val="FFC000"/>
              </a:solidFill>
            </a:endParaRPr>
          </a:p>
        </p:txBody>
      </p:sp>
    </p:spTree>
    <p:extLst>
      <p:ext uri="{BB962C8B-B14F-4D97-AF65-F5344CB8AC3E}">
        <p14:creationId xmlns:p14="http://schemas.microsoft.com/office/powerpoint/2010/main" val="18414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750"/>
                                        <p:tgtEl>
                                          <p:spTgt spid="34"/>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800"/>
                                        <p:tgtEl>
                                          <p:spTgt spid="35"/>
                                        </p:tgtEl>
                                      </p:cBhvr>
                                    </p:animEffect>
                                  </p:childTnLst>
                                </p:cTn>
                              </p:par>
                            </p:childTnLst>
                          </p:cTn>
                        </p:par>
                        <p:par>
                          <p:cTn id="11" fill="hold">
                            <p:stCondLst>
                              <p:cond delay="1300"/>
                            </p:stCondLst>
                            <p:childTnLst>
                              <p:par>
                                <p:cTn id="12" presetID="2" presetClass="entr" presetSubtype="8" decel="38000" fill="hold" nodeType="afterEffect">
                                  <p:stCondLst>
                                    <p:cond delay="25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1000" fill="hold"/>
                                        <p:tgtEl>
                                          <p:spTgt spid="31"/>
                                        </p:tgtEl>
                                        <p:attrNameLst>
                                          <p:attrName>ppt_x</p:attrName>
                                        </p:attrNameLst>
                                      </p:cBhvr>
                                      <p:tavLst>
                                        <p:tav tm="0">
                                          <p:val>
                                            <p:strVal val="0-#ppt_w/2"/>
                                          </p:val>
                                        </p:tav>
                                        <p:tav tm="100000">
                                          <p:val>
                                            <p:strVal val="#ppt_x"/>
                                          </p:val>
                                        </p:tav>
                                      </p:tavLst>
                                    </p:anim>
                                    <p:anim calcmode="lin" valueType="num">
                                      <p:cBhvr additive="base">
                                        <p:cTn id="15" dur="1000" fill="hold"/>
                                        <p:tgtEl>
                                          <p:spTgt spid="31"/>
                                        </p:tgtEl>
                                        <p:attrNameLst>
                                          <p:attrName>ppt_y</p:attrName>
                                        </p:attrNameLst>
                                      </p:cBhvr>
                                      <p:tavLst>
                                        <p:tav tm="0">
                                          <p:val>
                                            <p:strVal val="#ppt_y"/>
                                          </p:val>
                                        </p:tav>
                                        <p:tav tm="100000">
                                          <p:val>
                                            <p:strVal val="#ppt_y"/>
                                          </p:val>
                                        </p:tav>
                                      </p:tavLst>
                                    </p:anim>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305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4" grpId="0" animBg="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03" y="167061"/>
            <a:ext cx="6427695" cy="430587"/>
          </a:xfrm>
        </p:spPr>
        <p:txBody>
          <a:bodyPr>
            <a:normAutofit fontScale="90000"/>
          </a:bodyPr>
          <a:lstStyle/>
          <a:p>
            <a:r>
              <a:rPr lang="en-US" dirty="0" smtClean="0">
                <a:solidFill>
                  <a:schemeClr val="bg1"/>
                </a:solidFill>
              </a:rPr>
              <a:t>Changing theme Colors </a:t>
            </a:r>
            <a:r>
              <a:rPr lang="en-US" sz="2000" dirty="0">
                <a:solidFill>
                  <a:schemeClr val="bg1"/>
                </a:solidFill>
              </a:rPr>
              <a:t>in</a:t>
            </a:r>
            <a:r>
              <a:rPr lang="en-US" dirty="0" smtClean="0">
                <a:solidFill>
                  <a:schemeClr val="bg1"/>
                </a:solidFill>
              </a:rPr>
              <a:t> </a:t>
            </a:r>
            <a:r>
              <a:rPr lang="en-US" sz="2000" dirty="0">
                <a:solidFill>
                  <a:schemeClr val="bg1"/>
                </a:solidFill>
              </a:rPr>
              <a:t>2010 &amp; 2007</a:t>
            </a: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224" t="12276" r="66207" b="34483"/>
          <a:stretch/>
        </p:blipFill>
        <p:spPr bwMode="auto">
          <a:xfrm>
            <a:off x="1315918" y="1786019"/>
            <a:ext cx="3925394" cy="354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Elbow Connector 13"/>
          <p:cNvCxnSpPr/>
          <p:nvPr/>
        </p:nvCxnSpPr>
        <p:spPr>
          <a:xfrm rot="5400000" flipH="1" flipV="1">
            <a:off x="1995262" y="1602924"/>
            <a:ext cx="516611" cy="228601"/>
          </a:xfrm>
          <a:prstGeom prst="bentConnector3">
            <a:avLst>
              <a:gd name="adj1" fmla="val 101000"/>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67869" y="1274239"/>
            <a:ext cx="1311879" cy="223136"/>
          </a:xfrm>
          <a:prstGeom prst="rect">
            <a:avLst/>
          </a:prstGeom>
          <a:noFill/>
        </p:spPr>
        <p:txBody>
          <a:bodyPr wrap="none" lIns="68571" tIns="34289" rIns="68571" bIns="34289" rtlCol="0">
            <a:spAutoFit/>
          </a:bodyPr>
          <a:lstStyle/>
          <a:p>
            <a:pPr defTabSz="685732"/>
            <a:r>
              <a:rPr lang="en-US" sz="1000" dirty="0">
                <a:solidFill>
                  <a:prstClr val="white"/>
                </a:solidFill>
              </a:rPr>
              <a:t>Click on the design tab</a:t>
            </a:r>
          </a:p>
        </p:txBody>
      </p:sp>
      <p:cxnSp>
        <p:nvCxnSpPr>
          <p:cNvPr id="17" name="Elbow Connector 16"/>
          <p:cNvCxnSpPr/>
          <p:nvPr/>
        </p:nvCxnSpPr>
        <p:spPr>
          <a:xfrm flipV="1">
            <a:off x="4236925" y="1496653"/>
            <a:ext cx="1236419" cy="503435"/>
          </a:xfrm>
          <a:prstGeom prst="bentConnector3">
            <a:avLst>
              <a:gd name="adj1" fmla="val -331"/>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73343" y="1345295"/>
            <a:ext cx="1331115" cy="223136"/>
          </a:xfrm>
          <a:prstGeom prst="rect">
            <a:avLst/>
          </a:prstGeom>
          <a:noFill/>
        </p:spPr>
        <p:txBody>
          <a:bodyPr wrap="none" lIns="68571" tIns="34289" rIns="68571" bIns="34289" rtlCol="0">
            <a:spAutoFit/>
          </a:bodyPr>
          <a:lstStyle/>
          <a:p>
            <a:pPr defTabSz="685732"/>
            <a:r>
              <a:rPr lang="en-US" sz="1000" dirty="0">
                <a:solidFill>
                  <a:prstClr val="white"/>
                </a:solidFill>
              </a:rPr>
              <a:t>Click Colors drop down</a:t>
            </a:r>
          </a:p>
        </p:txBody>
      </p:sp>
      <p:cxnSp>
        <p:nvCxnSpPr>
          <p:cNvPr id="19" name="Elbow Connector 18"/>
          <p:cNvCxnSpPr/>
          <p:nvPr/>
        </p:nvCxnSpPr>
        <p:spPr>
          <a:xfrm flipV="1">
            <a:off x="5120218" y="4387689"/>
            <a:ext cx="818498" cy="321699"/>
          </a:xfrm>
          <a:prstGeom prst="bentConnector3">
            <a:avLst>
              <a:gd name="adj1" fmla="val 50000"/>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92409" y="4191922"/>
            <a:ext cx="1294455" cy="577079"/>
          </a:xfrm>
          <a:prstGeom prst="rect">
            <a:avLst/>
          </a:prstGeom>
          <a:noFill/>
        </p:spPr>
        <p:txBody>
          <a:bodyPr wrap="square" lIns="68571" tIns="34289" rIns="68571" bIns="34289" rtlCol="0">
            <a:spAutoFit/>
          </a:bodyPr>
          <a:lstStyle/>
          <a:p>
            <a:pPr defTabSz="685732"/>
            <a:r>
              <a:rPr lang="en-US" sz="1100" dirty="0">
                <a:solidFill>
                  <a:prstClr val="white"/>
                </a:solidFill>
              </a:rPr>
              <a:t>Select New Theme Colors and continue to the next slide</a:t>
            </a:r>
          </a:p>
        </p:txBody>
      </p:sp>
    </p:spTree>
    <p:extLst>
      <p:ext uri="{BB962C8B-B14F-4D97-AF65-F5344CB8AC3E}">
        <p14:creationId xmlns:p14="http://schemas.microsoft.com/office/powerpoint/2010/main" val="629443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03" y="167061"/>
            <a:ext cx="6427695" cy="430587"/>
          </a:xfrm>
        </p:spPr>
        <p:txBody>
          <a:bodyPr>
            <a:normAutofit fontScale="90000"/>
          </a:bodyPr>
          <a:lstStyle/>
          <a:p>
            <a:r>
              <a:rPr lang="en-US" dirty="0">
                <a:solidFill>
                  <a:schemeClr val="bg1"/>
                </a:solidFill>
              </a:rPr>
              <a:t>Changing theme Colors </a:t>
            </a:r>
            <a:r>
              <a:rPr lang="en-US" sz="2000" dirty="0">
                <a:solidFill>
                  <a:schemeClr val="bg1"/>
                </a:solidFill>
              </a:rPr>
              <a:t>in</a:t>
            </a:r>
            <a:r>
              <a:rPr lang="en-US" dirty="0">
                <a:solidFill>
                  <a:schemeClr val="bg1"/>
                </a:solidFill>
              </a:rPr>
              <a:t> </a:t>
            </a:r>
            <a:r>
              <a:rPr lang="en-US" sz="2000" dirty="0">
                <a:solidFill>
                  <a:schemeClr val="bg1"/>
                </a:solidFill>
              </a:rPr>
              <a:t>2010 &amp; 2007</a:t>
            </a:r>
            <a:endParaRPr lang="en-US" dirty="0">
              <a:solidFill>
                <a:schemeClr val="bg1"/>
              </a:solidFill>
            </a:endParaRPr>
          </a:p>
        </p:txBody>
      </p:sp>
      <p:pic>
        <p:nvPicPr>
          <p:cNvPr id="2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498" r="1669"/>
          <a:stretch/>
        </p:blipFill>
        <p:spPr bwMode="auto">
          <a:xfrm>
            <a:off x="880669" y="1399995"/>
            <a:ext cx="3231569" cy="422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452029" y="1280525"/>
            <a:ext cx="2931335" cy="377024"/>
          </a:xfrm>
          <a:prstGeom prst="rect">
            <a:avLst/>
          </a:prstGeom>
          <a:noFill/>
        </p:spPr>
        <p:txBody>
          <a:bodyPr wrap="square" lIns="68571" tIns="34289" rIns="68571" bIns="34289" rtlCol="0">
            <a:spAutoFit/>
          </a:bodyPr>
          <a:lstStyle/>
          <a:p>
            <a:pPr defTabSz="685732"/>
            <a:r>
              <a:rPr lang="en-US" sz="1000" dirty="0">
                <a:solidFill>
                  <a:prstClr val="white"/>
                </a:solidFill>
              </a:rPr>
              <a:t>All the accents plus the Text/Background-Dark2 are used </a:t>
            </a:r>
            <a:r>
              <a:rPr lang="en-US" sz="1000" dirty="0" smtClean="0">
                <a:solidFill>
                  <a:prstClr val="white"/>
                </a:solidFill>
              </a:rPr>
              <a:t>to control the colors in the </a:t>
            </a:r>
            <a:r>
              <a:rPr lang="en-US" sz="1000" dirty="0" err="1" smtClean="0">
                <a:solidFill>
                  <a:prstClr val="white"/>
                </a:solidFill>
              </a:rPr>
              <a:t>tempate</a:t>
            </a:r>
            <a:endParaRPr lang="en-US" sz="1000" dirty="0">
              <a:solidFill>
                <a:prstClr val="white"/>
              </a:solidFill>
            </a:endParaRPr>
          </a:p>
        </p:txBody>
      </p:sp>
      <p:cxnSp>
        <p:nvCxnSpPr>
          <p:cNvPr id="22" name="Straight Connector 21"/>
          <p:cNvCxnSpPr>
            <a:stCxn id="34" idx="2"/>
          </p:cNvCxnSpPr>
          <p:nvPr/>
        </p:nvCxnSpPr>
        <p:spPr>
          <a:xfrm flipH="1">
            <a:off x="1611706" y="1638608"/>
            <a:ext cx="2699793" cy="151003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4" idx="2"/>
          </p:cNvCxnSpPr>
          <p:nvPr/>
        </p:nvCxnSpPr>
        <p:spPr>
          <a:xfrm flipH="1">
            <a:off x="1603081" y="1638617"/>
            <a:ext cx="2708420" cy="170556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4" idx="2"/>
          </p:cNvCxnSpPr>
          <p:nvPr/>
        </p:nvCxnSpPr>
        <p:spPr>
          <a:xfrm flipH="1">
            <a:off x="1607391" y="1638604"/>
            <a:ext cx="2704107" cy="179757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4" idx="2"/>
          </p:cNvCxnSpPr>
          <p:nvPr/>
        </p:nvCxnSpPr>
        <p:spPr>
          <a:xfrm flipH="1">
            <a:off x="1609549" y="1638619"/>
            <a:ext cx="2701952" cy="1903969"/>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4" idx="2"/>
          </p:cNvCxnSpPr>
          <p:nvPr/>
        </p:nvCxnSpPr>
        <p:spPr>
          <a:xfrm flipH="1">
            <a:off x="1607397" y="1638617"/>
            <a:ext cx="2704109" cy="200461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4" idx="2"/>
          </p:cNvCxnSpPr>
          <p:nvPr/>
        </p:nvCxnSpPr>
        <p:spPr>
          <a:xfrm flipH="1">
            <a:off x="1605244" y="1638611"/>
            <a:ext cx="2706263" cy="209950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4" idx="2"/>
          </p:cNvCxnSpPr>
          <p:nvPr/>
        </p:nvCxnSpPr>
        <p:spPr>
          <a:xfrm flipH="1">
            <a:off x="1598767" y="1638622"/>
            <a:ext cx="2712734" cy="220014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311501" y="1586856"/>
            <a:ext cx="77638" cy="103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732"/>
            <a:endParaRPr lang="en-US" sz="1000" dirty="0">
              <a:solidFill>
                <a:prstClr val="white"/>
              </a:solidFill>
            </a:endParaRPr>
          </a:p>
        </p:txBody>
      </p:sp>
      <p:pic>
        <p:nvPicPr>
          <p:cNvPr id="3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055" t="29556" r="19792" b="29556"/>
          <a:stretch/>
        </p:blipFill>
        <p:spPr bwMode="auto">
          <a:xfrm>
            <a:off x="4202797" y="2528148"/>
            <a:ext cx="1349423" cy="189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p:cNvCxnSpPr/>
          <p:nvPr/>
        </p:nvCxnSpPr>
        <p:spPr>
          <a:xfrm flipH="1">
            <a:off x="4799164" y="2701633"/>
            <a:ext cx="1227360" cy="58355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15590" y="2528862"/>
            <a:ext cx="1704416" cy="530913"/>
          </a:xfrm>
          <a:prstGeom prst="rect">
            <a:avLst/>
          </a:prstGeom>
          <a:noFill/>
        </p:spPr>
        <p:txBody>
          <a:bodyPr wrap="square" lIns="68571" tIns="34289" rIns="68571" bIns="34289" rtlCol="0">
            <a:spAutoFit/>
          </a:bodyPr>
          <a:lstStyle/>
          <a:p>
            <a:pPr marL="214282" indent="-214282" defTabSz="685732">
              <a:buFont typeface="Arial" pitchFamily="34" charset="0"/>
              <a:buChar char="•"/>
            </a:pPr>
            <a:r>
              <a:rPr lang="en-US" sz="1000" dirty="0">
                <a:solidFill>
                  <a:prstClr val="white"/>
                </a:solidFill>
              </a:rPr>
              <a:t>Right click on a color drop down to bring up the colors.</a:t>
            </a:r>
          </a:p>
        </p:txBody>
      </p:sp>
      <p:cxnSp>
        <p:nvCxnSpPr>
          <p:cNvPr id="39" name="Straight Connector 38"/>
          <p:cNvCxnSpPr/>
          <p:nvPr/>
        </p:nvCxnSpPr>
        <p:spPr>
          <a:xfrm flipH="1" flipV="1">
            <a:off x="4932274" y="3447937"/>
            <a:ext cx="1074082" cy="28238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62574" y="3541866"/>
            <a:ext cx="1716182" cy="746356"/>
          </a:xfrm>
          <a:prstGeom prst="rect">
            <a:avLst/>
          </a:prstGeom>
          <a:noFill/>
        </p:spPr>
        <p:txBody>
          <a:bodyPr wrap="square" lIns="68571" tIns="34289" rIns="68571" bIns="34289" rtlCol="0">
            <a:spAutoFit/>
          </a:bodyPr>
          <a:lstStyle/>
          <a:p>
            <a:pPr marL="285708" indent="-285708" defTabSz="685732">
              <a:buFont typeface="Arial" pitchFamily="34" charset="0"/>
              <a:buChar char="•"/>
            </a:pPr>
            <a:r>
              <a:rPr lang="en-US" sz="1100" dirty="0">
                <a:solidFill>
                  <a:prstClr val="white"/>
                </a:solidFill>
              </a:rPr>
              <a:t>The top square that is highlighted is the main color, select it and change its color.</a:t>
            </a:r>
          </a:p>
        </p:txBody>
      </p:sp>
      <p:cxnSp>
        <p:nvCxnSpPr>
          <p:cNvPr id="41" name="Straight Connector 40"/>
          <p:cNvCxnSpPr/>
          <p:nvPr/>
        </p:nvCxnSpPr>
        <p:spPr>
          <a:xfrm flipH="1" flipV="1">
            <a:off x="4819652" y="4057539"/>
            <a:ext cx="1181658" cy="65442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12570" y="4541437"/>
            <a:ext cx="1722911" cy="530913"/>
          </a:xfrm>
          <a:prstGeom prst="rect">
            <a:avLst/>
          </a:prstGeom>
          <a:noFill/>
        </p:spPr>
        <p:txBody>
          <a:bodyPr wrap="square" lIns="68571" tIns="34289" rIns="68571" bIns="34289" rtlCol="0">
            <a:spAutoFit/>
          </a:bodyPr>
          <a:lstStyle/>
          <a:p>
            <a:pPr marL="214282" indent="-214282" defTabSz="685732">
              <a:buFont typeface="Arial" pitchFamily="34" charset="0"/>
              <a:buChar char="•"/>
            </a:pPr>
            <a:r>
              <a:rPr lang="en-US" sz="1000" dirty="0">
                <a:solidFill>
                  <a:prstClr val="white"/>
                </a:solidFill>
              </a:rPr>
              <a:t>Click on More Colors to edit RBG values and select new colors.</a:t>
            </a:r>
          </a:p>
        </p:txBody>
      </p:sp>
      <p:sp>
        <p:nvSpPr>
          <p:cNvPr id="43" name="TextBox 42"/>
          <p:cNvSpPr txBox="1"/>
          <p:nvPr/>
        </p:nvSpPr>
        <p:spPr>
          <a:xfrm>
            <a:off x="5988763" y="5540507"/>
            <a:ext cx="1631238" cy="684801"/>
          </a:xfrm>
          <a:prstGeom prst="rect">
            <a:avLst/>
          </a:prstGeom>
          <a:noFill/>
        </p:spPr>
        <p:txBody>
          <a:bodyPr wrap="square" lIns="68571" tIns="34289" rIns="68571" bIns="34289" rtlCol="0">
            <a:spAutoFit/>
          </a:bodyPr>
          <a:lstStyle/>
          <a:p>
            <a:pPr marL="214282" indent="-214282" defTabSz="685732">
              <a:buFont typeface="Arial" pitchFamily="34" charset="0"/>
              <a:buChar char="•"/>
            </a:pPr>
            <a:r>
              <a:rPr lang="en-US" sz="1000" dirty="0">
                <a:solidFill>
                  <a:prstClr val="white"/>
                </a:solidFill>
              </a:rPr>
              <a:t>Create a new name for your theme and click the save button at the bottom.</a:t>
            </a:r>
          </a:p>
        </p:txBody>
      </p:sp>
      <p:cxnSp>
        <p:nvCxnSpPr>
          <p:cNvPr id="44" name="Straight Connector 43"/>
          <p:cNvCxnSpPr/>
          <p:nvPr/>
        </p:nvCxnSpPr>
        <p:spPr>
          <a:xfrm flipH="1" flipV="1">
            <a:off x="4572004" y="4196861"/>
            <a:ext cx="1485901" cy="145626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532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03" y="167061"/>
            <a:ext cx="6427695" cy="430587"/>
          </a:xfrm>
        </p:spPr>
        <p:txBody>
          <a:bodyPr>
            <a:normAutofit fontScale="90000"/>
          </a:bodyPr>
          <a:lstStyle/>
          <a:p>
            <a:r>
              <a:rPr lang="en-US" dirty="0" smtClean="0">
                <a:solidFill>
                  <a:schemeClr val="bg1"/>
                </a:solidFill>
              </a:rPr>
              <a:t>Changing theme Colors </a:t>
            </a:r>
            <a:r>
              <a:rPr lang="en-US" sz="1800" dirty="0">
                <a:solidFill>
                  <a:schemeClr val="bg1"/>
                </a:solidFill>
              </a:rPr>
              <a:t>in</a:t>
            </a:r>
            <a:r>
              <a:rPr lang="en-US" dirty="0" smtClean="0">
                <a:solidFill>
                  <a:schemeClr val="bg1"/>
                </a:solidFill>
              </a:rPr>
              <a:t> </a:t>
            </a:r>
            <a:r>
              <a:rPr lang="en-US" sz="2700" dirty="0" smtClean="0">
                <a:solidFill>
                  <a:schemeClr val="bg1"/>
                </a:solidFill>
              </a:rPr>
              <a:t>2016</a:t>
            </a:r>
            <a:endParaRPr lang="en-US" sz="2700" dirty="0">
              <a:solidFill>
                <a:schemeClr val="bg1"/>
              </a:solidFill>
            </a:endParaRPr>
          </a:p>
        </p:txBody>
      </p:sp>
      <p:pic>
        <p:nvPicPr>
          <p:cNvPr id="16" name="Picture 15"/>
          <p:cNvPicPr>
            <a:picLocks noChangeAspect="1"/>
          </p:cNvPicPr>
          <p:nvPr/>
        </p:nvPicPr>
        <p:blipFill rotWithShape="1">
          <a:blip r:embed="rId2"/>
          <a:srcRect l="50000" r="1774"/>
          <a:stretch/>
        </p:blipFill>
        <p:spPr>
          <a:xfrm>
            <a:off x="1464627" y="1851989"/>
            <a:ext cx="4371327" cy="3776787"/>
          </a:xfrm>
          <a:prstGeom prst="rect">
            <a:avLst/>
          </a:prstGeom>
        </p:spPr>
      </p:pic>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61" t="5202" r="4931" b="37555"/>
          <a:stretch/>
        </p:blipFill>
        <p:spPr bwMode="auto">
          <a:xfrm>
            <a:off x="3501863" y="3010581"/>
            <a:ext cx="1882891" cy="197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Elbow Connector 17"/>
          <p:cNvCxnSpPr/>
          <p:nvPr/>
        </p:nvCxnSpPr>
        <p:spPr>
          <a:xfrm rot="5400000" flipH="1" flipV="1">
            <a:off x="1872499" y="1583990"/>
            <a:ext cx="516611" cy="228601"/>
          </a:xfrm>
          <a:prstGeom prst="bentConnector3">
            <a:avLst>
              <a:gd name="adj1" fmla="val 101000"/>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2015" y="1255305"/>
            <a:ext cx="1438517" cy="223136"/>
          </a:xfrm>
          <a:prstGeom prst="rect">
            <a:avLst/>
          </a:prstGeom>
          <a:noFill/>
        </p:spPr>
        <p:txBody>
          <a:bodyPr wrap="none" lIns="68571" tIns="34289" rIns="68571" bIns="34289" rtlCol="0">
            <a:spAutoFit/>
          </a:bodyPr>
          <a:lstStyle/>
          <a:p>
            <a:pPr defTabSz="685732"/>
            <a:r>
              <a:rPr lang="en-US" sz="1000" dirty="0">
                <a:solidFill>
                  <a:prstClr val="white"/>
                </a:solidFill>
              </a:rPr>
              <a:t>1. Click on the design tab</a:t>
            </a:r>
          </a:p>
        </p:txBody>
      </p:sp>
      <p:cxnSp>
        <p:nvCxnSpPr>
          <p:cNvPr id="20" name="Elbow Connector 19"/>
          <p:cNvCxnSpPr/>
          <p:nvPr/>
        </p:nvCxnSpPr>
        <p:spPr>
          <a:xfrm flipV="1">
            <a:off x="5311248" y="1693343"/>
            <a:ext cx="579652" cy="495728"/>
          </a:xfrm>
          <a:prstGeom prst="bentConnector3">
            <a:avLst>
              <a:gd name="adj1" fmla="val 50000"/>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flipV="1">
            <a:off x="4226294" y="2963752"/>
            <a:ext cx="1845877" cy="1540773"/>
          </a:xfrm>
          <a:prstGeom prst="bentConnector3">
            <a:avLst>
              <a:gd name="adj1" fmla="val 68838"/>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85799" y="2748029"/>
            <a:ext cx="1294455" cy="530913"/>
          </a:xfrm>
          <a:prstGeom prst="rect">
            <a:avLst/>
          </a:prstGeom>
          <a:noFill/>
        </p:spPr>
        <p:txBody>
          <a:bodyPr wrap="square" lIns="68571" tIns="34289" rIns="68571" bIns="34289" rtlCol="0">
            <a:spAutoFit/>
          </a:bodyPr>
          <a:lstStyle/>
          <a:p>
            <a:pPr defTabSz="685732"/>
            <a:r>
              <a:rPr lang="en-US" sz="1000" dirty="0">
                <a:solidFill>
                  <a:prstClr val="white"/>
                </a:solidFill>
              </a:rPr>
              <a:t>4. Select Customize Colors and continue to the next slide.</a:t>
            </a:r>
            <a:endParaRPr lang="en-US" sz="1100" dirty="0">
              <a:solidFill>
                <a:prstClr val="white"/>
              </a:solidFill>
            </a:endParaRPr>
          </a:p>
        </p:txBody>
      </p:sp>
      <p:cxnSp>
        <p:nvCxnSpPr>
          <p:cNvPr id="24" name="Elbow Connector 23"/>
          <p:cNvCxnSpPr/>
          <p:nvPr/>
        </p:nvCxnSpPr>
        <p:spPr>
          <a:xfrm flipV="1">
            <a:off x="4897612" y="2408933"/>
            <a:ext cx="1119613" cy="788387"/>
          </a:xfrm>
          <a:prstGeom prst="bentConnector3">
            <a:avLst>
              <a:gd name="adj1" fmla="val -901"/>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3605" y="1397001"/>
            <a:ext cx="1294455" cy="223136"/>
          </a:xfrm>
          <a:prstGeom prst="rect">
            <a:avLst/>
          </a:prstGeom>
          <a:noFill/>
        </p:spPr>
        <p:txBody>
          <a:bodyPr wrap="square" lIns="68571" tIns="34289" rIns="68571" bIns="34289" rtlCol="0">
            <a:spAutoFit/>
          </a:bodyPr>
          <a:lstStyle/>
          <a:p>
            <a:pPr defTabSz="685732"/>
            <a:r>
              <a:rPr lang="en-US" sz="1000" dirty="0">
                <a:solidFill>
                  <a:prstClr val="white"/>
                </a:solidFill>
              </a:rPr>
              <a:t>2. Select This  Arrow</a:t>
            </a:r>
            <a:endParaRPr lang="en-US" sz="1100" dirty="0">
              <a:solidFill>
                <a:prstClr val="white"/>
              </a:solidFill>
            </a:endParaRPr>
          </a:p>
        </p:txBody>
      </p:sp>
      <p:sp>
        <p:nvSpPr>
          <p:cNvPr id="12" name="TextBox 11"/>
          <p:cNvSpPr txBox="1"/>
          <p:nvPr/>
        </p:nvSpPr>
        <p:spPr>
          <a:xfrm>
            <a:off x="6019805" y="2217085"/>
            <a:ext cx="1294455" cy="223136"/>
          </a:xfrm>
          <a:prstGeom prst="rect">
            <a:avLst/>
          </a:prstGeom>
          <a:noFill/>
        </p:spPr>
        <p:txBody>
          <a:bodyPr wrap="square" lIns="68571" tIns="34289" rIns="68571" bIns="34289" rtlCol="0">
            <a:spAutoFit/>
          </a:bodyPr>
          <a:lstStyle/>
          <a:p>
            <a:pPr defTabSz="685732"/>
            <a:r>
              <a:rPr lang="en-US" sz="1000" dirty="0">
                <a:solidFill>
                  <a:prstClr val="white"/>
                </a:solidFill>
              </a:rPr>
              <a:t>3. Select Colors</a:t>
            </a:r>
            <a:endParaRPr lang="en-US" sz="1100" dirty="0">
              <a:solidFill>
                <a:prstClr val="white"/>
              </a:solidFill>
            </a:endParaRPr>
          </a:p>
        </p:txBody>
      </p:sp>
    </p:spTree>
    <p:extLst>
      <p:ext uri="{BB962C8B-B14F-4D97-AF65-F5344CB8AC3E}">
        <p14:creationId xmlns:p14="http://schemas.microsoft.com/office/powerpoint/2010/main" val="287377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03" y="167061"/>
            <a:ext cx="6427695" cy="430587"/>
          </a:xfrm>
        </p:spPr>
        <p:txBody>
          <a:bodyPr>
            <a:normAutofit fontScale="90000"/>
          </a:bodyPr>
          <a:lstStyle/>
          <a:p>
            <a:r>
              <a:rPr lang="en-US" dirty="0">
                <a:solidFill>
                  <a:schemeClr val="bg1"/>
                </a:solidFill>
              </a:rPr>
              <a:t>Changing theme Colors </a:t>
            </a:r>
            <a:r>
              <a:rPr lang="en-US" sz="1800" dirty="0">
                <a:solidFill>
                  <a:schemeClr val="bg1"/>
                </a:solidFill>
              </a:rPr>
              <a:t>in</a:t>
            </a:r>
            <a:r>
              <a:rPr lang="en-US" dirty="0">
                <a:solidFill>
                  <a:schemeClr val="bg1"/>
                </a:solidFill>
              </a:rPr>
              <a:t> </a:t>
            </a:r>
            <a:r>
              <a:rPr lang="en-US" sz="2700" dirty="0">
                <a:solidFill>
                  <a:schemeClr val="bg1"/>
                </a:solidFill>
              </a:rPr>
              <a:t>2016</a:t>
            </a:r>
            <a:endParaRPr lang="en-US" dirty="0">
              <a:solidFill>
                <a:schemeClr val="bg1"/>
              </a:solidFill>
            </a:endParaRPr>
          </a:p>
        </p:txBody>
      </p:sp>
      <p:pic>
        <p:nvPicPr>
          <p:cNvPr id="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99" t="29399" r="19364" b="29040"/>
          <a:stretch/>
        </p:blipFill>
        <p:spPr bwMode="auto">
          <a:xfrm>
            <a:off x="1005218" y="2495041"/>
            <a:ext cx="1292969" cy="175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434444" y="1132033"/>
            <a:ext cx="2931335" cy="377024"/>
          </a:xfrm>
          <a:prstGeom prst="rect">
            <a:avLst/>
          </a:prstGeom>
          <a:noFill/>
        </p:spPr>
        <p:txBody>
          <a:bodyPr wrap="square" lIns="68571" tIns="34289" rIns="68571" bIns="34289" rtlCol="0">
            <a:spAutoFit/>
          </a:bodyPr>
          <a:lstStyle/>
          <a:p>
            <a:pPr defTabSz="685732"/>
            <a:r>
              <a:rPr lang="en-US" sz="1000" dirty="0">
                <a:solidFill>
                  <a:prstClr val="white"/>
                </a:solidFill>
              </a:rPr>
              <a:t>All the accents plus the Text/Background-Dark2 are used to control the colors in the </a:t>
            </a:r>
            <a:r>
              <a:rPr lang="en-US" sz="1000" dirty="0" err="1">
                <a:solidFill>
                  <a:prstClr val="white"/>
                </a:solidFill>
              </a:rPr>
              <a:t>tempate</a:t>
            </a:r>
            <a:endParaRPr lang="en-US" sz="1000" dirty="0">
              <a:solidFill>
                <a:prstClr val="white"/>
              </a:solidFill>
            </a:endParaRPr>
          </a:p>
        </p:txBody>
      </p:sp>
      <p:cxnSp>
        <p:nvCxnSpPr>
          <p:cNvPr id="25" name="Straight Connector 24"/>
          <p:cNvCxnSpPr>
            <a:stCxn id="48" idx="2"/>
          </p:cNvCxnSpPr>
          <p:nvPr/>
        </p:nvCxnSpPr>
        <p:spPr>
          <a:xfrm flipH="1">
            <a:off x="1594121" y="1490119"/>
            <a:ext cx="2699793" cy="151003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8" idx="2"/>
          </p:cNvCxnSpPr>
          <p:nvPr/>
        </p:nvCxnSpPr>
        <p:spPr>
          <a:xfrm flipH="1">
            <a:off x="1585495" y="1490125"/>
            <a:ext cx="2708420" cy="170556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8" idx="2"/>
          </p:cNvCxnSpPr>
          <p:nvPr/>
        </p:nvCxnSpPr>
        <p:spPr>
          <a:xfrm flipH="1">
            <a:off x="1589810" y="1490112"/>
            <a:ext cx="2704107" cy="179757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8" idx="2"/>
          </p:cNvCxnSpPr>
          <p:nvPr/>
        </p:nvCxnSpPr>
        <p:spPr>
          <a:xfrm flipH="1">
            <a:off x="1591963" y="1490128"/>
            <a:ext cx="2701952" cy="1903969"/>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8" idx="2"/>
          </p:cNvCxnSpPr>
          <p:nvPr/>
        </p:nvCxnSpPr>
        <p:spPr>
          <a:xfrm flipH="1">
            <a:off x="1589811" y="1490125"/>
            <a:ext cx="2704109" cy="200461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8" idx="2"/>
          </p:cNvCxnSpPr>
          <p:nvPr/>
        </p:nvCxnSpPr>
        <p:spPr>
          <a:xfrm flipH="1">
            <a:off x="1587662" y="1490119"/>
            <a:ext cx="2706263" cy="209950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8" idx="2"/>
          </p:cNvCxnSpPr>
          <p:nvPr/>
        </p:nvCxnSpPr>
        <p:spPr>
          <a:xfrm flipH="1">
            <a:off x="1581181" y="1490130"/>
            <a:ext cx="2712734" cy="220014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293915" y="1438364"/>
            <a:ext cx="77638" cy="103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732"/>
            <a:endParaRPr lang="en-US" sz="1000" dirty="0">
              <a:solidFill>
                <a:prstClr val="white"/>
              </a:solidFill>
            </a:endParaRPr>
          </a:p>
        </p:txBody>
      </p:sp>
      <p:pic>
        <p:nvPicPr>
          <p:cNvPr id="4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055" t="29556" r="19792" b="29556"/>
          <a:stretch/>
        </p:blipFill>
        <p:spPr bwMode="auto">
          <a:xfrm>
            <a:off x="4185212" y="2379657"/>
            <a:ext cx="1349423" cy="189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Connector 49"/>
          <p:cNvCxnSpPr/>
          <p:nvPr/>
        </p:nvCxnSpPr>
        <p:spPr>
          <a:xfrm flipH="1">
            <a:off x="4781579" y="2553141"/>
            <a:ext cx="1227360" cy="58355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98004" y="2380370"/>
            <a:ext cx="1704416" cy="530913"/>
          </a:xfrm>
          <a:prstGeom prst="rect">
            <a:avLst/>
          </a:prstGeom>
          <a:noFill/>
        </p:spPr>
        <p:txBody>
          <a:bodyPr wrap="square" lIns="68571" tIns="34289" rIns="68571" bIns="34289" rtlCol="0">
            <a:spAutoFit/>
          </a:bodyPr>
          <a:lstStyle/>
          <a:p>
            <a:pPr marL="214282" indent="-214282" defTabSz="685732">
              <a:buFont typeface="Arial" pitchFamily="34" charset="0"/>
              <a:buChar char="•"/>
            </a:pPr>
            <a:r>
              <a:rPr lang="en-US" sz="1000" dirty="0">
                <a:solidFill>
                  <a:prstClr val="white"/>
                </a:solidFill>
              </a:rPr>
              <a:t>Right click on a color drop down to bring up the colors.</a:t>
            </a:r>
          </a:p>
        </p:txBody>
      </p:sp>
      <p:cxnSp>
        <p:nvCxnSpPr>
          <p:cNvPr id="52" name="Straight Connector 51"/>
          <p:cNvCxnSpPr/>
          <p:nvPr/>
        </p:nvCxnSpPr>
        <p:spPr>
          <a:xfrm flipH="1" flipV="1">
            <a:off x="4914690" y="3299445"/>
            <a:ext cx="1074082" cy="28238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844988" y="3393374"/>
            <a:ext cx="1716182" cy="746356"/>
          </a:xfrm>
          <a:prstGeom prst="rect">
            <a:avLst/>
          </a:prstGeom>
          <a:noFill/>
        </p:spPr>
        <p:txBody>
          <a:bodyPr wrap="square" lIns="68571" tIns="34289" rIns="68571" bIns="34289" rtlCol="0">
            <a:spAutoFit/>
          </a:bodyPr>
          <a:lstStyle/>
          <a:p>
            <a:pPr marL="285708" indent="-285708" defTabSz="685732">
              <a:buFont typeface="Arial" pitchFamily="34" charset="0"/>
              <a:buChar char="•"/>
            </a:pPr>
            <a:r>
              <a:rPr lang="en-US" sz="1100" dirty="0">
                <a:solidFill>
                  <a:prstClr val="white"/>
                </a:solidFill>
              </a:rPr>
              <a:t>The top square that is highlighted is the main color, select it and change its color.</a:t>
            </a:r>
          </a:p>
        </p:txBody>
      </p:sp>
      <p:cxnSp>
        <p:nvCxnSpPr>
          <p:cNvPr id="54" name="Straight Connector 53"/>
          <p:cNvCxnSpPr/>
          <p:nvPr/>
        </p:nvCxnSpPr>
        <p:spPr>
          <a:xfrm flipH="1" flipV="1">
            <a:off x="4802068" y="3909047"/>
            <a:ext cx="1181658" cy="65442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894985" y="4392945"/>
            <a:ext cx="1722911" cy="530913"/>
          </a:xfrm>
          <a:prstGeom prst="rect">
            <a:avLst/>
          </a:prstGeom>
          <a:noFill/>
        </p:spPr>
        <p:txBody>
          <a:bodyPr wrap="square" lIns="68571" tIns="34289" rIns="68571" bIns="34289" rtlCol="0">
            <a:spAutoFit/>
          </a:bodyPr>
          <a:lstStyle/>
          <a:p>
            <a:pPr marL="214282" indent="-214282" defTabSz="685732">
              <a:buFont typeface="Arial" pitchFamily="34" charset="0"/>
              <a:buChar char="•"/>
            </a:pPr>
            <a:r>
              <a:rPr lang="en-US" sz="1000" dirty="0">
                <a:solidFill>
                  <a:prstClr val="white"/>
                </a:solidFill>
              </a:rPr>
              <a:t>Click on More Colors to edit RBG values and select new colors.</a:t>
            </a:r>
          </a:p>
        </p:txBody>
      </p:sp>
      <p:sp>
        <p:nvSpPr>
          <p:cNvPr id="56" name="TextBox 55"/>
          <p:cNvSpPr txBox="1"/>
          <p:nvPr/>
        </p:nvSpPr>
        <p:spPr>
          <a:xfrm>
            <a:off x="5971178" y="5392017"/>
            <a:ext cx="1631238" cy="684801"/>
          </a:xfrm>
          <a:prstGeom prst="rect">
            <a:avLst/>
          </a:prstGeom>
          <a:noFill/>
        </p:spPr>
        <p:txBody>
          <a:bodyPr wrap="square" lIns="68571" tIns="34289" rIns="68571" bIns="34289" rtlCol="0">
            <a:spAutoFit/>
          </a:bodyPr>
          <a:lstStyle/>
          <a:p>
            <a:pPr marL="214282" indent="-214282" defTabSz="685732">
              <a:buFont typeface="Arial" pitchFamily="34" charset="0"/>
              <a:buChar char="•"/>
            </a:pPr>
            <a:r>
              <a:rPr lang="en-US" sz="1000" dirty="0">
                <a:solidFill>
                  <a:prstClr val="white"/>
                </a:solidFill>
              </a:rPr>
              <a:t>Create a new name for your theme and click the save button at the bottom.</a:t>
            </a:r>
          </a:p>
        </p:txBody>
      </p:sp>
      <p:cxnSp>
        <p:nvCxnSpPr>
          <p:cNvPr id="57" name="Straight Connector 56"/>
          <p:cNvCxnSpPr/>
          <p:nvPr/>
        </p:nvCxnSpPr>
        <p:spPr>
          <a:xfrm flipH="1" flipV="1">
            <a:off x="4554423" y="4048369"/>
            <a:ext cx="1485901" cy="145626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407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misc\Screen Shot 2015-12-14 at 10.46.44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5" y="1600200"/>
            <a:ext cx="2669965" cy="48885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1038" y="167061"/>
            <a:ext cx="7072756" cy="430587"/>
          </a:xfrm>
        </p:spPr>
        <p:txBody>
          <a:bodyPr>
            <a:normAutofit fontScale="90000"/>
          </a:bodyPr>
          <a:lstStyle/>
          <a:p>
            <a:r>
              <a:rPr lang="en-US" dirty="0">
                <a:solidFill>
                  <a:schemeClr val="bg1"/>
                </a:solidFill>
              </a:rPr>
              <a:t>Change Theme Colors PowerPoint Mac </a:t>
            </a:r>
            <a:r>
              <a:rPr lang="en-US" dirty="0" smtClean="0">
                <a:solidFill>
                  <a:schemeClr val="bg1"/>
                </a:solidFill>
              </a:rPr>
              <a:t>2008</a:t>
            </a:r>
            <a:endParaRPr lang="en-US" sz="2000" dirty="0">
              <a:solidFill>
                <a:schemeClr val="bg1"/>
              </a:solidFill>
            </a:endParaRPr>
          </a:p>
        </p:txBody>
      </p:sp>
      <p:cxnSp>
        <p:nvCxnSpPr>
          <p:cNvPr id="5" name="Elbow Connector 4"/>
          <p:cNvCxnSpPr/>
          <p:nvPr/>
        </p:nvCxnSpPr>
        <p:spPr>
          <a:xfrm rot="16200000" flipV="1">
            <a:off x="1003731" y="1791144"/>
            <a:ext cx="1985936" cy="883403"/>
          </a:xfrm>
          <a:prstGeom prst="bentConnector3">
            <a:avLst>
              <a:gd name="adj1" fmla="val -355"/>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55002" y="993641"/>
            <a:ext cx="2244436" cy="307764"/>
          </a:xfrm>
          <a:prstGeom prst="rect">
            <a:avLst/>
          </a:prstGeom>
          <a:noFill/>
        </p:spPr>
        <p:txBody>
          <a:bodyPr wrap="none" lIns="91428" tIns="45714" rIns="91428" bIns="45714" rtlCol="0">
            <a:spAutoFit/>
          </a:bodyPr>
          <a:lstStyle/>
          <a:p>
            <a:pPr defTabSz="685732"/>
            <a:r>
              <a:rPr lang="en-US" sz="1400" dirty="0">
                <a:solidFill>
                  <a:prstClr val="white"/>
                </a:solidFill>
              </a:rPr>
              <a:t>1. Expand Document Theme</a:t>
            </a:r>
          </a:p>
        </p:txBody>
      </p:sp>
      <p:cxnSp>
        <p:nvCxnSpPr>
          <p:cNvPr id="12" name="Elbow Connector 11"/>
          <p:cNvCxnSpPr>
            <a:stCxn id="11" idx="3"/>
          </p:cNvCxnSpPr>
          <p:nvPr/>
        </p:nvCxnSpPr>
        <p:spPr>
          <a:xfrm flipV="1">
            <a:off x="4117773" y="1600201"/>
            <a:ext cx="454235" cy="2444299"/>
          </a:xfrm>
          <a:prstGeom prst="bentConnector2">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9605" y="1092201"/>
            <a:ext cx="2259505" cy="307764"/>
          </a:xfrm>
          <a:prstGeom prst="rect">
            <a:avLst/>
          </a:prstGeom>
          <a:noFill/>
        </p:spPr>
        <p:txBody>
          <a:bodyPr wrap="none" lIns="91428" tIns="45714" rIns="91428" bIns="45714" rtlCol="0">
            <a:spAutoFit/>
          </a:bodyPr>
          <a:lstStyle/>
          <a:p>
            <a:pPr defTabSz="685732"/>
            <a:r>
              <a:rPr lang="en-US" sz="1400" dirty="0">
                <a:solidFill>
                  <a:prstClr val="white"/>
                </a:solidFill>
              </a:rPr>
              <a:t>2. Click Create Theme Colors</a:t>
            </a:r>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055" t="29556" r="19792" b="29556"/>
          <a:stretch/>
        </p:blipFill>
        <p:spPr bwMode="auto">
          <a:xfrm>
            <a:off x="7086613" y="4140200"/>
            <a:ext cx="1799231" cy="252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105402" y="3022601"/>
            <a:ext cx="1941726" cy="307764"/>
          </a:xfrm>
          <a:prstGeom prst="rect">
            <a:avLst/>
          </a:prstGeom>
          <a:noFill/>
        </p:spPr>
        <p:txBody>
          <a:bodyPr wrap="none" lIns="91428" tIns="45714" rIns="91428" bIns="45714" rtlCol="0">
            <a:spAutoFit/>
          </a:bodyPr>
          <a:lstStyle/>
          <a:p>
            <a:pPr defTabSz="685732"/>
            <a:r>
              <a:rPr lang="en-US" sz="1400" dirty="0">
                <a:solidFill>
                  <a:prstClr val="white"/>
                </a:solidFill>
              </a:rPr>
              <a:t>3. Change Accent Colors</a:t>
            </a:r>
          </a:p>
        </p:txBody>
      </p:sp>
      <p:cxnSp>
        <p:nvCxnSpPr>
          <p:cNvPr id="20" name="Elbow Connector 19"/>
          <p:cNvCxnSpPr/>
          <p:nvPr/>
        </p:nvCxnSpPr>
        <p:spPr>
          <a:xfrm rot="10800000">
            <a:off x="5258656" y="3460966"/>
            <a:ext cx="1904144" cy="2101636"/>
          </a:xfrm>
          <a:prstGeom prst="bentConnector3">
            <a:avLst>
              <a:gd name="adj1" fmla="val 50000"/>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20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5402" y="802961"/>
            <a:ext cx="2244436" cy="307764"/>
          </a:xfrm>
          <a:prstGeom prst="rect">
            <a:avLst/>
          </a:prstGeom>
          <a:noFill/>
        </p:spPr>
        <p:txBody>
          <a:bodyPr wrap="none" lIns="91428" tIns="45714" rIns="91428" bIns="45714" rtlCol="0">
            <a:spAutoFit/>
          </a:bodyPr>
          <a:lstStyle/>
          <a:p>
            <a:pPr defTabSz="685732"/>
            <a:r>
              <a:rPr lang="en-US" sz="1400" dirty="0">
                <a:solidFill>
                  <a:prstClr val="white"/>
                </a:solidFill>
              </a:rPr>
              <a:t>1. Expand Document Theme</a:t>
            </a:r>
          </a:p>
        </p:txBody>
      </p:sp>
      <p:pic>
        <p:nvPicPr>
          <p:cNvPr id="14" name="Picture 3" descr="P:\misc\Screen Shot 2015-12-14 at 10.47.07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06611"/>
            <a:ext cx="4191000" cy="41043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4503" y="167061"/>
            <a:ext cx="7751852" cy="430587"/>
          </a:xfrm>
        </p:spPr>
        <p:txBody>
          <a:bodyPr>
            <a:normAutofit fontScale="90000"/>
          </a:bodyPr>
          <a:lstStyle/>
          <a:p>
            <a:r>
              <a:rPr lang="en-US" dirty="0" smtClean="0">
                <a:solidFill>
                  <a:schemeClr val="bg1"/>
                </a:solidFill>
              </a:rPr>
              <a:t>Change Theme Colors PowerPoint Mac 2011</a:t>
            </a:r>
            <a:endParaRPr lang="en-US" sz="2000" dirty="0">
              <a:solidFill>
                <a:schemeClr val="bg1"/>
              </a:solidFill>
            </a:endParaRPr>
          </a:p>
        </p:txBody>
      </p:sp>
      <p:cxnSp>
        <p:nvCxnSpPr>
          <p:cNvPr id="5" name="Elbow Connector 4"/>
          <p:cNvCxnSpPr/>
          <p:nvPr/>
        </p:nvCxnSpPr>
        <p:spPr>
          <a:xfrm rot="10800000">
            <a:off x="1555005" y="1239864"/>
            <a:ext cx="1416803" cy="1477936"/>
          </a:xfrm>
          <a:prstGeom prst="bentConnector3">
            <a:avLst>
              <a:gd name="adj1" fmla="val 50000"/>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flipH="1" flipV="1">
            <a:off x="3187700" y="2933700"/>
            <a:ext cx="2844800" cy="381000"/>
          </a:xfrm>
          <a:prstGeom prst="bentConnector3">
            <a:avLst>
              <a:gd name="adj1" fmla="val -80"/>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9605" y="1092201"/>
            <a:ext cx="2259505" cy="307764"/>
          </a:xfrm>
          <a:prstGeom prst="rect">
            <a:avLst/>
          </a:prstGeom>
          <a:noFill/>
        </p:spPr>
        <p:txBody>
          <a:bodyPr wrap="none" lIns="91428" tIns="45714" rIns="91428" bIns="45714" rtlCol="0">
            <a:spAutoFit/>
          </a:bodyPr>
          <a:lstStyle/>
          <a:p>
            <a:pPr defTabSz="685732"/>
            <a:r>
              <a:rPr lang="en-US" sz="1400" dirty="0">
                <a:solidFill>
                  <a:prstClr val="white"/>
                </a:solidFill>
              </a:rPr>
              <a:t>2. Click Create Theme Colors</a:t>
            </a:r>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055" t="29556" r="19792" b="29556"/>
          <a:stretch/>
        </p:blipFill>
        <p:spPr bwMode="auto">
          <a:xfrm>
            <a:off x="7086613" y="4140200"/>
            <a:ext cx="1799231" cy="252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105402" y="3022601"/>
            <a:ext cx="1941726" cy="307764"/>
          </a:xfrm>
          <a:prstGeom prst="rect">
            <a:avLst/>
          </a:prstGeom>
          <a:noFill/>
        </p:spPr>
        <p:txBody>
          <a:bodyPr wrap="none" lIns="91428" tIns="45714" rIns="91428" bIns="45714" rtlCol="0">
            <a:spAutoFit/>
          </a:bodyPr>
          <a:lstStyle/>
          <a:p>
            <a:pPr defTabSz="685732"/>
            <a:r>
              <a:rPr lang="en-US" sz="1400" dirty="0">
                <a:solidFill>
                  <a:prstClr val="white"/>
                </a:solidFill>
              </a:rPr>
              <a:t>3. Change Accent Colors</a:t>
            </a:r>
          </a:p>
        </p:txBody>
      </p:sp>
      <p:cxnSp>
        <p:nvCxnSpPr>
          <p:cNvPr id="20" name="Elbow Connector 19"/>
          <p:cNvCxnSpPr/>
          <p:nvPr/>
        </p:nvCxnSpPr>
        <p:spPr>
          <a:xfrm rot="10800000">
            <a:off x="5258656" y="3460966"/>
            <a:ext cx="1904144" cy="2101636"/>
          </a:xfrm>
          <a:prstGeom prst="bentConnector3">
            <a:avLst>
              <a:gd name="adj1" fmla="val 50000"/>
            </a:avLst>
          </a:prstGeom>
          <a:ln>
            <a:solidFill>
              <a:schemeClr val="accent1">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375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267198" y="2304821"/>
            <a:ext cx="4495800" cy="3125315"/>
          </a:xfrm>
        </p:spPr>
        <p:txBody>
          <a:bodyPr>
            <a:normAutofit/>
          </a:bodyPr>
          <a:lstStyle/>
          <a:p>
            <a:r>
              <a:rPr lang="en-US" b="1" dirty="0" smtClean="0">
                <a:solidFill>
                  <a:schemeClr val="bg1">
                    <a:lumMod val="90000"/>
                  </a:schemeClr>
                </a:solidFill>
              </a:rPr>
              <a:t>PresenterMedia.com</a:t>
            </a:r>
          </a:p>
          <a:p>
            <a:r>
              <a:rPr lang="en-US" sz="2000" dirty="0">
                <a:solidFill>
                  <a:schemeClr val="bg1">
                    <a:lumMod val="90000"/>
                  </a:schemeClr>
                </a:solidFill>
              </a:rPr>
              <a:t>support@presentermedia.com</a:t>
            </a:r>
          </a:p>
          <a:p>
            <a:endParaRPr lang="en-US" dirty="0" smtClean="0">
              <a:solidFill>
                <a:schemeClr val="bg1">
                  <a:lumMod val="90000"/>
                </a:schemeClr>
              </a:solidFill>
            </a:endParaRPr>
          </a:p>
          <a:p>
            <a:r>
              <a:rPr lang="en-US" dirty="0" smtClean="0">
                <a:solidFill>
                  <a:schemeClr val="bg1">
                    <a:lumMod val="90000"/>
                  </a:schemeClr>
                </a:solidFill>
              </a:rPr>
              <a:t>4416 S. Technology </a:t>
            </a:r>
            <a:r>
              <a:rPr lang="en-US" dirty="0" err="1" smtClean="0">
                <a:solidFill>
                  <a:schemeClr val="bg1">
                    <a:lumMod val="90000"/>
                  </a:schemeClr>
                </a:solidFill>
              </a:rPr>
              <a:t>Dr</a:t>
            </a:r>
            <a:endParaRPr lang="en-US" dirty="0" smtClean="0">
              <a:solidFill>
                <a:schemeClr val="bg1">
                  <a:lumMod val="90000"/>
                </a:schemeClr>
              </a:solidFill>
            </a:endParaRPr>
          </a:p>
          <a:p>
            <a:r>
              <a:rPr lang="en-US" dirty="0" smtClean="0">
                <a:solidFill>
                  <a:schemeClr val="bg1">
                    <a:lumMod val="90000"/>
                  </a:schemeClr>
                </a:solidFill>
              </a:rPr>
              <a:t>Sioux Falls, SD 57106</a:t>
            </a:r>
            <a:endParaRPr lang="en-US" dirty="0">
              <a:solidFill>
                <a:schemeClr val="bg1">
                  <a:lumMod val="90000"/>
                </a:schemeClr>
              </a:solidFill>
            </a:endParaRPr>
          </a:p>
        </p:txBody>
      </p:sp>
      <p:sp>
        <p:nvSpPr>
          <p:cNvPr id="5" name="Title 4"/>
          <p:cNvSpPr>
            <a:spLocks noGrp="1"/>
          </p:cNvSpPr>
          <p:nvPr>
            <p:ph type="title"/>
          </p:nvPr>
        </p:nvSpPr>
        <p:spPr>
          <a:xfrm>
            <a:off x="4267198" y="171228"/>
            <a:ext cx="6553202" cy="1947863"/>
          </a:xfrm>
        </p:spPr>
        <p:txBody>
          <a:bodyPr>
            <a:normAutofit/>
          </a:bodyPr>
          <a:lstStyle/>
          <a:p>
            <a:pPr algn="l"/>
            <a:r>
              <a:rPr lang="en-US" dirty="0" smtClean="0">
                <a:solidFill>
                  <a:schemeClr val="accent1"/>
                </a:solidFill>
              </a:rPr>
              <a:t>Questions?</a:t>
            </a:r>
            <a:r>
              <a:rPr lang="en-US" dirty="0" smtClean="0">
                <a:solidFill>
                  <a:schemeClr val="accent1">
                    <a:lumMod val="60000"/>
                    <a:lumOff val="40000"/>
                  </a:schemeClr>
                </a:solidFill>
              </a:rPr>
              <a:t/>
            </a:r>
            <a:br>
              <a:rPr lang="en-US" dirty="0" smtClean="0">
                <a:solidFill>
                  <a:schemeClr val="accent1">
                    <a:lumMod val="60000"/>
                    <a:lumOff val="40000"/>
                  </a:schemeClr>
                </a:solidFill>
              </a:rPr>
            </a:br>
            <a:r>
              <a:rPr lang="en-US" dirty="0" smtClean="0">
                <a:solidFill>
                  <a:schemeClr val="bg1"/>
                </a:solidFill>
              </a:rPr>
              <a:t>More Information?</a:t>
            </a:r>
            <a:endParaRPr lang="en-US" dirty="0">
              <a:solidFill>
                <a:schemeClr val="bg1"/>
              </a:solidFill>
            </a:endParaRPr>
          </a:p>
        </p:txBody>
      </p:sp>
      <p:pic>
        <p:nvPicPr>
          <p:cNvPr id="8" name="Picture 7"/>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93000"/>
                    </a14:imgEffect>
                    <a14:imgEffect>
                      <a14:colorTemperature colorTemp="11500"/>
                    </a14:imgEffect>
                    <a14:imgEffect>
                      <a14:brightnessContrast bright="-23000" contrast="45000"/>
                    </a14:imgEffect>
                  </a14:imgLayer>
                </a14:imgProps>
              </a:ext>
              <a:ext uri="{28A0092B-C50C-407E-A947-70E740481C1C}">
                <a14:useLocalDpi xmlns:a14="http://schemas.microsoft.com/office/drawing/2010/main" val="0"/>
              </a:ext>
            </a:extLst>
          </a:blip>
          <a:stretch>
            <a:fillRect/>
          </a:stretch>
        </p:blipFill>
        <p:spPr>
          <a:xfrm>
            <a:off x="-83343" y="1364456"/>
            <a:ext cx="4011892" cy="4222984"/>
          </a:xfrm>
          <a:prstGeom prst="rect">
            <a:avLst/>
          </a:prstGeom>
        </p:spPr>
      </p:pic>
    </p:spTree>
    <p:extLst>
      <p:ext uri="{BB962C8B-B14F-4D97-AF65-F5344CB8AC3E}">
        <p14:creationId xmlns:p14="http://schemas.microsoft.com/office/powerpoint/2010/main" val="850418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4E664D8E-4797-440F-8EEE-CE13A636D986}"/>
              </a:ext>
            </a:extLst>
          </p:cNvPr>
          <p:cNvSpPr/>
          <p:nvPr/>
        </p:nvSpPr>
        <p:spPr>
          <a:xfrm rot="13464306">
            <a:off x="8768917" y="4284899"/>
            <a:ext cx="748472" cy="761754"/>
          </a:xfrm>
          <a:custGeom>
            <a:avLst/>
            <a:gdLst/>
            <a:ahLst/>
            <a:cxnLst/>
            <a:rect l="l" t="t" r="r" b="b"/>
            <a:pathLst>
              <a:path w="997963" h="1015672">
                <a:moveTo>
                  <a:pt x="997963" y="1015672"/>
                </a:moveTo>
                <a:lnTo>
                  <a:pt x="994797" y="1015672"/>
                </a:lnTo>
                <a:lnTo>
                  <a:pt x="0" y="0"/>
                </a:lnTo>
                <a:lnTo>
                  <a:pt x="333731" y="0"/>
                </a:lnTo>
                <a:cubicBezTo>
                  <a:pt x="454491" y="7894"/>
                  <a:pt x="556351" y="38198"/>
                  <a:pt x="632789" y="141107"/>
                </a:cubicBezTo>
                <a:lnTo>
                  <a:pt x="668249" y="679039"/>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dirty="0"/>
          </a:p>
        </p:txBody>
      </p:sp>
      <p:sp>
        <p:nvSpPr>
          <p:cNvPr id="37" name="Rectangle 5">
            <a:extLst>
              <a:ext uri="{FF2B5EF4-FFF2-40B4-BE49-F238E27FC236}">
                <a16:creationId xmlns:a16="http://schemas.microsoft.com/office/drawing/2014/main" xmlns="" id="{BD102B13-C61B-4D8C-86EF-60F8367DDD1E}"/>
              </a:ext>
            </a:extLst>
          </p:cNvPr>
          <p:cNvSpPr/>
          <p:nvPr/>
        </p:nvSpPr>
        <p:spPr>
          <a:xfrm rot="8064854">
            <a:off x="8448270" y="3580132"/>
            <a:ext cx="1370785" cy="1342258"/>
          </a:xfrm>
          <a:custGeom>
            <a:avLst/>
            <a:gdLst/>
            <a:ahLst/>
            <a:cxnLst/>
            <a:rect l="l" t="t" r="r" b="b"/>
            <a:pathLst>
              <a:path w="1827713" h="1789677">
                <a:moveTo>
                  <a:pt x="0" y="1770903"/>
                </a:moveTo>
                <a:lnTo>
                  <a:pt x="1125115" y="668562"/>
                </a:lnTo>
                <a:lnTo>
                  <a:pt x="1663041" y="633016"/>
                </a:lnTo>
                <a:cubicBezTo>
                  <a:pt x="1850938" y="493404"/>
                  <a:pt x="1796716" y="269061"/>
                  <a:pt x="1810922" y="0"/>
                </a:cubicBezTo>
                <a:cubicBezTo>
                  <a:pt x="1810396" y="449332"/>
                  <a:pt x="1828227" y="941953"/>
                  <a:pt x="1827702" y="1391286"/>
                </a:cubicBezTo>
                <a:cubicBezTo>
                  <a:pt x="1827062" y="1524082"/>
                  <a:pt x="1826423" y="1656880"/>
                  <a:pt x="1825783" y="1789677"/>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dirty="0"/>
          </a:p>
        </p:txBody>
      </p:sp>
      <p:sp>
        <p:nvSpPr>
          <p:cNvPr id="34" name="Rectangle 33">
            <a:extLst>
              <a:ext uri="{FF2B5EF4-FFF2-40B4-BE49-F238E27FC236}">
                <a16:creationId xmlns:a16="http://schemas.microsoft.com/office/drawing/2014/main" xmlns="" id="{18DB7892-0CFA-4D2B-AD5B-B284B682E406}"/>
              </a:ext>
            </a:extLst>
          </p:cNvPr>
          <p:cNvSpPr/>
          <p:nvPr/>
        </p:nvSpPr>
        <p:spPr>
          <a:xfrm rot="8671462">
            <a:off x="-980559" y="987987"/>
            <a:ext cx="5780543" cy="1513537"/>
          </a:xfrm>
          <a:custGeom>
            <a:avLst/>
            <a:gdLst>
              <a:gd name="connsiteX0" fmla="*/ 0 w 5919861"/>
              <a:gd name="connsiteY0" fmla="*/ 0 h 1083889"/>
              <a:gd name="connsiteX1" fmla="*/ 5919861 w 5919861"/>
              <a:gd name="connsiteY1" fmla="*/ 0 h 1083889"/>
              <a:gd name="connsiteX2" fmla="*/ 5919861 w 5919861"/>
              <a:gd name="connsiteY2" fmla="*/ 1083889 h 1083889"/>
              <a:gd name="connsiteX3" fmla="*/ 0 w 5919861"/>
              <a:gd name="connsiteY3" fmla="*/ 1083889 h 1083889"/>
              <a:gd name="connsiteX4" fmla="*/ 0 w 5919861"/>
              <a:gd name="connsiteY4" fmla="*/ 0 h 1083889"/>
              <a:gd name="connsiteX0" fmla="*/ 0 w 5919861"/>
              <a:gd name="connsiteY0" fmla="*/ 0 h 1085590"/>
              <a:gd name="connsiteX1" fmla="*/ 5919861 w 5919861"/>
              <a:gd name="connsiteY1" fmla="*/ 0 h 1085590"/>
              <a:gd name="connsiteX2" fmla="*/ 5919861 w 5919861"/>
              <a:gd name="connsiteY2" fmla="*/ 1083889 h 1085590"/>
              <a:gd name="connsiteX3" fmla="*/ 1495909 w 5919861"/>
              <a:gd name="connsiteY3" fmla="*/ 1085590 h 1085590"/>
              <a:gd name="connsiteX4" fmla="*/ 0 w 5919861"/>
              <a:gd name="connsiteY4" fmla="*/ 0 h 1085590"/>
              <a:gd name="connsiteX0" fmla="*/ 0 w 5919861"/>
              <a:gd name="connsiteY0" fmla="*/ 0 h 1088889"/>
              <a:gd name="connsiteX1" fmla="*/ 5919861 w 5919861"/>
              <a:gd name="connsiteY1" fmla="*/ 0 h 1088889"/>
              <a:gd name="connsiteX2" fmla="*/ 5919861 w 5919861"/>
              <a:gd name="connsiteY2" fmla="*/ 1083889 h 1088889"/>
              <a:gd name="connsiteX3" fmla="*/ 1516950 w 5919861"/>
              <a:gd name="connsiteY3" fmla="*/ 1088889 h 1088889"/>
              <a:gd name="connsiteX4" fmla="*/ 0 w 5919861"/>
              <a:gd name="connsiteY4" fmla="*/ 0 h 1088889"/>
              <a:gd name="connsiteX0" fmla="*/ 0 w 5919861"/>
              <a:gd name="connsiteY0" fmla="*/ 0 h 1089959"/>
              <a:gd name="connsiteX1" fmla="*/ 5919861 w 5919861"/>
              <a:gd name="connsiteY1" fmla="*/ 0 h 1089959"/>
              <a:gd name="connsiteX2" fmla="*/ 5919861 w 5919861"/>
              <a:gd name="connsiteY2" fmla="*/ 1083889 h 1089959"/>
              <a:gd name="connsiteX3" fmla="*/ 1551276 w 5919861"/>
              <a:gd name="connsiteY3" fmla="*/ 1089959 h 1089959"/>
              <a:gd name="connsiteX4" fmla="*/ 0 w 5919861"/>
              <a:gd name="connsiteY4" fmla="*/ 0 h 1089959"/>
              <a:gd name="connsiteX0" fmla="*/ 0 w 5919861"/>
              <a:gd name="connsiteY0" fmla="*/ 0 h 1089959"/>
              <a:gd name="connsiteX1" fmla="*/ 5919861 w 5919861"/>
              <a:gd name="connsiteY1" fmla="*/ 0 h 1089959"/>
              <a:gd name="connsiteX2" fmla="*/ 5182427 w 5919861"/>
              <a:gd name="connsiteY2" fmla="*/ 1084687 h 1089959"/>
              <a:gd name="connsiteX3" fmla="*/ 1551276 w 5919861"/>
              <a:gd name="connsiteY3" fmla="*/ 1089959 h 1089959"/>
              <a:gd name="connsiteX4" fmla="*/ 0 w 5919861"/>
              <a:gd name="connsiteY4" fmla="*/ 0 h 1089959"/>
              <a:gd name="connsiteX0" fmla="*/ 0 w 5919861"/>
              <a:gd name="connsiteY0" fmla="*/ 0 h 1104658"/>
              <a:gd name="connsiteX1" fmla="*/ 5919861 w 5919861"/>
              <a:gd name="connsiteY1" fmla="*/ 0 h 1104658"/>
              <a:gd name="connsiteX2" fmla="*/ 5144802 w 5919861"/>
              <a:gd name="connsiteY2" fmla="*/ 1104658 h 1104658"/>
              <a:gd name="connsiteX3" fmla="*/ 1551276 w 5919861"/>
              <a:gd name="connsiteY3" fmla="*/ 1089959 h 1104658"/>
              <a:gd name="connsiteX4" fmla="*/ 0 w 5919861"/>
              <a:gd name="connsiteY4" fmla="*/ 0 h 1104658"/>
              <a:gd name="connsiteX0" fmla="*/ 188135 w 6107996"/>
              <a:gd name="connsiteY0" fmla="*/ 0 h 1940941"/>
              <a:gd name="connsiteX1" fmla="*/ 6107996 w 6107996"/>
              <a:gd name="connsiteY1" fmla="*/ 0 h 1940941"/>
              <a:gd name="connsiteX2" fmla="*/ 5332937 w 6107996"/>
              <a:gd name="connsiteY2" fmla="*/ 1104658 h 1940941"/>
              <a:gd name="connsiteX3" fmla="*/ 1 w 6107996"/>
              <a:gd name="connsiteY3" fmla="*/ 1940941 h 1940941"/>
              <a:gd name="connsiteX4" fmla="*/ 188135 w 6107996"/>
              <a:gd name="connsiteY4" fmla="*/ 0 h 1940941"/>
              <a:gd name="connsiteX0" fmla="*/ 1 w 7375611"/>
              <a:gd name="connsiteY0" fmla="*/ 1039645 h 1940941"/>
              <a:gd name="connsiteX1" fmla="*/ 7375611 w 7375611"/>
              <a:gd name="connsiteY1" fmla="*/ 0 h 1940941"/>
              <a:gd name="connsiteX2" fmla="*/ 6600552 w 7375611"/>
              <a:gd name="connsiteY2" fmla="*/ 1104658 h 1940941"/>
              <a:gd name="connsiteX3" fmla="*/ 1267616 w 7375611"/>
              <a:gd name="connsiteY3" fmla="*/ 1940941 h 1940941"/>
              <a:gd name="connsiteX4" fmla="*/ 1 w 7375611"/>
              <a:gd name="connsiteY4" fmla="*/ 1039645 h 1940941"/>
              <a:gd name="connsiteX0" fmla="*/ 0 w 7312996"/>
              <a:gd name="connsiteY0" fmla="*/ 1084265 h 1940941"/>
              <a:gd name="connsiteX1" fmla="*/ 7312996 w 7312996"/>
              <a:gd name="connsiteY1" fmla="*/ 0 h 1940941"/>
              <a:gd name="connsiteX2" fmla="*/ 6537937 w 7312996"/>
              <a:gd name="connsiteY2" fmla="*/ 1104658 h 1940941"/>
              <a:gd name="connsiteX3" fmla="*/ 1205001 w 7312996"/>
              <a:gd name="connsiteY3" fmla="*/ 1940941 h 1940941"/>
              <a:gd name="connsiteX4" fmla="*/ 0 w 7312996"/>
              <a:gd name="connsiteY4" fmla="*/ 1084265 h 1940941"/>
              <a:gd name="connsiteX0" fmla="*/ 0 w 7564376"/>
              <a:gd name="connsiteY0" fmla="*/ 1228819 h 1940941"/>
              <a:gd name="connsiteX1" fmla="*/ 7564376 w 7564376"/>
              <a:gd name="connsiteY1" fmla="*/ 0 h 1940941"/>
              <a:gd name="connsiteX2" fmla="*/ 6789317 w 7564376"/>
              <a:gd name="connsiteY2" fmla="*/ 1104658 h 1940941"/>
              <a:gd name="connsiteX3" fmla="*/ 1456381 w 7564376"/>
              <a:gd name="connsiteY3" fmla="*/ 1940941 h 1940941"/>
              <a:gd name="connsiteX4" fmla="*/ 0 w 7564376"/>
              <a:gd name="connsiteY4" fmla="*/ 1228819 h 1940941"/>
              <a:gd name="connsiteX0" fmla="*/ 0 w 7564376"/>
              <a:gd name="connsiteY0" fmla="*/ 1228819 h 2018048"/>
              <a:gd name="connsiteX1" fmla="*/ 7564376 w 7564376"/>
              <a:gd name="connsiteY1" fmla="*/ 0 h 2018048"/>
              <a:gd name="connsiteX2" fmla="*/ 6789317 w 7564376"/>
              <a:gd name="connsiteY2" fmla="*/ 1104658 h 2018048"/>
              <a:gd name="connsiteX3" fmla="*/ 996802 w 7564376"/>
              <a:gd name="connsiteY3" fmla="*/ 2018048 h 2018048"/>
              <a:gd name="connsiteX4" fmla="*/ 0 w 7564376"/>
              <a:gd name="connsiteY4" fmla="*/ 1228819 h 2018048"/>
              <a:gd name="connsiteX0" fmla="*/ 1 w 7707391"/>
              <a:gd name="connsiteY0" fmla="*/ 1221311 h 2018048"/>
              <a:gd name="connsiteX1" fmla="*/ 7707391 w 7707391"/>
              <a:gd name="connsiteY1" fmla="*/ 0 h 2018048"/>
              <a:gd name="connsiteX2" fmla="*/ 6932332 w 7707391"/>
              <a:gd name="connsiteY2" fmla="*/ 1104658 h 2018048"/>
              <a:gd name="connsiteX3" fmla="*/ 1139817 w 7707391"/>
              <a:gd name="connsiteY3" fmla="*/ 2018048 h 2018048"/>
              <a:gd name="connsiteX4" fmla="*/ 1 w 7707391"/>
              <a:gd name="connsiteY4" fmla="*/ 1221311 h 201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391" h="2018048">
                <a:moveTo>
                  <a:pt x="1" y="1221311"/>
                </a:moveTo>
                <a:lnTo>
                  <a:pt x="7707391" y="0"/>
                </a:lnTo>
                <a:lnTo>
                  <a:pt x="6932332" y="1104658"/>
                </a:lnTo>
                <a:lnTo>
                  <a:pt x="1139817" y="2018048"/>
                </a:lnTo>
                <a:lnTo>
                  <a:pt x="1" y="1221311"/>
                </a:lnTo>
                <a:close/>
              </a:path>
            </a:pathLst>
          </a:custGeom>
          <a:gradFill flip="none" rotWithShape="1">
            <a:gsLst>
              <a:gs pos="0">
                <a:schemeClr val="accent1">
                  <a:lumMod val="75000"/>
                  <a:lumOff val="25000"/>
                  <a:shade val="30000"/>
                  <a:satMod val="115000"/>
                </a:schemeClr>
              </a:gs>
              <a:gs pos="50000">
                <a:schemeClr val="accent1">
                  <a:lumMod val="75000"/>
                  <a:lumOff val="25000"/>
                  <a:shade val="67500"/>
                  <a:satMod val="115000"/>
                </a:schemeClr>
              </a:gs>
              <a:gs pos="100000">
                <a:schemeClr val="accent1">
                  <a:lumMod val="75000"/>
                  <a:lumOff val="2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Rectangle 5">
            <a:extLst>
              <a:ext uri="{FF2B5EF4-FFF2-40B4-BE49-F238E27FC236}">
                <a16:creationId xmlns:a16="http://schemas.microsoft.com/office/drawing/2014/main" xmlns="" id="{72F629C6-5687-4F0F-B64E-A5E4E92C7ACB}"/>
              </a:ext>
            </a:extLst>
          </p:cNvPr>
          <p:cNvSpPr/>
          <p:nvPr/>
        </p:nvSpPr>
        <p:spPr>
          <a:xfrm>
            <a:off x="634069" y="533770"/>
            <a:ext cx="7956074" cy="675313"/>
          </a:xfrm>
          <a:prstGeom prst="rect">
            <a:avLst/>
          </a:prstGeom>
        </p:spPr>
        <p:txBody>
          <a:bodyPr wrap="square" lIns="0" tIns="0" rIns="0" bIns="0" anchor="ctr" anchorCtr="0">
            <a:normAutofit/>
          </a:bodyPr>
          <a:lstStyle/>
          <a:p>
            <a:pPr algn="ctr">
              <a:lnSpc>
                <a:spcPts val="4875"/>
              </a:lnSpc>
            </a:pPr>
            <a:r>
              <a:rPr lang="en-US" sz="3300" dirty="0">
                <a:ln w="0"/>
                <a:solidFill>
                  <a:schemeClr val="bg1"/>
                </a:solidFill>
                <a:latin typeface="Calibri "/>
                <a:ea typeface="Calibri Light" charset="0"/>
                <a:cs typeface="Calibri Light" charset="0"/>
              </a:rPr>
              <a:t>Awesome </a:t>
            </a:r>
            <a:r>
              <a:rPr lang="en-US" sz="3300" dirty="0">
                <a:ln w="0"/>
                <a:solidFill>
                  <a:schemeClr val="bg1"/>
                </a:solidFill>
                <a:latin typeface="Calibri "/>
                <a:ea typeface="Calibri Light" charset="0"/>
                <a:cs typeface="Calibri Regular" charset="0"/>
              </a:rPr>
              <a:t>Header </a:t>
            </a:r>
            <a:r>
              <a:rPr lang="en-US" sz="3300" dirty="0">
                <a:ln w="0"/>
                <a:solidFill>
                  <a:schemeClr val="bg1"/>
                </a:solidFill>
                <a:latin typeface="Calibri "/>
                <a:ea typeface="Calibri Light" charset="0"/>
                <a:cs typeface="Calibri Light" charset="0"/>
              </a:rPr>
              <a:t>Here</a:t>
            </a:r>
          </a:p>
        </p:txBody>
      </p:sp>
      <p:sp>
        <p:nvSpPr>
          <p:cNvPr id="7" name="TextBox 6">
            <a:extLst>
              <a:ext uri="{FF2B5EF4-FFF2-40B4-BE49-F238E27FC236}">
                <a16:creationId xmlns:a16="http://schemas.microsoft.com/office/drawing/2014/main" xmlns="" id="{4127FBA2-A1BF-4E8F-A4D8-577BDC281AC5}"/>
              </a:ext>
            </a:extLst>
          </p:cNvPr>
          <p:cNvSpPr txBox="1"/>
          <p:nvPr/>
        </p:nvSpPr>
        <p:spPr>
          <a:xfrm>
            <a:off x="2271561" y="1314837"/>
            <a:ext cx="4678535" cy="807913"/>
          </a:xfrm>
          <a:prstGeom prst="rect">
            <a:avLst/>
          </a:prstGeom>
          <a:noFill/>
        </p:spPr>
        <p:txBody>
          <a:bodyPr wrap="square" rtlCol="0">
            <a:normAutofit/>
          </a:bodyPr>
          <a:lstStyle/>
          <a:p>
            <a:pPr algn="ctr"/>
            <a:r>
              <a:rPr lang="en-US" sz="1050" dirty="0">
                <a:ln w="0"/>
                <a:solidFill>
                  <a:schemeClr val="bg1"/>
                </a:solidFill>
                <a:latin typeface="Calibri "/>
                <a:ea typeface="Calibri Light" charset="0"/>
              </a:rPr>
              <a:t>Lorem ipsum dolor sit </a:t>
            </a:r>
            <a:r>
              <a:rPr lang="en-US" sz="1050" dirty="0" err="1">
                <a:ln w="0"/>
                <a:solidFill>
                  <a:schemeClr val="bg1"/>
                </a:solidFill>
                <a:latin typeface="Calibri "/>
                <a:ea typeface="Calibri Light" charset="0"/>
              </a:rPr>
              <a:t>amet</a:t>
            </a:r>
            <a:r>
              <a:rPr lang="en-US" sz="1050" dirty="0">
                <a:ln w="0"/>
                <a:solidFill>
                  <a:schemeClr val="bg1"/>
                </a:solidFill>
                <a:latin typeface="Calibri "/>
                <a:ea typeface="Calibri Light" charset="0"/>
              </a:rPr>
              <a:t>, </a:t>
            </a:r>
            <a:r>
              <a:rPr lang="en-US" sz="1050" dirty="0" err="1">
                <a:ln w="0"/>
                <a:solidFill>
                  <a:schemeClr val="bg1"/>
                </a:solidFill>
                <a:latin typeface="Calibri "/>
                <a:ea typeface="Calibri Light" charset="0"/>
              </a:rPr>
              <a:t>omnes</a:t>
            </a:r>
            <a:r>
              <a:rPr lang="en-US" sz="1050" dirty="0">
                <a:ln w="0"/>
                <a:solidFill>
                  <a:schemeClr val="bg1"/>
                </a:solidFill>
                <a:latin typeface="Calibri "/>
                <a:ea typeface="Calibri Light" charset="0"/>
              </a:rPr>
              <a:t> </a:t>
            </a:r>
            <a:r>
              <a:rPr lang="en-US" sz="1050" dirty="0" err="1">
                <a:ln w="0"/>
                <a:solidFill>
                  <a:schemeClr val="bg1"/>
                </a:solidFill>
                <a:latin typeface="Calibri "/>
                <a:ea typeface="Calibri Light" charset="0"/>
              </a:rPr>
              <a:t>volutpat</a:t>
            </a:r>
            <a:r>
              <a:rPr lang="en-US" sz="1050" dirty="0">
                <a:ln w="0"/>
                <a:solidFill>
                  <a:schemeClr val="bg1"/>
                </a:solidFill>
                <a:latin typeface="Calibri "/>
                <a:ea typeface="Calibri Light" charset="0"/>
              </a:rPr>
              <a:t> ex sed, </a:t>
            </a:r>
            <a:r>
              <a:rPr lang="en-US" sz="1050" dirty="0" err="1">
                <a:ln w="0"/>
                <a:solidFill>
                  <a:schemeClr val="bg1"/>
                </a:solidFill>
                <a:latin typeface="Calibri "/>
                <a:ea typeface="Calibri Light" charset="0"/>
              </a:rPr>
              <a:t>mediocrem</a:t>
            </a:r>
            <a:r>
              <a:rPr lang="en-US" sz="1050" dirty="0">
                <a:ln w="0"/>
                <a:solidFill>
                  <a:schemeClr val="bg1"/>
                </a:solidFill>
                <a:latin typeface="Calibri "/>
                <a:ea typeface="Calibri Light" charset="0"/>
              </a:rPr>
              <a:t> </a:t>
            </a:r>
            <a:r>
              <a:rPr lang="en-US" sz="1050" dirty="0" err="1">
                <a:ln w="0"/>
                <a:solidFill>
                  <a:schemeClr val="bg1"/>
                </a:solidFill>
                <a:latin typeface="Calibri "/>
                <a:ea typeface="Calibri Light" charset="0"/>
              </a:rPr>
              <a:t>maiestatis</a:t>
            </a:r>
            <a:r>
              <a:rPr lang="en-US" sz="1050" dirty="0">
                <a:ln w="0"/>
                <a:solidFill>
                  <a:schemeClr val="bg1"/>
                </a:solidFill>
                <a:latin typeface="Calibri "/>
                <a:ea typeface="Calibri Light" charset="0"/>
              </a:rPr>
              <a:t> </a:t>
            </a:r>
            <a:r>
              <a:rPr lang="en-US" sz="1050" dirty="0" err="1">
                <a:ln w="0"/>
                <a:solidFill>
                  <a:schemeClr val="bg1"/>
                </a:solidFill>
                <a:latin typeface="Calibri "/>
                <a:ea typeface="Calibri Light" charset="0"/>
              </a:rPr>
              <a:t>ius</a:t>
            </a:r>
            <a:r>
              <a:rPr lang="en-US" sz="1050" dirty="0">
                <a:ln w="0"/>
                <a:solidFill>
                  <a:schemeClr val="bg1"/>
                </a:solidFill>
                <a:latin typeface="Calibri "/>
                <a:ea typeface="Calibri Light" charset="0"/>
              </a:rPr>
              <a:t> in </a:t>
            </a:r>
            <a:r>
              <a:rPr lang="en-US" sz="1050" dirty="0" err="1">
                <a:ln w="0"/>
                <a:solidFill>
                  <a:schemeClr val="bg1"/>
                </a:solidFill>
                <a:latin typeface="Calibri "/>
                <a:ea typeface="Calibri Light" charset="0"/>
              </a:rPr>
              <a:t>ullamcorper</a:t>
            </a:r>
            <a:r>
              <a:rPr lang="en-US" dirty="0">
                <a:ln w="0"/>
                <a:solidFill>
                  <a:schemeClr val="bg1"/>
                </a:solidFill>
                <a:latin typeface="Calibri "/>
                <a:ea typeface="Calibri Light" charset="0"/>
              </a:rPr>
              <a:t>.</a:t>
            </a:r>
          </a:p>
          <a:p>
            <a:endParaRPr lang="en-GB" dirty="0">
              <a:solidFill>
                <a:schemeClr val="bg1"/>
              </a:solidFill>
              <a:latin typeface="Calibri "/>
            </a:endParaRPr>
          </a:p>
        </p:txBody>
      </p:sp>
      <p:grpSp>
        <p:nvGrpSpPr>
          <p:cNvPr id="30" name="Group 29"/>
          <p:cNvGrpSpPr/>
          <p:nvPr/>
        </p:nvGrpSpPr>
        <p:grpSpPr>
          <a:xfrm>
            <a:off x="4941104" y="2877186"/>
            <a:ext cx="1243769" cy="1531759"/>
            <a:chOff x="6588139" y="2693247"/>
            <a:chExt cx="1658358" cy="2042345"/>
          </a:xfrm>
        </p:grpSpPr>
        <p:sp>
          <p:nvSpPr>
            <p:cNvPr id="10" name="Arrow: Pentagon 9">
              <a:extLst>
                <a:ext uri="{FF2B5EF4-FFF2-40B4-BE49-F238E27FC236}">
                  <a16:creationId xmlns:a16="http://schemas.microsoft.com/office/drawing/2014/main" xmlns="" id="{9F73747F-EFB5-4144-9912-AE98C9CB3565}"/>
                </a:ext>
              </a:extLst>
            </p:cNvPr>
            <p:cNvSpPr/>
            <p:nvPr/>
          </p:nvSpPr>
          <p:spPr>
            <a:xfrm rot="5400000">
              <a:off x="6396145" y="2885241"/>
              <a:ext cx="2042345" cy="1658358"/>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pic>
          <p:nvPicPr>
            <p:cNvPr id="15" name="Picture 14">
              <a:extLst>
                <a:ext uri="{FF2B5EF4-FFF2-40B4-BE49-F238E27FC236}">
                  <a16:creationId xmlns:a16="http://schemas.microsoft.com/office/drawing/2014/main" xmlns="" id="{2F09EFE2-4370-493F-A296-5F312E510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4965" y="3022596"/>
              <a:ext cx="764705" cy="764705"/>
            </a:xfrm>
            <a:prstGeom prst="rect">
              <a:avLst/>
            </a:prstGeom>
          </p:spPr>
        </p:pic>
      </p:grpSp>
      <p:grpSp>
        <p:nvGrpSpPr>
          <p:cNvPr id="31" name="Group 30"/>
          <p:cNvGrpSpPr/>
          <p:nvPr/>
        </p:nvGrpSpPr>
        <p:grpSpPr>
          <a:xfrm>
            <a:off x="2985460" y="2865435"/>
            <a:ext cx="1243769" cy="1531759"/>
            <a:chOff x="3980614" y="2677579"/>
            <a:chExt cx="1658358" cy="2042345"/>
          </a:xfrm>
        </p:grpSpPr>
        <p:sp>
          <p:nvSpPr>
            <p:cNvPr id="9" name="Arrow: Pentagon 8">
              <a:extLst>
                <a:ext uri="{FF2B5EF4-FFF2-40B4-BE49-F238E27FC236}">
                  <a16:creationId xmlns:a16="http://schemas.microsoft.com/office/drawing/2014/main" xmlns="" id="{8CD12E0A-A2EF-4968-9DEE-17C94BD235EC}"/>
                </a:ext>
              </a:extLst>
            </p:cNvPr>
            <p:cNvSpPr/>
            <p:nvPr/>
          </p:nvSpPr>
          <p:spPr>
            <a:xfrm rot="5400000">
              <a:off x="3788620" y="2869573"/>
              <a:ext cx="2042345" cy="1658358"/>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pic>
          <p:nvPicPr>
            <p:cNvPr id="16" name="Picture 15">
              <a:extLst>
                <a:ext uri="{FF2B5EF4-FFF2-40B4-BE49-F238E27FC236}">
                  <a16:creationId xmlns:a16="http://schemas.microsoft.com/office/drawing/2014/main" xmlns="" id="{C3CFE8A0-FDD4-4950-BBC9-C8952D30F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301" y="3115459"/>
              <a:ext cx="741224" cy="741224"/>
            </a:xfrm>
            <a:prstGeom prst="rect">
              <a:avLst/>
            </a:prstGeom>
          </p:spPr>
        </p:pic>
      </p:grpSp>
      <p:grpSp>
        <p:nvGrpSpPr>
          <p:cNvPr id="38" name="Group 37"/>
          <p:cNvGrpSpPr/>
          <p:nvPr/>
        </p:nvGrpSpPr>
        <p:grpSpPr>
          <a:xfrm>
            <a:off x="1027792" y="2865435"/>
            <a:ext cx="1243769" cy="1531759"/>
            <a:chOff x="1370390" y="2677580"/>
            <a:chExt cx="1658358" cy="2042345"/>
          </a:xfrm>
        </p:grpSpPr>
        <p:sp>
          <p:nvSpPr>
            <p:cNvPr id="8" name="Arrow: Pentagon 7">
              <a:extLst>
                <a:ext uri="{FF2B5EF4-FFF2-40B4-BE49-F238E27FC236}">
                  <a16:creationId xmlns:a16="http://schemas.microsoft.com/office/drawing/2014/main" xmlns="" id="{E29AD363-E041-42ED-A5DB-AC7AD9255ED4}"/>
                </a:ext>
              </a:extLst>
            </p:cNvPr>
            <p:cNvSpPr/>
            <p:nvPr/>
          </p:nvSpPr>
          <p:spPr>
            <a:xfrm rot="5400000">
              <a:off x="1178396" y="2869574"/>
              <a:ext cx="2042345" cy="1658358"/>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pic>
          <p:nvPicPr>
            <p:cNvPr id="17" name="Picture 16">
              <a:extLst>
                <a:ext uri="{FF2B5EF4-FFF2-40B4-BE49-F238E27FC236}">
                  <a16:creationId xmlns:a16="http://schemas.microsoft.com/office/drawing/2014/main" xmlns="" id="{27A82727-6A70-4A44-BA6D-914739590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486" y="3022596"/>
              <a:ext cx="812807" cy="812807"/>
            </a:xfrm>
            <a:prstGeom prst="rect">
              <a:avLst/>
            </a:prstGeom>
          </p:spPr>
        </p:pic>
      </p:grpSp>
      <p:sp>
        <p:nvSpPr>
          <p:cNvPr id="18" name="Rectangle 17">
            <a:extLst>
              <a:ext uri="{FF2B5EF4-FFF2-40B4-BE49-F238E27FC236}">
                <a16:creationId xmlns:a16="http://schemas.microsoft.com/office/drawing/2014/main" xmlns="" id="{97E45D18-8584-4534-A8F2-EEE9F3756CB7}"/>
              </a:ext>
            </a:extLst>
          </p:cNvPr>
          <p:cNvSpPr/>
          <p:nvPr/>
        </p:nvSpPr>
        <p:spPr>
          <a:xfrm>
            <a:off x="789027" y="2383132"/>
            <a:ext cx="1699280" cy="369332"/>
          </a:xfrm>
          <a:prstGeom prst="rect">
            <a:avLst/>
          </a:prstGeom>
        </p:spPr>
        <p:txBody>
          <a:bodyPr wrap="square">
            <a:normAutofit/>
          </a:bodyPr>
          <a:lstStyle/>
          <a:p>
            <a:pPr algn="ctr"/>
            <a:r>
              <a:rPr lang="en-US" b="1" dirty="0">
                <a:solidFill>
                  <a:srgbClr val="FF0000"/>
                </a:solidFill>
                <a:latin typeface="Calibri "/>
                <a:ea typeface="Calibri Bold" charset="0"/>
                <a:cs typeface="Calibri Light" charset="0"/>
              </a:rPr>
              <a:t>Lorem Ipsum</a:t>
            </a:r>
            <a:endParaRPr lang="en-GB" b="1" dirty="0">
              <a:solidFill>
                <a:srgbClr val="FF0000"/>
              </a:solidFill>
              <a:latin typeface="Calibri "/>
              <a:ea typeface="Calibri Bold" charset="0"/>
            </a:endParaRPr>
          </a:p>
        </p:txBody>
      </p:sp>
      <p:sp>
        <p:nvSpPr>
          <p:cNvPr id="19" name="TextBox 18">
            <a:extLst>
              <a:ext uri="{FF2B5EF4-FFF2-40B4-BE49-F238E27FC236}">
                <a16:creationId xmlns:a16="http://schemas.microsoft.com/office/drawing/2014/main" xmlns="" id="{7079149B-0E8B-4EB0-BD61-2C9F066796EB}"/>
              </a:ext>
            </a:extLst>
          </p:cNvPr>
          <p:cNvSpPr txBox="1"/>
          <p:nvPr/>
        </p:nvSpPr>
        <p:spPr>
          <a:xfrm>
            <a:off x="1027792" y="4596491"/>
            <a:ext cx="1243769" cy="1496948"/>
          </a:xfrm>
          <a:prstGeom prst="rect">
            <a:avLst/>
          </a:prstGeom>
          <a:noFill/>
        </p:spPr>
        <p:txBody>
          <a:bodyPr wrap="square" rtlCol="0">
            <a:normAutofit lnSpcReduction="10000"/>
          </a:bodyPr>
          <a:lstStyle/>
          <a:p>
            <a:pPr algn="ct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4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grpSp>
        <p:nvGrpSpPr>
          <p:cNvPr id="22" name="Group 21"/>
          <p:cNvGrpSpPr/>
          <p:nvPr/>
        </p:nvGrpSpPr>
        <p:grpSpPr>
          <a:xfrm>
            <a:off x="6896748" y="2894451"/>
            <a:ext cx="1243769" cy="1531759"/>
            <a:chOff x="9195664" y="2716267"/>
            <a:chExt cx="1658358" cy="2042345"/>
          </a:xfrm>
        </p:grpSpPr>
        <p:sp>
          <p:nvSpPr>
            <p:cNvPr id="14" name="Arrow: Pentagon 13">
              <a:extLst>
                <a:ext uri="{FF2B5EF4-FFF2-40B4-BE49-F238E27FC236}">
                  <a16:creationId xmlns:a16="http://schemas.microsoft.com/office/drawing/2014/main" xmlns="" id="{1A3029EC-5222-4B05-9B89-D8B8516768DF}"/>
                </a:ext>
              </a:extLst>
            </p:cNvPr>
            <p:cNvSpPr/>
            <p:nvPr/>
          </p:nvSpPr>
          <p:spPr>
            <a:xfrm rot="5400000">
              <a:off x="9003670" y="2908261"/>
              <a:ext cx="2042345" cy="1658358"/>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pic>
          <p:nvPicPr>
            <p:cNvPr id="23" name="Picture 22">
              <a:extLst>
                <a:ext uri="{FF2B5EF4-FFF2-40B4-BE49-F238E27FC236}">
                  <a16:creationId xmlns:a16="http://schemas.microsoft.com/office/drawing/2014/main" xmlns="" id="{23114676-C12B-434D-8226-09F0312E7F2F}"/>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9714416" y="3095312"/>
              <a:ext cx="661087" cy="667375"/>
            </a:xfrm>
            <a:prstGeom prst="rect">
              <a:avLst/>
            </a:prstGeom>
          </p:spPr>
        </p:pic>
      </p:grpSp>
      <p:sp>
        <p:nvSpPr>
          <p:cNvPr id="24" name="Rectangle 23">
            <a:extLst>
              <a:ext uri="{FF2B5EF4-FFF2-40B4-BE49-F238E27FC236}">
                <a16:creationId xmlns:a16="http://schemas.microsoft.com/office/drawing/2014/main" xmlns="" id="{CC702A06-DC87-44D1-9913-240A5E95F5EF}"/>
              </a:ext>
            </a:extLst>
          </p:cNvPr>
          <p:cNvSpPr/>
          <p:nvPr/>
        </p:nvSpPr>
        <p:spPr>
          <a:xfrm>
            <a:off x="2754045" y="2377878"/>
            <a:ext cx="1699280" cy="369332"/>
          </a:xfrm>
          <a:prstGeom prst="rect">
            <a:avLst/>
          </a:prstGeom>
        </p:spPr>
        <p:txBody>
          <a:bodyPr wrap="square">
            <a:normAutofit/>
          </a:bodyPr>
          <a:lstStyle/>
          <a:p>
            <a:pPr algn="ctr"/>
            <a:r>
              <a:rPr lang="en-US" b="1" dirty="0">
                <a:solidFill>
                  <a:srgbClr val="FF0000"/>
                </a:solidFill>
                <a:latin typeface="Calibri "/>
                <a:ea typeface="Calibri Bold" charset="0"/>
                <a:cs typeface="Calibri Light" charset="0"/>
              </a:rPr>
              <a:t>Lorem Ipsum</a:t>
            </a:r>
            <a:endParaRPr lang="en-GB" b="1" dirty="0">
              <a:solidFill>
                <a:srgbClr val="FF0000"/>
              </a:solidFill>
              <a:latin typeface="Calibri "/>
              <a:ea typeface="Calibri Bold" charset="0"/>
            </a:endParaRPr>
          </a:p>
        </p:txBody>
      </p:sp>
      <p:sp>
        <p:nvSpPr>
          <p:cNvPr id="25" name="Rectangle 24">
            <a:extLst>
              <a:ext uri="{FF2B5EF4-FFF2-40B4-BE49-F238E27FC236}">
                <a16:creationId xmlns:a16="http://schemas.microsoft.com/office/drawing/2014/main" xmlns="" id="{C3EE16BD-C66F-4AF5-9C6F-D1B0A37EB10F}"/>
              </a:ext>
            </a:extLst>
          </p:cNvPr>
          <p:cNvSpPr/>
          <p:nvPr/>
        </p:nvSpPr>
        <p:spPr>
          <a:xfrm>
            <a:off x="4719063" y="2386535"/>
            <a:ext cx="1699280" cy="369332"/>
          </a:xfrm>
          <a:prstGeom prst="rect">
            <a:avLst/>
          </a:prstGeom>
        </p:spPr>
        <p:txBody>
          <a:bodyPr wrap="square">
            <a:normAutofit/>
          </a:bodyPr>
          <a:lstStyle/>
          <a:p>
            <a:pPr algn="ctr"/>
            <a:r>
              <a:rPr lang="en-US" b="1" dirty="0">
                <a:solidFill>
                  <a:srgbClr val="FF0000"/>
                </a:solidFill>
                <a:latin typeface="Calibri "/>
                <a:ea typeface="Calibri Bold" charset="0"/>
                <a:cs typeface="Calibri Light" charset="0"/>
              </a:rPr>
              <a:t>Lorem Ipsum</a:t>
            </a:r>
            <a:endParaRPr lang="en-GB" b="1" dirty="0">
              <a:solidFill>
                <a:srgbClr val="FF0000"/>
              </a:solidFill>
              <a:latin typeface="Calibri "/>
              <a:ea typeface="Calibri Bold" charset="0"/>
            </a:endParaRPr>
          </a:p>
        </p:txBody>
      </p:sp>
      <p:sp>
        <p:nvSpPr>
          <p:cNvPr id="26" name="Rectangle 25">
            <a:extLst>
              <a:ext uri="{FF2B5EF4-FFF2-40B4-BE49-F238E27FC236}">
                <a16:creationId xmlns:a16="http://schemas.microsoft.com/office/drawing/2014/main" xmlns="" id="{82059281-BFD4-4552-9F4E-C1AED6E08B33}"/>
              </a:ext>
            </a:extLst>
          </p:cNvPr>
          <p:cNvSpPr/>
          <p:nvPr/>
        </p:nvSpPr>
        <p:spPr>
          <a:xfrm>
            <a:off x="6684081" y="2374280"/>
            <a:ext cx="1699280" cy="369332"/>
          </a:xfrm>
          <a:prstGeom prst="rect">
            <a:avLst/>
          </a:prstGeom>
        </p:spPr>
        <p:txBody>
          <a:bodyPr wrap="square">
            <a:normAutofit/>
          </a:bodyPr>
          <a:lstStyle/>
          <a:p>
            <a:pPr algn="ctr"/>
            <a:r>
              <a:rPr lang="en-US" b="1" dirty="0">
                <a:solidFill>
                  <a:srgbClr val="FF0000"/>
                </a:solidFill>
                <a:latin typeface="Calibri "/>
                <a:ea typeface="Calibri Bold" charset="0"/>
                <a:cs typeface="Calibri Light" charset="0"/>
              </a:rPr>
              <a:t>Lorem Ipsum</a:t>
            </a:r>
            <a:endParaRPr lang="en-GB" b="1" dirty="0">
              <a:solidFill>
                <a:srgbClr val="FF0000"/>
              </a:solidFill>
              <a:latin typeface="Calibri "/>
              <a:ea typeface="Calibri Bold" charset="0"/>
            </a:endParaRPr>
          </a:p>
        </p:txBody>
      </p:sp>
      <p:sp>
        <p:nvSpPr>
          <p:cNvPr id="27" name="TextBox 26">
            <a:extLst>
              <a:ext uri="{FF2B5EF4-FFF2-40B4-BE49-F238E27FC236}">
                <a16:creationId xmlns:a16="http://schemas.microsoft.com/office/drawing/2014/main" xmlns="" id="{5B3FB67F-BC80-43E8-B4F7-9C102A0CFB71}"/>
              </a:ext>
            </a:extLst>
          </p:cNvPr>
          <p:cNvSpPr txBox="1"/>
          <p:nvPr/>
        </p:nvSpPr>
        <p:spPr>
          <a:xfrm>
            <a:off x="2981800" y="4596491"/>
            <a:ext cx="1243769" cy="1496948"/>
          </a:xfrm>
          <a:prstGeom prst="rect">
            <a:avLst/>
          </a:prstGeom>
          <a:noFill/>
        </p:spPr>
        <p:txBody>
          <a:bodyPr wrap="square" rtlCol="0">
            <a:normAutofit lnSpcReduction="10000"/>
          </a:bodyPr>
          <a:lstStyle/>
          <a:p>
            <a:pPr algn="ct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4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sp>
        <p:nvSpPr>
          <p:cNvPr id="28" name="TextBox 27">
            <a:extLst>
              <a:ext uri="{FF2B5EF4-FFF2-40B4-BE49-F238E27FC236}">
                <a16:creationId xmlns:a16="http://schemas.microsoft.com/office/drawing/2014/main" xmlns="" id="{35F45292-854F-45F1-8049-CA75AA8EBB51}"/>
              </a:ext>
            </a:extLst>
          </p:cNvPr>
          <p:cNvSpPr txBox="1"/>
          <p:nvPr/>
        </p:nvSpPr>
        <p:spPr>
          <a:xfrm>
            <a:off x="4946818" y="4596491"/>
            <a:ext cx="1243769" cy="1496948"/>
          </a:xfrm>
          <a:prstGeom prst="rect">
            <a:avLst/>
          </a:prstGeom>
          <a:noFill/>
        </p:spPr>
        <p:txBody>
          <a:bodyPr wrap="square" rtlCol="0">
            <a:normAutofit lnSpcReduction="10000"/>
          </a:bodyPr>
          <a:lstStyle/>
          <a:p>
            <a:pPr algn="ct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4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sp>
        <p:nvSpPr>
          <p:cNvPr id="29" name="TextBox 28">
            <a:extLst>
              <a:ext uri="{FF2B5EF4-FFF2-40B4-BE49-F238E27FC236}">
                <a16:creationId xmlns:a16="http://schemas.microsoft.com/office/drawing/2014/main" xmlns="" id="{840A281E-FE60-4029-963B-743B2D84F5D8}"/>
              </a:ext>
            </a:extLst>
          </p:cNvPr>
          <p:cNvSpPr txBox="1"/>
          <p:nvPr/>
        </p:nvSpPr>
        <p:spPr>
          <a:xfrm>
            <a:off x="6911836" y="4596491"/>
            <a:ext cx="1243769" cy="1496948"/>
          </a:xfrm>
          <a:prstGeom prst="rect">
            <a:avLst/>
          </a:prstGeom>
          <a:noFill/>
        </p:spPr>
        <p:txBody>
          <a:bodyPr wrap="square" rtlCol="0">
            <a:normAutofit lnSpcReduction="10000"/>
          </a:bodyPr>
          <a:lstStyle/>
          <a:p>
            <a:pPr algn="ct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4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sp>
        <p:nvSpPr>
          <p:cNvPr id="32" name="Arrow: Pentagon 31">
            <a:extLst>
              <a:ext uri="{FF2B5EF4-FFF2-40B4-BE49-F238E27FC236}">
                <a16:creationId xmlns:a16="http://schemas.microsoft.com/office/drawing/2014/main" xmlns="" id="{D5D8A425-1202-4EC9-952B-699581E1BAF4}"/>
              </a:ext>
            </a:extLst>
          </p:cNvPr>
          <p:cNvSpPr/>
          <p:nvPr/>
        </p:nvSpPr>
        <p:spPr>
          <a:xfrm rot="5400000">
            <a:off x="6607165" y="2939166"/>
            <a:ext cx="1822934" cy="1480199"/>
          </a:xfrm>
          <a:prstGeom prst="homePlat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39" name="Arrow: Pentagon 31">
            <a:extLst>
              <a:ext uri="{FF2B5EF4-FFF2-40B4-BE49-F238E27FC236}">
                <a16:creationId xmlns:a16="http://schemas.microsoft.com/office/drawing/2014/main" xmlns="" id="{D5D8A425-1202-4EC9-952B-699581E1BAF4}"/>
              </a:ext>
            </a:extLst>
          </p:cNvPr>
          <p:cNvSpPr/>
          <p:nvPr/>
        </p:nvSpPr>
        <p:spPr>
          <a:xfrm rot="5400000">
            <a:off x="4645015" y="2939166"/>
            <a:ext cx="1822934" cy="1480199"/>
          </a:xfrm>
          <a:prstGeom prst="homePlat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40" name="Arrow: Pentagon 31">
            <a:extLst>
              <a:ext uri="{FF2B5EF4-FFF2-40B4-BE49-F238E27FC236}">
                <a16:creationId xmlns:a16="http://schemas.microsoft.com/office/drawing/2014/main" xmlns="" id="{D5D8A425-1202-4EC9-952B-699581E1BAF4}"/>
              </a:ext>
            </a:extLst>
          </p:cNvPr>
          <p:cNvSpPr/>
          <p:nvPr/>
        </p:nvSpPr>
        <p:spPr>
          <a:xfrm rot="5400000">
            <a:off x="2692390" y="2939166"/>
            <a:ext cx="1822934" cy="1480199"/>
          </a:xfrm>
          <a:prstGeom prst="homePlat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41" name="Arrow: Pentagon 31">
            <a:extLst>
              <a:ext uri="{FF2B5EF4-FFF2-40B4-BE49-F238E27FC236}">
                <a16:creationId xmlns:a16="http://schemas.microsoft.com/office/drawing/2014/main" xmlns="" id="{D5D8A425-1202-4EC9-952B-699581E1BAF4}"/>
              </a:ext>
            </a:extLst>
          </p:cNvPr>
          <p:cNvSpPr/>
          <p:nvPr/>
        </p:nvSpPr>
        <p:spPr>
          <a:xfrm rot="5400000">
            <a:off x="730240" y="2939166"/>
            <a:ext cx="1822934" cy="1480199"/>
          </a:xfrm>
          <a:prstGeom prst="homePlat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grpSp>
        <p:nvGrpSpPr>
          <p:cNvPr id="44" name="Group 43">
            <a:extLst>
              <a:ext uri="{FF2B5EF4-FFF2-40B4-BE49-F238E27FC236}">
                <a16:creationId xmlns:a16="http://schemas.microsoft.com/office/drawing/2014/main" xmlns="" id="{F7640F8E-794C-47A2-AC53-1C9434E4E436}"/>
              </a:ext>
            </a:extLst>
          </p:cNvPr>
          <p:cNvGrpSpPr/>
          <p:nvPr/>
        </p:nvGrpSpPr>
        <p:grpSpPr>
          <a:xfrm>
            <a:off x="5" y="6526463"/>
            <a:ext cx="9143996" cy="353943"/>
            <a:chOff x="0" y="6457890"/>
            <a:chExt cx="12192001" cy="406847"/>
          </a:xfrm>
        </p:grpSpPr>
        <p:sp>
          <p:nvSpPr>
            <p:cNvPr id="45" name="Rectangle 44">
              <a:extLst>
                <a:ext uri="{FF2B5EF4-FFF2-40B4-BE49-F238E27FC236}">
                  <a16:creationId xmlns:a16="http://schemas.microsoft.com/office/drawing/2014/main" xmlns="" id="{B9BC6897-4968-444F-BE52-8EC41B51C18B}"/>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dirty="0"/>
            </a:p>
          </p:txBody>
        </p:sp>
        <p:sp>
          <p:nvSpPr>
            <p:cNvPr id="46" name="TextBox 45">
              <a:extLst>
                <a:ext uri="{FF2B5EF4-FFF2-40B4-BE49-F238E27FC236}">
                  <a16:creationId xmlns:a16="http://schemas.microsoft.com/office/drawing/2014/main" xmlns="" id="{E8807CD5-AAD2-4512-A8DB-ED489C3B5467}"/>
                </a:ext>
              </a:extLst>
            </p:cNvPr>
            <p:cNvSpPr txBox="1"/>
            <p:nvPr/>
          </p:nvSpPr>
          <p:spPr>
            <a:xfrm>
              <a:off x="0" y="6457890"/>
              <a:ext cx="12192001" cy="406847"/>
            </a:xfrm>
            <a:prstGeom prst="rect">
              <a:avLst/>
            </a:prstGeom>
            <a:noFill/>
          </p:spPr>
          <p:txBody>
            <a:bodyPr wrap="square" rtlCol="0">
              <a:normAutofit/>
            </a:bodyPr>
            <a:lstStyle/>
            <a:p>
              <a:pPr algn="r"/>
              <a:r>
                <a:rPr lang="en-GB" sz="1700" dirty="0">
                  <a:solidFill>
                    <a:schemeClr val="bg1"/>
                  </a:solidFill>
                </a:rPr>
                <a:t>www.yourwebsite.com</a:t>
              </a:r>
            </a:p>
          </p:txBody>
        </p:sp>
      </p:grpSp>
      <p:grpSp>
        <p:nvGrpSpPr>
          <p:cNvPr id="47" name="Group 46">
            <a:extLst>
              <a:ext uri="{FF2B5EF4-FFF2-40B4-BE49-F238E27FC236}">
                <a16:creationId xmlns:a16="http://schemas.microsoft.com/office/drawing/2014/main" xmlns="" id="{519FD636-20BF-4983-8E28-D865ADF2CE09}"/>
              </a:ext>
            </a:extLst>
          </p:cNvPr>
          <p:cNvGrpSpPr/>
          <p:nvPr/>
        </p:nvGrpSpPr>
        <p:grpSpPr>
          <a:xfrm>
            <a:off x="2" y="619862"/>
            <a:ext cx="1842913" cy="847983"/>
            <a:chOff x="0" y="129309"/>
            <a:chExt cx="2136710" cy="974732"/>
          </a:xfrm>
        </p:grpSpPr>
        <p:sp>
          <p:nvSpPr>
            <p:cNvPr id="48" name="Arrow: Pentagon 8">
              <a:extLst>
                <a:ext uri="{FF2B5EF4-FFF2-40B4-BE49-F238E27FC236}">
                  <a16:creationId xmlns:a16="http://schemas.microsoft.com/office/drawing/2014/main" xmlns="" id="{C8927514-3F1C-4B87-BB57-0E14ED8066D5}"/>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a:p>
          </p:txBody>
        </p:sp>
        <p:pic>
          <p:nvPicPr>
            <p:cNvPr id="49" name="Picture 48">
              <a:extLst>
                <a:ext uri="{FF2B5EF4-FFF2-40B4-BE49-F238E27FC236}">
                  <a16:creationId xmlns:a16="http://schemas.microsoft.com/office/drawing/2014/main" xmlns="" id="{657BC289-3064-48D4-98D7-B2D9925342BF}"/>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sp>
        <p:nvSpPr>
          <p:cNvPr id="42" name="Rectangular Callout 41"/>
          <p:cNvSpPr/>
          <p:nvPr/>
        </p:nvSpPr>
        <p:spPr>
          <a:xfrm>
            <a:off x="960699" y="648181"/>
            <a:ext cx="4085863" cy="2303362"/>
          </a:xfrm>
          <a:prstGeom prst="wedgeRectCallout">
            <a:avLst>
              <a:gd name="adj1" fmla="val 111621"/>
              <a:gd name="adj2" fmla="val 73816"/>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dirty="0" smtClean="0">
                <a:solidFill>
                  <a:srgbClr val="FFC000"/>
                </a:solidFill>
              </a:rPr>
              <a:t>*NOTE – To replace this image with your own, simply double click select it, then right click the icon and select </a:t>
            </a:r>
            <a:r>
              <a:rPr lang="en-US" sz="2400" u="sng" dirty="0" smtClean="0">
                <a:solidFill>
                  <a:srgbClr val="FFC000"/>
                </a:solidFill>
              </a:rPr>
              <a:t>Change Picture</a:t>
            </a:r>
            <a:r>
              <a:rPr lang="en-US" sz="2400" dirty="0" smtClean="0">
                <a:solidFill>
                  <a:srgbClr val="FFC000"/>
                </a:solidFill>
              </a:rPr>
              <a:t>.</a:t>
            </a:r>
            <a:endParaRPr lang="en-US" sz="2400" dirty="0">
              <a:solidFill>
                <a:srgbClr val="FFC000"/>
              </a:solidFill>
            </a:endParaRPr>
          </a:p>
        </p:txBody>
      </p:sp>
    </p:spTree>
    <p:extLst>
      <p:ext uri="{BB962C8B-B14F-4D97-AF65-F5344CB8AC3E}">
        <p14:creationId xmlns:p14="http://schemas.microsoft.com/office/powerpoint/2010/main" val="10462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400"/>
                                        <p:tgtEl>
                                          <p:spTgt spid="36"/>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750"/>
                                        <p:tgtEl>
                                          <p:spTgt spid="37"/>
                                        </p:tgtEl>
                                      </p:cBhvr>
                                    </p:animEffect>
                                  </p:childTnLst>
                                </p:cTn>
                              </p:par>
                            </p:childTnLst>
                          </p:cTn>
                        </p:par>
                        <p:par>
                          <p:cTn id="11" fill="hold">
                            <p:stCondLst>
                              <p:cond delay="1250"/>
                            </p:stCondLst>
                            <p:childTnLst>
                              <p:par>
                                <p:cTn id="12" presetID="2" presetClass="entr" presetSubtype="8" decel="38000" fill="hold" nodeType="afterEffect">
                                  <p:stCondLst>
                                    <p:cond delay="15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1000" fill="hold"/>
                                        <p:tgtEl>
                                          <p:spTgt spid="47"/>
                                        </p:tgtEl>
                                        <p:attrNameLst>
                                          <p:attrName>ppt_x</p:attrName>
                                        </p:attrNameLst>
                                      </p:cBhvr>
                                      <p:tavLst>
                                        <p:tav tm="0">
                                          <p:val>
                                            <p:strVal val="0-#ppt_w/2"/>
                                          </p:val>
                                        </p:tav>
                                        <p:tav tm="100000">
                                          <p:val>
                                            <p:strVal val="#ppt_x"/>
                                          </p:val>
                                        </p:tav>
                                      </p:tavLst>
                                    </p:anim>
                                    <p:anim calcmode="lin" valueType="num">
                                      <p:cBhvr additive="base">
                                        <p:cTn id="15" dur="10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decel="50000" fill="hold" grpId="0" nodeType="withEffect">
                                  <p:stCondLst>
                                    <p:cond delay="4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250" fill="hold"/>
                                        <p:tgtEl>
                                          <p:spTgt spid="34"/>
                                        </p:tgtEl>
                                        <p:attrNameLst>
                                          <p:attrName>ppt_x</p:attrName>
                                        </p:attrNameLst>
                                      </p:cBhvr>
                                      <p:tavLst>
                                        <p:tav tm="0">
                                          <p:val>
                                            <p:strVal val="0-#ppt_w/2"/>
                                          </p:val>
                                        </p:tav>
                                        <p:tav tm="100000">
                                          <p:val>
                                            <p:strVal val="#ppt_x"/>
                                          </p:val>
                                        </p:tav>
                                      </p:tavLst>
                                    </p:anim>
                                    <p:anim calcmode="lin" valueType="num">
                                      <p:cBhvr additive="base">
                                        <p:cTn id="19" dur="125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2950"/>
                            </p:stCondLst>
                            <p:childTnLst>
                              <p:par>
                                <p:cTn id="21" presetID="10" presetClass="entr" presetSubtype="0" fill="hold" grpId="0"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4050"/>
                            </p:stCondLst>
                            <p:childTnLst>
                              <p:par>
                                <p:cTn id="29" presetID="2" presetClass="entr" presetSubtype="4" decel="45333"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750" fill="hold"/>
                                        <p:tgtEl>
                                          <p:spTgt spid="38"/>
                                        </p:tgtEl>
                                        <p:attrNameLst>
                                          <p:attrName>ppt_x</p:attrName>
                                        </p:attrNameLst>
                                      </p:cBhvr>
                                      <p:tavLst>
                                        <p:tav tm="0">
                                          <p:val>
                                            <p:strVal val="#ppt_x"/>
                                          </p:val>
                                        </p:tav>
                                        <p:tav tm="100000">
                                          <p:val>
                                            <p:strVal val="#ppt_x"/>
                                          </p:val>
                                        </p:tav>
                                      </p:tavLst>
                                    </p:anim>
                                    <p:anim calcmode="lin" valueType="num">
                                      <p:cBhvr additive="base">
                                        <p:cTn id="32" dur="75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decel="45333" fill="hold" nodeType="withEffect">
                                  <p:stCondLst>
                                    <p:cond delay="1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decel="45333" fill="hold" nodeType="withEffect">
                                  <p:stCondLst>
                                    <p:cond delay="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decel="45333" fill="hold" nodeType="withEffect">
                                  <p:stCondLst>
                                    <p:cond delay="3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4" grpId="0" animBg="1"/>
      <p:bldP spid="6" grpId="0"/>
      <p:bldP spid="7" grpId="0"/>
      <p:bldP spid="18" grpId="0"/>
      <p:bldP spid="19" grpId="0"/>
      <p:bldP spid="24" grpId="0"/>
      <p:bldP spid="25" grpId="0"/>
      <p:bldP spid="26" grpId="0"/>
      <p:bldP spid="27" grpId="0"/>
      <p:bldP spid="28" grpId="0"/>
      <p:bldP spid="29" grpId="0"/>
      <p:bldP spid="32" grpId="0" animBg="1"/>
      <p:bldP spid="39"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9511E97C-E7A1-4952-ABAE-FA17994FA175}"/>
              </a:ext>
            </a:extLst>
          </p:cNvPr>
          <p:cNvSpPr/>
          <p:nvPr/>
        </p:nvSpPr>
        <p:spPr>
          <a:xfrm rot="13245096">
            <a:off x="5863193" y="702905"/>
            <a:ext cx="4136159" cy="1045525"/>
          </a:xfrm>
          <a:custGeom>
            <a:avLst/>
            <a:gdLst>
              <a:gd name="connsiteX0" fmla="*/ 0 w 4274015"/>
              <a:gd name="connsiteY0" fmla="*/ 0 h 1083889"/>
              <a:gd name="connsiteX1" fmla="*/ 4274015 w 4274015"/>
              <a:gd name="connsiteY1" fmla="*/ 0 h 1083889"/>
              <a:gd name="connsiteX2" fmla="*/ 4274015 w 4274015"/>
              <a:gd name="connsiteY2" fmla="*/ 1083889 h 1083889"/>
              <a:gd name="connsiteX3" fmla="*/ 0 w 4274015"/>
              <a:gd name="connsiteY3" fmla="*/ 1083889 h 1083889"/>
              <a:gd name="connsiteX4" fmla="*/ 0 w 4274015"/>
              <a:gd name="connsiteY4" fmla="*/ 0 h 1083889"/>
              <a:gd name="connsiteX0" fmla="*/ 0 w 4274015"/>
              <a:gd name="connsiteY0" fmla="*/ 0 h 1084116"/>
              <a:gd name="connsiteX1" fmla="*/ 4274015 w 4274015"/>
              <a:gd name="connsiteY1" fmla="*/ 0 h 1084116"/>
              <a:gd name="connsiteX2" fmla="*/ 3030206 w 4274015"/>
              <a:gd name="connsiteY2" fmla="*/ 1084116 h 1084116"/>
              <a:gd name="connsiteX3" fmla="*/ 0 w 4274015"/>
              <a:gd name="connsiteY3" fmla="*/ 1083889 h 1084116"/>
              <a:gd name="connsiteX4" fmla="*/ 0 w 4274015"/>
              <a:gd name="connsiteY4" fmla="*/ 0 h 1084116"/>
              <a:gd name="connsiteX0" fmla="*/ 0 w 4274015"/>
              <a:gd name="connsiteY0" fmla="*/ 0 h 1084116"/>
              <a:gd name="connsiteX1" fmla="*/ 4274015 w 4274015"/>
              <a:gd name="connsiteY1" fmla="*/ 0 h 1084116"/>
              <a:gd name="connsiteX2" fmla="*/ 3030206 w 4274015"/>
              <a:gd name="connsiteY2" fmla="*/ 1084116 h 1084116"/>
              <a:gd name="connsiteX3" fmla="*/ 919943 w 4274015"/>
              <a:gd name="connsiteY3" fmla="*/ 1079452 h 1084116"/>
              <a:gd name="connsiteX4" fmla="*/ 0 w 4274015"/>
              <a:gd name="connsiteY4" fmla="*/ 0 h 1084116"/>
              <a:gd name="connsiteX0" fmla="*/ 0 w 4306425"/>
              <a:gd name="connsiteY0" fmla="*/ 0 h 1093139"/>
              <a:gd name="connsiteX1" fmla="*/ 4306425 w 4306425"/>
              <a:gd name="connsiteY1" fmla="*/ 9023 h 1093139"/>
              <a:gd name="connsiteX2" fmla="*/ 3062616 w 4306425"/>
              <a:gd name="connsiteY2" fmla="*/ 1093139 h 1093139"/>
              <a:gd name="connsiteX3" fmla="*/ 952353 w 4306425"/>
              <a:gd name="connsiteY3" fmla="*/ 1088475 h 1093139"/>
              <a:gd name="connsiteX4" fmla="*/ 0 w 4306425"/>
              <a:gd name="connsiteY4" fmla="*/ 0 h 1093139"/>
              <a:gd name="connsiteX0" fmla="*/ 0 w 4444053"/>
              <a:gd name="connsiteY0" fmla="*/ 0 h 1394034"/>
              <a:gd name="connsiteX1" fmla="*/ 4306425 w 4444053"/>
              <a:gd name="connsiteY1" fmla="*/ 9023 h 1394034"/>
              <a:gd name="connsiteX2" fmla="*/ 4444053 w 4444053"/>
              <a:gd name="connsiteY2" fmla="*/ 1394034 h 1394034"/>
              <a:gd name="connsiteX3" fmla="*/ 952353 w 4444053"/>
              <a:gd name="connsiteY3" fmla="*/ 1088475 h 1394034"/>
              <a:gd name="connsiteX4" fmla="*/ 0 w 4444053"/>
              <a:gd name="connsiteY4" fmla="*/ 0 h 1394034"/>
              <a:gd name="connsiteX0" fmla="*/ 0 w 5514878"/>
              <a:gd name="connsiteY0" fmla="*/ 0 h 1394034"/>
              <a:gd name="connsiteX1" fmla="*/ 5514878 w 5514878"/>
              <a:gd name="connsiteY1" fmla="*/ 503273 h 1394034"/>
              <a:gd name="connsiteX2" fmla="*/ 4444053 w 5514878"/>
              <a:gd name="connsiteY2" fmla="*/ 1394034 h 1394034"/>
              <a:gd name="connsiteX3" fmla="*/ 952353 w 5514878"/>
              <a:gd name="connsiteY3" fmla="*/ 1088475 h 1394034"/>
              <a:gd name="connsiteX4" fmla="*/ 0 w 5514878"/>
              <a:gd name="connsiteY4" fmla="*/ 0 h 1394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878" h="1394034">
                <a:moveTo>
                  <a:pt x="0" y="0"/>
                </a:moveTo>
                <a:lnTo>
                  <a:pt x="5514878" y="503273"/>
                </a:lnTo>
                <a:lnTo>
                  <a:pt x="4444053" y="1394034"/>
                </a:lnTo>
                <a:lnTo>
                  <a:pt x="952353" y="1088475"/>
                </a:lnTo>
                <a:lnTo>
                  <a:pt x="0" y="0"/>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3" name="Group 2"/>
          <p:cNvGrpSpPr/>
          <p:nvPr/>
        </p:nvGrpSpPr>
        <p:grpSpPr>
          <a:xfrm>
            <a:off x="-463259" y="2838433"/>
            <a:ext cx="1688300" cy="2824158"/>
            <a:chOff x="-617678" y="2641577"/>
            <a:chExt cx="2251066" cy="3765544"/>
          </a:xfrm>
        </p:grpSpPr>
        <p:sp>
          <p:nvSpPr>
            <p:cNvPr id="30" name="Rectangle 29">
              <a:extLst>
                <a:ext uri="{FF2B5EF4-FFF2-40B4-BE49-F238E27FC236}">
                  <a16:creationId xmlns:a16="http://schemas.microsoft.com/office/drawing/2014/main" xmlns="" id="{5B9C73DB-4008-4FC3-8506-247BC1EFA14E}"/>
                </a:ext>
              </a:extLst>
            </p:cNvPr>
            <p:cNvSpPr/>
            <p:nvPr/>
          </p:nvSpPr>
          <p:spPr>
            <a:xfrm rot="13390848">
              <a:off x="-617678" y="2641577"/>
              <a:ext cx="2251066" cy="890624"/>
            </a:xfrm>
            <a:custGeom>
              <a:avLst/>
              <a:gdLst>
                <a:gd name="connsiteX0" fmla="*/ 0 w 2251066"/>
                <a:gd name="connsiteY0" fmla="*/ 0 h 886408"/>
                <a:gd name="connsiteX1" fmla="*/ 2251066 w 2251066"/>
                <a:gd name="connsiteY1" fmla="*/ 0 h 886408"/>
                <a:gd name="connsiteX2" fmla="*/ 2251066 w 2251066"/>
                <a:gd name="connsiteY2" fmla="*/ 886408 h 886408"/>
                <a:gd name="connsiteX3" fmla="*/ 0 w 2251066"/>
                <a:gd name="connsiteY3" fmla="*/ 886408 h 886408"/>
                <a:gd name="connsiteX4" fmla="*/ 0 w 2251066"/>
                <a:gd name="connsiteY4" fmla="*/ 0 h 886408"/>
                <a:gd name="connsiteX0" fmla="*/ 0 w 2251066"/>
                <a:gd name="connsiteY0" fmla="*/ 4216 h 890624"/>
                <a:gd name="connsiteX1" fmla="*/ 1411123 w 2251066"/>
                <a:gd name="connsiteY1" fmla="*/ 0 h 890624"/>
                <a:gd name="connsiteX2" fmla="*/ 2251066 w 2251066"/>
                <a:gd name="connsiteY2" fmla="*/ 890624 h 890624"/>
                <a:gd name="connsiteX3" fmla="*/ 0 w 2251066"/>
                <a:gd name="connsiteY3" fmla="*/ 890624 h 890624"/>
                <a:gd name="connsiteX4" fmla="*/ 0 w 2251066"/>
                <a:gd name="connsiteY4" fmla="*/ 4216 h 890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066" h="890624">
                  <a:moveTo>
                    <a:pt x="0" y="4216"/>
                  </a:moveTo>
                  <a:lnTo>
                    <a:pt x="1411123" y="0"/>
                  </a:lnTo>
                  <a:lnTo>
                    <a:pt x="2251066" y="890624"/>
                  </a:lnTo>
                  <a:lnTo>
                    <a:pt x="0" y="890624"/>
                  </a:lnTo>
                  <a:lnTo>
                    <a:pt x="0" y="4216"/>
                  </a:lnTo>
                  <a:close/>
                </a:path>
              </a:pathLst>
            </a:custGeom>
            <a:gradFill flip="none" rotWithShape="1">
              <a:gsLst>
                <a:gs pos="0">
                  <a:schemeClr val="accent1">
                    <a:lumMod val="75000"/>
                    <a:lumOff val="25000"/>
                    <a:shade val="30000"/>
                    <a:satMod val="115000"/>
                  </a:schemeClr>
                </a:gs>
                <a:gs pos="50000">
                  <a:schemeClr val="accent1">
                    <a:lumMod val="75000"/>
                    <a:lumOff val="25000"/>
                    <a:shade val="67500"/>
                    <a:satMod val="115000"/>
                  </a:schemeClr>
                </a:gs>
                <a:gs pos="100000">
                  <a:schemeClr val="accent1">
                    <a:lumMod val="75000"/>
                    <a:lumOff val="25000"/>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Rectangle 5">
              <a:extLst>
                <a:ext uri="{FF2B5EF4-FFF2-40B4-BE49-F238E27FC236}">
                  <a16:creationId xmlns:a16="http://schemas.microsoft.com/office/drawing/2014/main" xmlns="" id="{E707FA64-12F9-4408-B908-EF61BEB499E9}"/>
                </a:ext>
              </a:extLst>
            </p:cNvPr>
            <p:cNvSpPr/>
            <p:nvPr/>
          </p:nvSpPr>
          <p:spPr>
            <a:xfrm rot="18779919">
              <a:off x="-1092439" y="3980629"/>
              <a:ext cx="3291076" cy="1561907"/>
            </a:xfrm>
            <a:custGeom>
              <a:avLst/>
              <a:gdLst>
                <a:gd name="connsiteX0" fmla="*/ 0 w 7073766"/>
                <a:gd name="connsiteY0" fmla="*/ 0 h 886408"/>
                <a:gd name="connsiteX1" fmla="*/ 7073766 w 7073766"/>
                <a:gd name="connsiteY1" fmla="*/ 0 h 886408"/>
                <a:gd name="connsiteX2" fmla="*/ 7073766 w 7073766"/>
                <a:gd name="connsiteY2" fmla="*/ 886408 h 886408"/>
                <a:gd name="connsiteX3" fmla="*/ 0 w 7073766"/>
                <a:gd name="connsiteY3" fmla="*/ 886408 h 886408"/>
                <a:gd name="connsiteX4" fmla="*/ 0 w 7073766"/>
                <a:gd name="connsiteY4" fmla="*/ 0 h 886408"/>
                <a:gd name="connsiteX0" fmla="*/ 0 w 7073766"/>
                <a:gd name="connsiteY0" fmla="*/ 0 h 886408"/>
                <a:gd name="connsiteX1" fmla="*/ 7073766 w 7073766"/>
                <a:gd name="connsiteY1" fmla="*/ 0 h 886408"/>
                <a:gd name="connsiteX2" fmla="*/ 7065881 w 7073766"/>
                <a:gd name="connsiteY2" fmla="*/ 525158 h 886408"/>
                <a:gd name="connsiteX3" fmla="*/ 7073766 w 7073766"/>
                <a:gd name="connsiteY3" fmla="*/ 886408 h 886408"/>
                <a:gd name="connsiteX4" fmla="*/ 0 w 7073766"/>
                <a:gd name="connsiteY4" fmla="*/ 886408 h 886408"/>
                <a:gd name="connsiteX5" fmla="*/ 0 w 7073766"/>
                <a:gd name="connsiteY5" fmla="*/ 0 h 886408"/>
                <a:gd name="connsiteX0" fmla="*/ 0 w 7095482"/>
                <a:gd name="connsiteY0" fmla="*/ 283562 h 1169970"/>
                <a:gd name="connsiteX1" fmla="*/ 7095482 w 7095482"/>
                <a:gd name="connsiteY1" fmla="*/ 0 h 1169970"/>
                <a:gd name="connsiteX2" fmla="*/ 7065881 w 7095482"/>
                <a:gd name="connsiteY2" fmla="*/ 808720 h 1169970"/>
                <a:gd name="connsiteX3" fmla="*/ 7073766 w 7095482"/>
                <a:gd name="connsiteY3" fmla="*/ 1169970 h 1169970"/>
                <a:gd name="connsiteX4" fmla="*/ 0 w 7095482"/>
                <a:gd name="connsiteY4" fmla="*/ 1169970 h 1169970"/>
                <a:gd name="connsiteX5" fmla="*/ 0 w 7095482"/>
                <a:gd name="connsiteY5" fmla="*/ 283562 h 1169970"/>
                <a:gd name="connsiteX0" fmla="*/ 0 w 7095482"/>
                <a:gd name="connsiteY0" fmla="*/ 283562 h 1169970"/>
                <a:gd name="connsiteX1" fmla="*/ 6642271 w 7095482"/>
                <a:gd name="connsiteY1" fmla="*/ 33895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102255"/>
                <a:gd name="connsiteY0" fmla="*/ 620284 h 1506692"/>
                <a:gd name="connsiteX1" fmla="*/ 6693352 w 7102255"/>
                <a:gd name="connsiteY1" fmla="*/ 621683 h 1506692"/>
                <a:gd name="connsiteX2" fmla="*/ 7102255 w 7102255"/>
                <a:gd name="connsiteY2" fmla="*/ 0 h 1506692"/>
                <a:gd name="connsiteX3" fmla="*/ 7065881 w 7102255"/>
                <a:gd name="connsiteY3" fmla="*/ 1145442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93352 w 7102255"/>
                <a:gd name="connsiteY1" fmla="*/ 621683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07532 w 7102255"/>
                <a:gd name="connsiteY1" fmla="*/ 497238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083783"/>
                <a:gd name="connsiteY0" fmla="*/ 637718 h 1524126"/>
                <a:gd name="connsiteX1" fmla="*/ 6607532 w 7083783"/>
                <a:gd name="connsiteY1" fmla="*/ 514672 h 1524126"/>
                <a:gd name="connsiteX2" fmla="*/ 7083783 w 7083783"/>
                <a:gd name="connsiteY2" fmla="*/ 0 h 1524126"/>
                <a:gd name="connsiteX3" fmla="*/ 7079260 w 7083783"/>
                <a:gd name="connsiteY3" fmla="*/ 1176437 h 1524126"/>
                <a:gd name="connsiteX4" fmla="*/ 7073766 w 7083783"/>
                <a:gd name="connsiteY4" fmla="*/ 1524126 h 1524126"/>
                <a:gd name="connsiteX5" fmla="*/ 0 w 7083783"/>
                <a:gd name="connsiteY5" fmla="*/ 1524126 h 1524126"/>
                <a:gd name="connsiteX6" fmla="*/ 0 w 7083783"/>
                <a:gd name="connsiteY6" fmla="*/ 637718 h 1524126"/>
                <a:gd name="connsiteX0" fmla="*/ 0 w 7079292"/>
                <a:gd name="connsiteY0" fmla="*/ 675499 h 1561907"/>
                <a:gd name="connsiteX1" fmla="*/ 6607532 w 7079292"/>
                <a:gd name="connsiteY1" fmla="*/ 552453 h 1561907"/>
                <a:gd name="connsiteX2" fmla="*/ 7031189 w 7079292"/>
                <a:gd name="connsiteY2" fmla="*/ 0 h 1561907"/>
                <a:gd name="connsiteX3" fmla="*/ 7079260 w 7079292"/>
                <a:gd name="connsiteY3" fmla="*/ 1214218 h 1561907"/>
                <a:gd name="connsiteX4" fmla="*/ 7073766 w 7079292"/>
                <a:gd name="connsiteY4" fmla="*/ 1561907 h 1561907"/>
                <a:gd name="connsiteX5" fmla="*/ 0 w 7079292"/>
                <a:gd name="connsiteY5" fmla="*/ 1561907 h 1561907"/>
                <a:gd name="connsiteX6" fmla="*/ 0 w 7079292"/>
                <a:gd name="connsiteY6" fmla="*/ 675499 h 1561907"/>
                <a:gd name="connsiteX0" fmla="*/ 2012453 w 7079292"/>
                <a:gd name="connsiteY0" fmla="*/ 634151 h 1561907"/>
                <a:gd name="connsiteX1" fmla="*/ 6607532 w 7079292"/>
                <a:gd name="connsiteY1" fmla="*/ 552453 h 1561907"/>
                <a:gd name="connsiteX2" fmla="*/ 7031189 w 7079292"/>
                <a:gd name="connsiteY2" fmla="*/ 0 h 1561907"/>
                <a:gd name="connsiteX3" fmla="*/ 7079260 w 7079292"/>
                <a:gd name="connsiteY3" fmla="*/ 1214218 h 1561907"/>
                <a:gd name="connsiteX4" fmla="*/ 7073766 w 7079292"/>
                <a:gd name="connsiteY4" fmla="*/ 1561907 h 1561907"/>
                <a:gd name="connsiteX5" fmla="*/ 0 w 7079292"/>
                <a:gd name="connsiteY5" fmla="*/ 1561907 h 1561907"/>
                <a:gd name="connsiteX6" fmla="*/ 2012453 w 7079292"/>
                <a:gd name="connsiteY6" fmla="*/ 634151 h 1561907"/>
                <a:gd name="connsiteX0" fmla="*/ 2098185 w 7079292"/>
                <a:gd name="connsiteY0" fmla="*/ 640049 h 1561907"/>
                <a:gd name="connsiteX1" fmla="*/ 6607532 w 7079292"/>
                <a:gd name="connsiteY1" fmla="*/ 552453 h 1561907"/>
                <a:gd name="connsiteX2" fmla="*/ 7031189 w 7079292"/>
                <a:gd name="connsiteY2" fmla="*/ 0 h 1561907"/>
                <a:gd name="connsiteX3" fmla="*/ 7079260 w 7079292"/>
                <a:gd name="connsiteY3" fmla="*/ 1214218 h 1561907"/>
                <a:gd name="connsiteX4" fmla="*/ 7073766 w 7079292"/>
                <a:gd name="connsiteY4" fmla="*/ 1561907 h 1561907"/>
                <a:gd name="connsiteX5" fmla="*/ 0 w 7079292"/>
                <a:gd name="connsiteY5" fmla="*/ 1561907 h 1561907"/>
                <a:gd name="connsiteX6" fmla="*/ 2098185 w 7079292"/>
                <a:gd name="connsiteY6" fmla="*/ 640049 h 156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92" h="1561907">
                  <a:moveTo>
                    <a:pt x="2098185" y="640049"/>
                  </a:moveTo>
                  <a:lnTo>
                    <a:pt x="6607532" y="552453"/>
                  </a:lnTo>
                  <a:cubicBezTo>
                    <a:pt x="7145830" y="430609"/>
                    <a:pt x="6990493" y="234818"/>
                    <a:pt x="7031189" y="0"/>
                  </a:cubicBezTo>
                  <a:cubicBezTo>
                    <a:pt x="7029681" y="392146"/>
                    <a:pt x="7080768" y="822072"/>
                    <a:pt x="7079260" y="1214218"/>
                  </a:cubicBezTo>
                  <a:cubicBezTo>
                    <a:pt x="7077429" y="1330114"/>
                    <a:pt x="7075597" y="1446011"/>
                    <a:pt x="7073766" y="1561907"/>
                  </a:cubicBezTo>
                  <a:lnTo>
                    <a:pt x="0" y="1561907"/>
                  </a:lnTo>
                  <a:lnTo>
                    <a:pt x="2098185" y="640049"/>
                  </a:lnTo>
                  <a:close/>
                </a:path>
              </a:pathLst>
            </a:cu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8" name="Rectangle 7">
            <a:extLst>
              <a:ext uri="{FF2B5EF4-FFF2-40B4-BE49-F238E27FC236}">
                <a16:creationId xmlns:a16="http://schemas.microsoft.com/office/drawing/2014/main" xmlns="" id="{3FBEC520-5DEE-4649-889E-1A1A7BFB0C88}"/>
              </a:ext>
            </a:extLst>
          </p:cNvPr>
          <p:cNvSpPr/>
          <p:nvPr/>
        </p:nvSpPr>
        <p:spPr>
          <a:xfrm>
            <a:off x="634069" y="650481"/>
            <a:ext cx="7956074" cy="675313"/>
          </a:xfrm>
          <a:prstGeom prst="rect">
            <a:avLst/>
          </a:prstGeom>
        </p:spPr>
        <p:txBody>
          <a:bodyPr wrap="square" lIns="0" tIns="0" rIns="0" bIns="0" anchor="ctr" anchorCtr="0">
            <a:normAutofit/>
          </a:bodyPr>
          <a:lstStyle/>
          <a:p>
            <a:pPr algn="ctr">
              <a:lnSpc>
                <a:spcPts val="4875"/>
              </a:lnSpc>
            </a:pPr>
            <a:r>
              <a:rPr lang="en-US" sz="3300" dirty="0">
                <a:ln w="0"/>
                <a:solidFill>
                  <a:schemeClr val="bg1"/>
                </a:solidFill>
                <a:latin typeface="Calibri Light" charset="0"/>
                <a:ea typeface="Calibri Light" charset="0"/>
                <a:cs typeface="Calibri Light" charset="0"/>
              </a:rPr>
              <a:t>Our Services</a:t>
            </a:r>
          </a:p>
        </p:txBody>
      </p:sp>
      <p:sp>
        <p:nvSpPr>
          <p:cNvPr id="9" name="TextBox 8">
            <a:extLst>
              <a:ext uri="{FF2B5EF4-FFF2-40B4-BE49-F238E27FC236}">
                <a16:creationId xmlns:a16="http://schemas.microsoft.com/office/drawing/2014/main" xmlns="" id="{3A18DB9B-9FA3-492B-8624-1BAF1A9D3AD9}"/>
              </a:ext>
            </a:extLst>
          </p:cNvPr>
          <p:cNvSpPr txBox="1"/>
          <p:nvPr/>
        </p:nvSpPr>
        <p:spPr>
          <a:xfrm>
            <a:off x="2271561" y="1363763"/>
            <a:ext cx="4678535" cy="807913"/>
          </a:xfrm>
          <a:prstGeom prst="rect">
            <a:avLst/>
          </a:prstGeom>
          <a:noFill/>
        </p:spPr>
        <p:txBody>
          <a:bodyPr wrap="square" rtlCol="0">
            <a:normAutofit/>
          </a:bodyPr>
          <a:lstStyle/>
          <a:p>
            <a:pPr algn="ctr"/>
            <a:r>
              <a:rPr lang="en-US" sz="1050" dirty="0">
                <a:ln w="0"/>
                <a:solidFill>
                  <a:schemeClr val="bg1"/>
                </a:solidFill>
                <a:ea typeface="Calibri Light" charset="0"/>
              </a:rPr>
              <a:t>Lorem ipsum dolor sit </a:t>
            </a:r>
            <a:r>
              <a:rPr lang="en-US" sz="1050" dirty="0" err="1">
                <a:ln w="0"/>
                <a:solidFill>
                  <a:schemeClr val="bg1"/>
                </a:solidFill>
                <a:ea typeface="Calibri Light" charset="0"/>
              </a:rPr>
              <a:t>amet</a:t>
            </a:r>
            <a:r>
              <a:rPr lang="en-US" sz="1050" dirty="0">
                <a:ln w="0"/>
                <a:solidFill>
                  <a:schemeClr val="bg1"/>
                </a:solidFill>
                <a:ea typeface="Calibri Light" charset="0"/>
              </a:rPr>
              <a:t>, </a:t>
            </a:r>
            <a:r>
              <a:rPr lang="en-US" sz="1050" dirty="0" err="1">
                <a:ln w="0"/>
                <a:solidFill>
                  <a:schemeClr val="bg1"/>
                </a:solidFill>
                <a:ea typeface="Calibri Light" charset="0"/>
              </a:rPr>
              <a:t>omnes</a:t>
            </a:r>
            <a:r>
              <a:rPr lang="en-US" sz="1050" dirty="0">
                <a:ln w="0"/>
                <a:solidFill>
                  <a:schemeClr val="bg1"/>
                </a:solidFill>
                <a:ea typeface="Calibri Light" charset="0"/>
              </a:rPr>
              <a:t> </a:t>
            </a:r>
            <a:r>
              <a:rPr lang="en-US" sz="1050" dirty="0" err="1">
                <a:ln w="0"/>
                <a:solidFill>
                  <a:schemeClr val="bg1"/>
                </a:solidFill>
                <a:ea typeface="Calibri Light" charset="0"/>
              </a:rPr>
              <a:t>volutpat</a:t>
            </a:r>
            <a:r>
              <a:rPr lang="en-US" sz="1050" dirty="0">
                <a:ln w="0"/>
                <a:solidFill>
                  <a:schemeClr val="bg1"/>
                </a:solidFill>
                <a:ea typeface="Calibri Light" charset="0"/>
              </a:rPr>
              <a:t> ex sed, </a:t>
            </a:r>
            <a:r>
              <a:rPr lang="en-US" sz="1050" dirty="0" err="1">
                <a:ln w="0"/>
                <a:solidFill>
                  <a:schemeClr val="bg1"/>
                </a:solidFill>
                <a:ea typeface="Calibri Light" charset="0"/>
              </a:rPr>
              <a:t>mediocrem</a:t>
            </a:r>
            <a:r>
              <a:rPr lang="en-US" sz="1050" dirty="0">
                <a:ln w="0"/>
                <a:solidFill>
                  <a:schemeClr val="bg1"/>
                </a:solidFill>
                <a:ea typeface="Calibri Light" charset="0"/>
              </a:rPr>
              <a:t> </a:t>
            </a:r>
            <a:r>
              <a:rPr lang="en-US" sz="1050" dirty="0" err="1">
                <a:ln w="0"/>
                <a:solidFill>
                  <a:schemeClr val="bg1"/>
                </a:solidFill>
                <a:ea typeface="Calibri Light" charset="0"/>
              </a:rPr>
              <a:t>maiestatis</a:t>
            </a:r>
            <a:r>
              <a:rPr lang="en-US" sz="1050" dirty="0">
                <a:ln w="0"/>
                <a:solidFill>
                  <a:schemeClr val="bg1"/>
                </a:solidFill>
                <a:ea typeface="Calibri Light" charset="0"/>
              </a:rPr>
              <a:t> </a:t>
            </a:r>
            <a:r>
              <a:rPr lang="en-US" sz="1050" dirty="0" err="1">
                <a:ln w="0"/>
                <a:solidFill>
                  <a:schemeClr val="bg1"/>
                </a:solidFill>
                <a:ea typeface="Calibri Light" charset="0"/>
              </a:rPr>
              <a:t>ius</a:t>
            </a:r>
            <a:r>
              <a:rPr lang="en-US" sz="1050" dirty="0">
                <a:ln w="0"/>
                <a:solidFill>
                  <a:schemeClr val="bg1"/>
                </a:solidFill>
                <a:ea typeface="Calibri Light" charset="0"/>
              </a:rPr>
              <a:t> in </a:t>
            </a:r>
            <a:r>
              <a:rPr lang="en-US" sz="1050" dirty="0" err="1">
                <a:ln w="0"/>
                <a:solidFill>
                  <a:schemeClr val="bg1"/>
                </a:solidFill>
                <a:ea typeface="Calibri Light" charset="0"/>
              </a:rPr>
              <a:t>ullamcorper</a:t>
            </a:r>
            <a:r>
              <a:rPr lang="en-US" dirty="0">
                <a:ln w="0"/>
                <a:solidFill>
                  <a:schemeClr val="bg1"/>
                </a:solidFill>
                <a:ea typeface="Calibri Light" charset="0"/>
              </a:rPr>
              <a:t>.</a:t>
            </a:r>
          </a:p>
          <a:p>
            <a:endParaRPr lang="en-GB" dirty="0">
              <a:solidFill>
                <a:schemeClr val="bg1"/>
              </a:solidFill>
            </a:endParaRPr>
          </a:p>
        </p:txBody>
      </p:sp>
      <p:sp>
        <p:nvSpPr>
          <p:cNvPr id="13" name="Arrow: Pentagon 12">
            <a:extLst>
              <a:ext uri="{FF2B5EF4-FFF2-40B4-BE49-F238E27FC236}">
                <a16:creationId xmlns:a16="http://schemas.microsoft.com/office/drawing/2014/main" xmlns="" id="{5E8C7F55-40C3-4D88-AAB0-0C5B6B3B3898}"/>
              </a:ext>
            </a:extLst>
          </p:cNvPr>
          <p:cNvSpPr/>
          <p:nvPr/>
        </p:nvSpPr>
        <p:spPr>
          <a:xfrm rot="5400000">
            <a:off x="3480604" y="3080278"/>
            <a:ext cx="2161211" cy="1699280"/>
          </a:xfrm>
          <a:prstGeom prst="homePlat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14" name="TextBox 13">
            <a:extLst>
              <a:ext uri="{FF2B5EF4-FFF2-40B4-BE49-F238E27FC236}">
                <a16:creationId xmlns:a16="http://schemas.microsoft.com/office/drawing/2014/main" xmlns="" id="{28A54822-3B05-4EEE-AD4B-2A04E33FB3AC}"/>
              </a:ext>
            </a:extLst>
          </p:cNvPr>
          <p:cNvSpPr txBox="1"/>
          <p:nvPr/>
        </p:nvSpPr>
        <p:spPr>
          <a:xfrm>
            <a:off x="3707904" y="5116402"/>
            <a:ext cx="1728192" cy="1033947"/>
          </a:xfrm>
          <a:prstGeom prst="rect">
            <a:avLst/>
          </a:prstGeom>
          <a:noFill/>
        </p:spPr>
        <p:txBody>
          <a:bodyPr wrap="square" rtlCol="0">
            <a:normAutofit/>
          </a:bodyPr>
          <a:lstStyle/>
          <a:p>
            <a:pPr algn="ct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0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sp>
        <p:nvSpPr>
          <p:cNvPr id="15" name="Rectangle 14">
            <a:extLst>
              <a:ext uri="{FF2B5EF4-FFF2-40B4-BE49-F238E27FC236}">
                <a16:creationId xmlns:a16="http://schemas.microsoft.com/office/drawing/2014/main" xmlns="" id="{B3BAAF1A-4711-4A99-B5BD-A0738E53D075}"/>
              </a:ext>
            </a:extLst>
          </p:cNvPr>
          <p:cNvSpPr/>
          <p:nvPr/>
        </p:nvSpPr>
        <p:spPr>
          <a:xfrm>
            <a:off x="5700392" y="2324681"/>
            <a:ext cx="1699280" cy="369332"/>
          </a:xfrm>
          <a:prstGeom prst="rect">
            <a:avLst/>
          </a:prstGeom>
        </p:spPr>
        <p:txBody>
          <a:bodyPr wrap="square">
            <a:normAutofit/>
          </a:bodyPr>
          <a:lstStyle/>
          <a:p>
            <a:pPr algn="ctr"/>
            <a:r>
              <a:rPr lang="en-US" b="1" dirty="0">
                <a:solidFill>
                  <a:srgbClr val="FF0000"/>
                </a:solidFill>
                <a:latin typeface="Calibri "/>
                <a:ea typeface="Calibri Bold" charset="0"/>
                <a:cs typeface="Calibri Light" charset="0"/>
              </a:rPr>
              <a:t>Lorem Ipsum</a:t>
            </a:r>
            <a:endParaRPr lang="en-GB" b="1" dirty="0">
              <a:solidFill>
                <a:srgbClr val="FF0000"/>
              </a:solidFill>
              <a:latin typeface="Calibri "/>
              <a:ea typeface="Calibri Bold" charset="0"/>
            </a:endParaRPr>
          </a:p>
        </p:txBody>
      </p:sp>
      <p:sp>
        <p:nvSpPr>
          <p:cNvPr id="16" name="TextBox 15">
            <a:extLst>
              <a:ext uri="{FF2B5EF4-FFF2-40B4-BE49-F238E27FC236}">
                <a16:creationId xmlns:a16="http://schemas.microsoft.com/office/drawing/2014/main" xmlns="" id="{FE07B3EE-E612-428E-8934-E1F6905CB983}"/>
              </a:ext>
            </a:extLst>
          </p:cNvPr>
          <p:cNvSpPr txBox="1"/>
          <p:nvPr/>
        </p:nvSpPr>
        <p:spPr>
          <a:xfrm>
            <a:off x="5850074" y="4499815"/>
            <a:ext cx="1399916" cy="1270893"/>
          </a:xfrm>
          <a:prstGeom prst="rect">
            <a:avLst/>
          </a:prstGeom>
          <a:noFill/>
        </p:spPr>
        <p:txBody>
          <a:bodyPr wrap="square" rtlCol="0">
            <a:normAutofit/>
          </a:bodyPr>
          <a:lstStyle/>
          <a:p>
            <a:pPr algn="ct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0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sp>
        <p:nvSpPr>
          <p:cNvPr id="17" name="TextBox 16">
            <a:extLst>
              <a:ext uri="{FF2B5EF4-FFF2-40B4-BE49-F238E27FC236}">
                <a16:creationId xmlns:a16="http://schemas.microsoft.com/office/drawing/2014/main" xmlns="" id="{76913803-0888-4D9F-95AC-885398E2248A}"/>
              </a:ext>
            </a:extLst>
          </p:cNvPr>
          <p:cNvSpPr txBox="1"/>
          <p:nvPr/>
        </p:nvSpPr>
        <p:spPr>
          <a:xfrm>
            <a:off x="1916248" y="4499815"/>
            <a:ext cx="1399916" cy="1270893"/>
          </a:xfrm>
          <a:prstGeom prst="rect">
            <a:avLst/>
          </a:prstGeom>
          <a:noFill/>
        </p:spPr>
        <p:txBody>
          <a:bodyPr wrap="square" rtlCol="0">
            <a:normAutofit/>
          </a:bodyPr>
          <a:lstStyle/>
          <a:p>
            <a:pPr algn="ct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1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1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0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sp>
        <p:nvSpPr>
          <p:cNvPr id="23" name="Rectangle 22">
            <a:extLst>
              <a:ext uri="{FF2B5EF4-FFF2-40B4-BE49-F238E27FC236}">
                <a16:creationId xmlns:a16="http://schemas.microsoft.com/office/drawing/2014/main" xmlns="" id="{B3BAAF1A-4711-4A99-B5BD-A0738E53D075}"/>
              </a:ext>
            </a:extLst>
          </p:cNvPr>
          <p:cNvSpPr/>
          <p:nvPr/>
        </p:nvSpPr>
        <p:spPr>
          <a:xfrm>
            <a:off x="1747517" y="2334206"/>
            <a:ext cx="1699280" cy="369332"/>
          </a:xfrm>
          <a:prstGeom prst="rect">
            <a:avLst/>
          </a:prstGeom>
        </p:spPr>
        <p:txBody>
          <a:bodyPr wrap="square">
            <a:normAutofit/>
          </a:bodyPr>
          <a:lstStyle/>
          <a:p>
            <a:pPr algn="ctr"/>
            <a:r>
              <a:rPr lang="en-US" b="1" dirty="0">
                <a:solidFill>
                  <a:srgbClr val="FF0000"/>
                </a:solidFill>
                <a:latin typeface="Calibri "/>
                <a:ea typeface="Calibri Bold" charset="0"/>
                <a:cs typeface="Calibri Light" charset="0"/>
              </a:rPr>
              <a:t>Lorem Ipsum</a:t>
            </a:r>
            <a:endParaRPr lang="en-GB" b="1" dirty="0">
              <a:solidFill>
                <a:srgbClr val="FF0000"/>
              </a:solidFill>
              <a:latin typeface="Calibri "/>
              <a:ea typeface="Calibri Bold" charset="0"/>
            </a:endParaRPr>
          </a:p>
        </p:txBody>
      </p:sp>
      <p:sp>
        <p:nvSpPr>
          <p:cNvPr id="25" name="Rectangle 24">
            <a:extLst>
              <a:ext uri="{FF2B5EF4-FFF2-40B4-BE49-F238E27FC236}">
                <a16:creationId xmlns:a16="http://schemas.microsoft.com/office/drawing/2014/main" xmlns="" id="{B3BAAF1A-4711-4A99-B5BD-A0738E53D075}"/>
              </a:ext>
            </a:extLst>
          </p:cNvPr>
          <p:cNvSpPr/>
          <p:nvPr/>
        </p:nvSpPr>
        <p:spPr>
          <a:xfrm>
            <a:off x="3719192" y="2505656"/>
            <a:ext cx="1699280" cy="369332"/>
          </a:xfrm>
          <a:prstGeom prst="rect">
            <a:avLst/>
          </a:prstGeom>
        </p:spPr>
        <p:txBody>
          <a:bodyPr wrap="square">
            <a:normAutofit/>
          </a:bodyPr>
          <a:lstStyle/>
          <a:p>
            <a:pPr algn="ctr"/>
            <a:r>
              <a:rPr lang="en-US" b="1" dirty="0">
                <a:solidFill>
                  <a:srgbClr val="FF0000"/>
                </a:solidFill>
                <a:latin typeface="Calibri "/>
                <a:ea typeface="Calibri Bold" charset="0"/>
                <a:cs typeface="Calibri Light" charset="0"/>
              </a:rPr>
              <a:t>Lorem Ipsum</a:t>
            </a:r>
            <a:endParaRPr lang="en-GB" b="1" dirty="0">
              <a:solidFill>
                <a:srgbClr val="FF0000"/>
              </a:solidFill>
              <a:latin typeface="Calibri "/>
              <a:ea typeface="Calibri Bold" charset="0"/>
            </a:endParaRPr>
          </a:p>
        </p:txBody>
      </p:sp>
      <p:grpSp>
        <p:nvGrpSpPr>
          <p:cNvPr id="45" name="Group 44">
            <a:extLst>
              <a:ext uri="{FF2B5EF4-FFF2-40B4-BE49-F238E27FC236}">
                <a16:creationId xmlns:a16="http://schemas.microsoft.com/office/drawing/2014/main" xmlns="" id="{6B0A2F90-E932-4EE8-81F3-EE11728D5A27}"/>
              </a:ext>
            </a:extLst>
          </p:cNvPr>
          <p:cNvGrpSpPr/>
          <p:nvPr/>
        </p:nvGrpSpPr>
        <p:grpSpPr>
          <a:xfrm>
            <a:off x="2" y="619862"/>
            <a:ext cx="1842913" cy="847983"/>
            <a:chOff x="0" y="129309"/>
            <a:chExt cx="2136710" cy="974732"/>
          </a:xfrm>
        </p:grpSpPr>
        <p:sp>
          <p:nvSpPr>
            <p:cNvPr id="46" name="Arrow: Pentagon 8">
              <a:extLst>
                <a:ext uri="{FF2B5EF4-FFF2-40B4-BE49-F238E27FC236}">
                  <a16:creationId xmlns:a16="http://schemas.microsoft.com/office/drawing/2014/main" xmlns="" id="{5E31C531-0D1F-4B67-AB01-A283B7259EFB}"/>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a:p>
          </p:txBody>
        </p:sp>
        <p:pic>
          <p:nvPicPr>
            <p:cNvPr id="47" name="Picture 46">
              <a:extLst>
                <a:ext uri="{FF2B5EF4-FFF2-40B4-BE49-F238E27FC236}">
                  <a16:creationId xmlns:a16="http://schemas.microsoft.com/office/drawing/2014/main" xmlns="" id="{B1D79E24-73C9-46BF-A4C5-F07ABF400DB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grpSp>
        <p:nvGrpSpPr>
          <p:cNvPr id="48" name="Group 47">
            <a:extLst>
              <a:ext uri="{FF2B5EF4-FFF2-40B4-BE49-F238E27FC236}">
                <a16:creationId xmlns:a16="http://schemas.microsoft.com/office/drawing/2014/main" xmlns="" id="{B8B9DCA4-99A3-4FB5-904C-039EEA9607DE}"/>
              </a:ext>
            </a:extLst>
          </p:cNvPr>
          <p:cNvGrpSpPr/>
          <p:nvPr/>
        </p:nvGrpSpPr>
        <p:grpSpPr>
          <a:xfrm>
            <a:off x="5" y="6526463"/>
            <a:ext cx="9143996" cy="353943"/>
            <a:chOff x="0" y="6457890"/>
            <a:chExt cx="12192001" cy="406847"/>
          </a:xfrm>
        </p:grpSpPr>
        <p:sp>
          <p:nvSpPr>
            <p:cNvPr id="49" name="Rectangle 48">
              <a:extLst>
                <a:ext uri="{FF2B5EF4-FFF2-40B4-BE49-F238E27FC236}">
                  <a16:creationId xmlns:a16="http://schemas.microsoft.com/office/drawing/2014/main" xmlns="" id="{7EBC92BB-1F8F-4370-A792-9AC1A4644A28}"/>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dirty="0"/>
            </a:p>
          </p:txBody>
        </p:sp>
        <p:sp>
          <p:nvSpPr>
            <p:cNvPr id="50" name="TextBox 49">
              <a:extLst>
                <a:ext uri="{FF2B5EF4-FFF2-40B4-BE49-F238E27FC236}">
                  <a16:creationId xmlns:a16="http://schemas.microsoft.com/office/drawing/2014/main" xmlns="" id="{3AF908FE-A695-4457-B5B7-CA8A8D88A7CB}"/>
                </a:ext>
              </a:extLst>
            </p:cNvPr>
            <p:cNvSpPr txBox="1"/>
            <p:nvPr/>
          </p:nvSpPr>
          <p:spPr>
            <a:xfrm>
              <a:off x="0" y="6457890"/>
              <a:ext cx="12192001" cy="406847"/>
            </a:xfrm>
            <a:prstGeom prst="rect">
              <a:avLst/>
            </a:prstGeom>
            <a:noFill/>
          </p:spPr>
          <p:txBody>
            <a:bodyPr wrap="square" rtlCol="0">
              <a:normAutofit/>
            </a:bodyPr>
            <a:lstStyle/>
            <a:p>
              <a:pPr algn="r"/>
              <a:r>
                <a:rPr lang="en-GB" sz="1700" dirty="0">
                  <a:solidFill>
                    <a:schemeClr val="bg1"/>
                  </a:solidFill>
                </a:rPr>
                <a:t>www.yourwebsite.com</a:t>
              </a:r>
            </a:p>
          </p:txBody>
        </p:sp>
      </p:grpSp>
      <p:pic>
        <p:nvPicPr>
          <p:cNvPr id="10" name="Picture Placeholder 9" descr="A close up of a piece of paper&#10;&#10;Description generated with high confidence">
            <a:extLst>
              <a:ext uri="{FF2B5EF4-FFF2-40B4-BE49-F238E27FC236}">
                <a16:creationId xmlns:a16="http://schemas.microsoft.com/office/drawing/2014/main" xmlns="" id="{B8426728-680E-475F-A051-B4C414A34A9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2564" r="22564"/>
          <a:stretch>
            <a:fillRect/>
          </a:stretch>
        </p:blipFill>
        <p:spPr/>
      </p:pic>
      <p:pic>
        <p:nvPicPr>
          <p:cNvPr id="12" name="Picture Placeholder 11" descr="A person sitting on a desk&#10;&#10;Description generated with high confidence">
            <a:extLst>
              <a:ext uri="{FF2B5EF4-FFF2-40B4-BE49-F238E27FC236}">
                <a16:creationId xmlns:a16="http://schemas.microsoft.com/office/drawing/2014/main" xmlns="" id="{3470E3FF-000B-46AD-8BC2-17C166C7BE42}"/>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4149" r="14149"/>
          <a:stretch>
            <a:fillRect/>
          </a:stretch>
        </p:blipFill>
        <p:spPr/>
      </p:pic>
      <p:pic>
        <p:nvPicPr>
          <p:cNvPr id="19" name="Picture Placeholder 18" descr="A person sitting at a table using a computer&#10;&#10;Description generated with very high confidence">
            <a:extLst>
              <a:ext uri="{FF2B5EF4-FFF2-40B4-BE49-F238E27FC236}">
                <a16:creationId xmlns:a16="http://schemas.microsoft.com/office/drawing/2014/main" xmlns="" id="{163E21C8-69D2-46CD-A67E-008D206477D9}"/>
              </a:ext>
            </a:extLst>
          </p:cNvPr>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8826" r="18826"/>
          <a:stretch>
            <a:fillRect/>
          </a:stretch>
        </p:blipFill>
        <p:spPr/>
      </p:pic>
      <p:sp>
        <p:nvSpPr>
          <p:cNvPr id="24" name="Rectangular Callout 23"/>
          <p:cNvSpPr/>
          <p:nvPr/>
        </p:nvSpPr>
        <p:spPr>
          <a:xfrm>
            <a:off x="0" y="3331040"/>
            <a:ext cx="4085863" cy="2303362"/>
          </a:xfrm>
          <a:prstGeom prst="wedgeRectCallout">
            <a:avLst>
              <a:gd name="adj1" fmla="val 113540"/>
              <a:gd name="adj2" fmla="val -55710"/>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000" dirty="0" smtClean="0">
                <a:solidFill>
                  <a:srgbClr val="FFC000"/>
                </a:solidFill>
              </a:rPr>
              <a:t>*NOTE – To replace these images with your own, simply delete it and then click the little icon that appears in the middle.   After loading new image, right click on it and select send to back. </a:t>
            </a:r>
            <a:endParaRPr lang="en-US" sz="2000" dirty="0">
              <a:solidFill>
                <a:srgbClr val="FFC000"/>
              </a:solidFill>
            </a:endParaRPr>
          </a:p>
        </p:txBody>
      </p:sp>
    </p:spTree>
    <p:extLst>
      <p:ext uri="{BB962C8B-B14F-4D97-AF65-F5344CB8AC3E}">
        <p14:creationId xmlns:p14="http://schemas.microsoft.com/office/powerpoint/2010/main" val="19416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750"/>
                                        <p:tgtEl>
                                          <p:spTgt spid="32"/>
                                        </p:tgtEl>
                                      </p:cBhvr>
                                    </p:animEffect>
                                  </p:childTnLst>
                                </p:cTn>
                              </p:par>
                            </p:childTnLst>
                          </p:cTn>
                        </p:par>
                        <p:par>
                          <p:cTn id="8" fill="hold">
                            <p:stCondLst>
                              <p:cond delay="1150"/>
                            </p:stCondLst>
                            <p:childTnLst>
                              <p:par>
                                <p:cTn id="9" presetID="2" presetClass="entr" presetSubtype="8" decel="38000" fill="hold" nodeType="afterEffect">
                                  <p:stCondLst>
                                    <p:cond delay="1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0-#ppt_w/2"/>
                                          </p:val>
                                        </p:tav>
                                        <p:tav tm="100000">
                                          <p:val>
                                            <p:strVal val="#ppt_x"/>
                                          </p:val>
                                        </p:tav>
                                      </p:tavLst>
                                    </p:anim>
                                    <p:anim calcmode="lin" valueType="num">
                                      <p:cBhvr additive="base">
                                        <p:cTn id="12" dur="10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2300"/>
                            </p:stCondLst>
                            <p:childTnLst>
                              <p:par>
                                <p:cTn id="14" presetID="10" presetClass="entr" presetSubtype="0" fill="hold" grpId="0" nodeType="afterEffect">
                                  <p:stCondLst>
                                    <p:cond delay="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85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335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3850"/>
                            </p:stCondLst>
                            <p:childTnLst>
                              <p:par>
                                <p:cTn id="41" presetID="2" presetClass="entr" presetSubtype="8" decel="43000" fill="hold" nodeType="afterEffect">
                                  <p:stCondLst>
                                    <p:cond delay="15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800" fill="hold"/>
                                        <p:tgtEl>
                                          <p:spTgt spid="3"/>
                                        </p:tgtEl>
                                        <p:attrNameLst>
                                          <p:attrName>ppt_x</p:attrName>
                                        </p:attrNameLst>
                                      </p:cBhvr>
                                      <p:tavLst>
                                        <p:tav tm="0">
                                          <p:val>
                                            <p:strVal val="0-#ppt_w/2"/>
                                          </p:val>
                                        </p:tav>
                                        <p:tav tm="100000">
                                          <p:val>
                                            <p:strVal val="#ppt_x"/>
                                          </p:val>
                                        </p:tav>
                                      </p:tavLst>
                                    </p:anim>
                                    <p:anim calcmode="lin" valueType="num">
                                      <p:cBhvr additive="base">
                                        <p:cTn id="44" dur="8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 grpId="0"/>
      <p:bldP spid="9" grpId="0"/>
      <p:bldP spid="13" grpId="0" animBg="1"/>
      <p:bldP spid="14" grpId="0"/>
      <p:bldP spid="15" grpId="0"/>
      <p:bldP spid="16" grpId="0"/>
      <p:bldP spid="17"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9511E97C-E7A1-4952-ABAE-FA17994FA175}"/>
              </a:ext>
            </a:extLst>
          </p:cNvPr>
          <p:cNvSpPr/>
          <p:nvPr/>
        </p:nvSpPr>
        <p:spPr>
          <a:xfrm rot="13245096">
            <a:off x="5863193" y="702905"/>
            <a:ext cx="4136159" cy="1045525"/>
          </a:xfrm>
          <a:custGeom>
            <a:avLst/>
            <a:gdLst>
              <a:gd name="connsiteX0" fmla="*/ 0 w 4274015"/>
              <a:gd name="connsiteY0" fmla="*/ 0 h 1083889"/>
              <a:gd name="connsiteX1" fmla="*/ 4274015 w 4274015"/>
              <a:gd name="connsiteY1" fmla="*/ 0 h 1083889"/>
              <a:gd name="connsiteX2" fmla="*/ 4274015 w 4274015"/>
              <a:gd name="connsiteY2" fmla="*/ 1083889 h 1083889"/>
              <a:gd name="connsiteX3" fmla="*/ 0 w 4274015"/>
              <a:gd name="connsiteY3" fmla="*/ 1083889 h 1083889"/>
              <a:gd name="connsiteX4" fmla="*/ 0 w 4274015"/>
              <a:gd name="connsiteY4" fmla="*/ 0 h 1083889"/>
              <a:gd name="connsiteX0" fmla="*/ 0 w 4274015"/>
              <a:gd name="connsiteY0" fmla="*/ 0 h 1084116"/>
              <a:gd name="connsiteX1" fmla="*/ 4274015 w 4274015"/>
              <a:gd name="connsiteY1" fmla="*/ 0 h 1084116"/>
              <a:gd name="connsiteX2" fmla="*/ 3030206 w 4274015"/>
              <a:gd name="connsiteY2" fmla="*/ 1084116 h 1084116"/>
              <a:gd name="connsiteX3" fmla="*/ 0 w 4274015"/>
              <a:gd name="connsiteY3" fmla="*/ 1083889 h 1084116"/>
              <a:gd name="connsiteX4" fmla="*/ 0 w 4274015"/>
              <a:gd name="connsiteY4" fmla="*/ 0 h 1084116"/>
              <a:gd name="connsiteX0" fmla="*/ 0 w 4274015"/>
              <a:gd name="connsiteY0" fmla="*/ 0 h 1084116"/>
              <a:gd name="connsiteX1" fmla="*/ 4274015 w 4274015"/>
              <a:gd name="connsiteY1" fmla="*/ 0 h 1084116"/>
              <a:gd name="connsiteX2" fmla="*/ 3030206 w 4274015"/>
              <a:gd name="connsiteY2" fmla="*/ 1084116 h 1084116"/>
              <a:gd name="connsiteX3" fmla="*/ 919943 w 4274015"/>
              <a:gd name="connsiteY3" fmla="*/ 1079452 h 1084116"/>
              <a:gd name="connsiteX4" fmla="*/ 0 w 4274015"/>
              <a:gd name="connsiteY4" fmla="*/ 0 h 1084116"/>
              <a:gd name="connsiteX0" fmla="*/ 0 w 4306425"/>
              <a:gd name="connsiteY0" fmla="*/ 0 h 1093139"/>
              <a:gd name="connsiteX1" fmla="*/ 4306425 w 4306425"/>
              <a:gd name="connsiteY1" fmla="*/ 9023 h 1093139"/>
              <a:gd name="connsiteX2" fmla="*/ 3062616 w 4306425"/>
              <a:gd name="connsiteY2" fmla="*/ 1093139 h 1093139"/>
              <a:gd name="connsiteX3" fmla="*/ 952353 w 4306425"/>
              <a:gd name="connsiteY3" fmla="*/ 1088475 h 1093139"/>
              <a:gd name="connsiteX4" fmla="*/ 0 w 4306425"/>
              <a:gd name="connsiteY4" fmla="*/ 0 h 1093139"/>
              <a:gd name="connsiteX0" fmla="*/ 0 w 4444053"/>
              <a:gd name="connsiteY0" fmla="*/ 0 h 1394034"/>
              <a:gd name="connsiteX1" fmla="*/ 4306425 w 4444053"/>
              <a:gd name="connsiteY1" fmla="*/ 9023 h 1394034"/>
              <a:gd name="connsiteX2" fmla="*/ 4444053 w 4444053"/>
              <a:gd name="connsiteY2" fmla="*/ 1394034 h 1394034"/>
              <a:gd name="connsiteX3" fmla="*/ 952353 w 4444053"/>
              <a:gd name="connsiteY3" fmla="*/ 1088475 h 1394034"/>
              <a:gd name="connsiteX4" fmla="*/ 0 w 4444053"/>
              <a:gd name="connsiteY4" fmla="*/ 0 h 1394034"/>
              <a:gd name="connsiteX0" fmla="*/ 0 w 5514878"/>
              <a:gd name="connsiteY0" fmla="*/ 0 h 1394034"/>
              <a:gd name="connsiteX1" fmla="*/ 5514878 w 5514878"/>
              <a:gd name="connsiteY1" fmla="*/ 503273 h 1394034"/>
              <a:gd name="connsiteX2" fmla="*/ 4444053 w 5514878"/>
              <a:gd name="connsiteY2" fmla="*/ 1394034 h 1394034"/>
              <a:gd name="connsiteX3" fmla="*/ 952353 w 5514878"/>
              <a:gd name="connsiteY3" fmla="*/ 1088475 h 1394034"/>
              <a:gd name="connsiteX4" fmla="*/ 0 w 5514878"/>
              <a:gd name="connsiteY4" fmla="*/ 0 h 1394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878" h="1394034">
                <a:moveTo>
                  <a:pt x="0" y="0"/>
                </a:moveTo>
                <a:lnTo>
                  <a:pt x="5514878" y="503273"/>
                </a:lnTo>
                <a:lnTo>
                  <a:pt x="4444053" y="1394034"/>
                </a:lnTo>
                <a:lnTo>
                  <a:pt x="952353" y="1088475"/>
                </a:lnTo>
                <a:lnTo>
                  <a:pt x="0" y="0"/>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3" name="Group 2"/>
          <p:cNvGrpSpPr/>
          <p:nvPr/>
        </p:nvGrpSpPr>
        <p:grpSpPr>
          <a:xfrm>
            <a:off x="-463259" y="2838433"/>
            <a:ext cx="1688300" cy="2824158"/>
            <a:chOff x="-617678" y="2641577"/>
            <a:chExt cx="2251066" cy="3765544"/>
          </a:xfrm>
        </p:grpSpPr>
        <p:sp>
          <p:nvSpPr>
            <p:cNvPr id="30" name="Rectangle 29">
              <a:extLst>
                <a:ext uri="{FF2B5EF4-FFF2-40B4-BE49-F238E27FC236}">
                  <a16:creationId xmlns:a16="http://schemas.microsoft.com/office/drawing/2014/main" xmlns="" id="{5B9C73DB-4008-4FC3-8506-247BC1EFA14E}"/>
                </a:ext>
              </a:extLst>
            </p:cNvPr>
            <p:cNvSpPr/>
            <p:nvPr/>
          </p:nvSpPr>
          <p:spPr>
            <a:xfrm rot="13390848">
              <a:off x="-617678" y="2641577"/>
              <a:ext cx="2251066" cy="890624"/>
            </a:xfrm>
            <a:custGeom>
              <a:avLst/>
              <a:gdLst>
                <a:gd name="connsiteX0" fmla="*/ 0 w 2251066"/>
                <a:gd name="connsiteY0" fmla="*/ 0 h 886408"/>
                <a:gd name="connsiteX1" fmla="*/ 2251066 w 2251066"/>
                <a:gd name="connsiteY1" fmla="*/ 0 h 886408"/>
                <a:gd name="connsiteX2" fmla="*/ 2251066 w 2251066"/>
                <a:gd name="connsiteY2" fmla="*/ 886408 h 886408"/>
                <a:gd name="connsiteX3" fmla="*/ 0 w 2251066"/>
                <a:gd name="connsiteY3" fmla="*/ 886408 h 886408"/>
                <a:gd name="connsiteX4" fmla="*/ 0 w 2251066"/>
                <a:gd name="connsiteY4" fmla="*/ 0 h 886408"/>
                <a:gd name="connsiteX0" fmla="*/ 0 w 2251066"/>
                <a:gd name="connsiteY0" fmla="*/ 4216 h 890624"/>
                <a:gd name="connsiteX1" fmla="*/ 1411123 w 2251066"/>
                <a:gd name="connsiteY1" fmla="*/ 0 h 890624"/>
                <a:gd name="connsiteX2" fmla="*/ 2251066 w 2251066"/>
                <a:gd name="connsiteY2" fmla="*/ 890624 h 890624"/>
                <a:gd name="connsiteX3" fmla="*/ 0 w 2251066"/>
                <a:gd name="connsiteY3" fmla="*/ 890624 h 890624"/>
                <a:gd name="connsiteX4" fmla="*/ 0 w 2251066"/>
                <a:gd name="connsiteY4" fmla="*/ 4216 h 890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066" h="890624">
                  <a:moveTo>
                    <a:pt x="0" y="4216"/>
                  </a:moveTo>
                  <a:lnTo>
                    <a:pt x="1411123" y="0"/>
                  </a:lnTo>
                  <a:lnTo>
                    <a:pt x="2251066" y="890624"/>
                  </a:lnTo>
                  <a:lnTo>
                    <a:pt x="0" y="890624"/>
                  </a:lnTo>
                  <a:lnTo>
                    <a:pt x="0" y="4216"/>
                  </a:lnTo>
                  <a:close/>
                </a:path>
              </a:pathLst>
            </a:custGeom>
            <a:gradFill flip="none" rotWithShape="1">
              <a:gsLst>
                <a:gs pos="0">
                  <a:schemeClr val="accent1">
                    <a:lumMod val="75000"/>
                    <a:lumOff val="25000"/>
                    <a:shade val="30000"/>
                    <a:satMod val="115000"/>
                  </a:schemeClr>
                </a:gs>
                <a:gs pos="50000">
                  <a:schemeClr val="accent1">
                    <a:lumMod val="75000"/>
                    <a:lumOff val="25000"/>
                    <a:shade val="67500"/>
                    <a:satMod val="115000"/>
                  </a:schemeClr>
                </a:gs>
                <a:gs pos="100000">
                  <a:schemeClr val="accent1">
                    <a:lumMod val="75000"/>
                    <a:lumOff val="25000"/>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Rectangle 5">
              <a:extLst>
                <a:ext uri="{FF2B5EF4-FFF2-40B4-BE49-F238E27FC236}">
                  <a16:creationId xmlns:a16="http://schemas.microsoft.com/office/drawing/2014/main" xmlns="" id="{E707FA64-12F9-4408-B908-EF61BEB499E9}"/>
                </a:ext>
              </a:extLst>
            </p:cNvPr>
            <p:cNvSpPr/>
            <p:nvPr/>
          </p:nvSpPr>
          <p:spPr>
            <a:xfrm rot="18779919">
              <a:off x="-1092439" y="3980629"/>
              <a:ext cx="3291076" cy="1561907"/>
            </a:xfrm>
            <a:custGeom>
              <a:avLst/>
              <a:gdLst>
                <a:gd name="connsiteX0" fmla="*/ 0 w 7073766"/>
                <a:gd name="connsiteY0" fmla="*/ 0 h 886408"/>
                <a:gd name="connsiteX1" fmla="*/ 7073766 w 7073766"/>
                <a:gd name="connsiteY1" fmla="*/ 0 h 886408"/>
                <a:gd name="connsiteX2" fmla="*/ 7073766 w 7073766"/>
                <a:gd name="connsiteY2" fmla="*/ 886408 h 886408"/>
                <a:gd name="connsiteX3" fmla="*/ 0 w 7073766"/>
                <a:gd name="connsiteY3" fmla="*/ 886408 h 886408"/>
                <a:gd name="connsiteX4" fmla="*/ 0 w 7073766"/>
                <a:gd name="connsiteY4" fmla="*/ 0 h 886408"/>
                <a:gd name="connsiteX0" fmla="*/ 0 w 7073766"/>
                <a:gd name="connsiteY0" fmla="*/ 0 h 886408"/>
                <a:gd name="connsiteX1" fmla="*/ 7073766 w 7073766"/>
                <a:gd name="connsiteY1" fmla="*/ 0 h 886408"/>
                <a:gd name="connsiteX2" fmla="*/ 7065881 w 7073766"/>
                <a:gd name="connsiteY2" fmla="*/ 525158 h 886408"/>
                <a:gd name="connsiteX3" fmla="*/ 7073766 w 7073766"/>
                <a:gd name="connsiteY3" fmla="*/ 886408 h 886408"/>
                <a:gd name="connsiteX4" fmla="*/ 0 w 7073766"/>
                <a:gd name="connsiteY4" fmla="*/ 886408 h 886408"/>
                <a:gd name="connsiteX5" fmla="*/ 0 w 7073766"/>
                <a:gd name="connsiteY5" fmla="*/ 0 h 886408"/>
                <a:gd name="connsiteX0" fmla="*/ 0 w 7095482"/>
                <a:gd name="connsiteY0" fmla="*/ 283562 h 1169970"/>
                <a:gd name="connsiteX1" fmla="*/ 7095482 w 7095482"/>
                <a:gd name="connsiteY1" fmla="*/ 0 h 1169970"/>
                <a:gd name="connsiteX2" fmla="*/ 7065881 w 7095482"/>
                <a:gd name="connsiteY2" fmla="*/ 808720 h 1169970"/>
                <a:gd name="connsiteX3" fmla="*/ 7073766 w 7095482"/>
                <a:gd name="connsiteY3" fmla="*/ 1169970 h 1169970"/>
                <a:gd name="connsiteX4" fmla="*/ 0 w 7095482"/>
                <a:gd name="connsiteY4" fmla="*/ 1169970 h 1169970"/>
                <a:gd name="connsiteX5" fmla="*/ 0 w 7095482"/>
                <a:gd name="connsiteY5" fmla="*/ 283562 h 1169970"/>
                <a:gd name="connsiteX0" fmla="*/ 0 w 7095482"/>
                <a:gd name="connsiteY0" fmla="*/ 283562 h 1169970"/>
                <a:gd name="connsiteX1" fmla="*/ 6642271 w 7095482"/>
                <a:gd name="connsiteY1" fmla="*/ 33895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102255"/>
                <a:gd name="connsiteY0" fmla="*/ 620284 h 1506692"/>
                <a:gd name="connsiteX1" fmla="*/ 6693352 w 7102255"/>
                <a:gd name="connsiteY1" fmla="*/ 621683 h 1506692"/>
                <a:gd name="connsiteX2" fmla="*/ 7102255 w 7102255"/>
                <a:gd name="connsiteY2" fmla="*/ 0 h 1506692"/>
                <a:gd name="connsiteX3" fmla="*/ 7065881 w 7102255"/>
                <a:gd name="connsiteY3" fmla="*/ 1145442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93352 w 7102255"/>
                <a:gd name="connsiteY1" fmla="*/ 621683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07532 w 7102255"/>
                <a:gd name="connsiteY1" fmla="*/ 497238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083783"/>
                <a:gd name="connsiteY0" fmla="*/ 637718 h 1524126"/>
                <a:gd name="connsiteX1" fmla="*/ 6607532 w 7083783"/>
                <a:gd name="connsiteY1" fmla="*/ 514672 h 1524126"/>
                <a:gd name="connsiteX2" fmla="*/ 7083783 w 7083783"/>
                <a:gd name="connsiteY2" fmla="*/ 0 h 1524126"/>
                <a:gd name="connsiteX3" fmla="*/ 7079260 w 7083783"/>
                <a:gd name="connsiteY3" fmla="*/ 1176437 h 1524126"/>
                <a:gd name="connsiteX4" fmla="*/ 7073766 w 7083783"/>
                <a:gd name="connsiteY4" fmla="*/ 1524126 h 1524126"/>
                <a:gd name="connsiteX5" fmla="*/ 0 w 7083783"/>
                <a:gd name="connsiteY5" fmla="*/ 1524126 h 1524126"/>
                <a:gd name="connsiteX6" fmla="*/ 0 w 7083783"/>
                <a:gd name="connsiteY6" fmla="*/ 637718 h 1524126"/>
                <a:gd name="connsiteX0" fmla="*/ 0 w 7079292"/>
                <a:gd name="connsiteY0" fmla="*/ 675499 h 1561907"/>
                <a:gd name="connsiteX1" fmla="*/ 6607532 w 7079292"/>
                <a:gd name="connsiteY1" fmla="*/ 552453 h 1561907"/>
                <a:gd name="connsiteX2" fmla="*/ 7031189 w 7079292"/>
                <a:gd name="connsiteY2" fmla="*/ 0 h 1561907"/>
                <a:gd name="connsiteX3" fmla="*/ 7079260 w 7079292"/>
                <a:gd name="connsiteY3" fmla="*/ 1214218 h 1561907"/>
                <a:gd name="connsiteX4" fmla="*/ 7073766 w 7079292"/>
                <a:gd name="connsiteY4" fmla="*/ 1561907 h 1561907"/>
                <a:gd name="connsiteX5" fmla="*/ 0 w 7079292"/>
                <a:gd name="connsiteY5" fmla="*/ 1561907 h 1561907"/>
                <a:gd name="connsiteX6" fmla="*/ 0 w 7079292"/>
                <a:gd name="connsiteY6" fmla="*/ 675499 h 1561907"/>
                <a:gd name="connsiteX0" fmla="*/ 2012453 w 7079292"/>
                <a:gd name="connsiteY0" fmla="*/ 634151 h 1561907"/>
                <a:gd name="connsiteX1" fmla="*/ 6607532 w 7079292"/>
                <a:gd name="connsiteY1" fmla="*/ 552453 h 1561907"/>
                <a:gd name="connsiteX2" fmla="*/ 7031189 w 7079292"/>
                <a:gd name="connsiteY2" fmla="*/ 0 h 1561907"/>
                <a:gd name="connsiteX3" fmla="*/ 7079260 w 7079292"/>
                <a:gd name="connsiteY3" fmla="*/ 1214218 h 1561907"/>
                <a:gd name="connsiteX4" fmla="*/ 7073766 w 7079292"/>
                <a:gd name="connsiteY4" fmla="*/ 1561907 h 1561907"/>
                <a:gd name="connsiteX5" fmla="*/ 0 w 7079292"/>
                <a:gd name="connsiteY5" fmla="*/ 1561907 h 1561907"/>
                <a:gd name="connsiteX6" fmla="*/ 2012453 w 7079292"/>
                <a:gd name="connsiteY6" fmla="*/ 634151 h 1561907"/>
                <a:gd name="connsiteX0" fmla="*/ 2098185 w 7079292"/>
                <a:gd name="connsiteY0" fmla="*/ 640049 h 1561907"/>
                <a:gd name="connsiteX1" fmla="*/ 6607532 w 7079292"/>
                <a:gd name="connsiteY1" fmla="*/ 552453 h 1561907"/>
                <a:gd name="connsiteX2" fmla="*/ 7031189 w 7079292"/>
                <a:gd name="connsiteY2" fmla="*/ 0 h 1561907"/>
                <a:gd name="connsiteX3" fmla="*/ 7079260 w 7079292"/>
                <a:gd name="connsiteY3" fmla="*/ 1214218 h 1561907"/>
                <a:gd name="connsiteX4" fmla="*/ 7073766 w 7079292"/>
                <a:gd name="connsiteY4" fmla="*/ 1561907 h 1561907"/>
                <a:gd name="connsiteX5" fmla="*/ 0 w 7079292"/>
                <a:gd name="connsiteY5" fmla="*/ 1561907 h 1561907"/>
                <a:gd name="connsiteX6" fmla="*/ 2098185 w 7079292"/>
                <a:gd name="connsiteY6" fmla="*/ 640049 h 156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92" h="1561907">
                  <a:moveTo>
                    <a:pt x="2098185" y="640049"/>
                  </a:moveTo>
                  <a:lnTo>
                    <a:pt x="6607532" y="552453"/>
                  </a:lnTo>
                  <a:cubicBezTo>
                    <a:pt x="7145830" y="430609"/>
                    <a:pt x="6990493" y="234818"/>
                    <a:pt x="7031189" y="0"/>
                  </a:cubicBezTo>
                  <a:cubicBezTo>
                    <a:pt x="7029681" y="392146"/>
                    <a:pt x="7080768" y="822072"/>
                    <a:pt x="7079260" y="1214218"/>
                  </a:cubicBezTo>
                  <a:cubicBezTo>
                    <a:pt x="7077429" y="1330114"/>
                    <a:pt x="7075597" y="1446011"/>
                    <a:pt x="7073766" y="1561907"/>
                  </a:cubicBezTo>
                  <a:lnTo>
                    <a:pt x="0" y="1561907"/>
                  </a:lnTo>
                  <a:lnTo>
                    <a:pt x="2098185" y="640049"/>
                  </a:lnTo>
                  <a:close/>
                </a:path>
              </a:pathLst>
            </a:cu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8" name="Rectangle 7">
            <a:extLst>
              <a:ext uri="{FF2B5EF4-FFF2-40B4-BE49-F238E27FC236}">
                <a16:creationId xmlns:a16="http://schemas.microsoft.com/office/drawing/2014/main" xmlns="" id="{3FBEC520-5DEE-4649-889E-1A1A7BFB0C88}"/>
              </a:ext>
            </a:extLst>
          </p:cNvPr>
          <p:cNvSpPr/>
          <p:nvPr/>
        </p:nvSpPr>
        <p:spPr>
          <a:xfrm>
            <a:off x="634069" y="650481"/>
            <a:ext cx="7956074" cy="675313"/>
          </a:xfrm>
          <a:prstGeom prst="rect">
            <a:avLst/>
          </a:prstGeom>
        </p:spPr>
        <p:txBody>
          <a:bodyPr wrap="square" lIns="0" tIns="0" rIns="0" bIns="0" anchor="ctr" anchorCtr="0">
            <a:normAutofit/>
          </a:bodyPr>
          <a:lstStyle/>
          <a:p>
            <a:pPr algn="ctr">
              <a:lnSpc>
                <a:spcPts val="4875"/>
              </a:lnSpc>
            </a:pPr>
            <a:r>
              <a:rPr lang="en-US" sz="3300" dirty="0">
                <a:ln w="0"/>
                <a:solidFill>
                  <a:schemeClr val="bg1"/>
                </a:solidFill>
                <a:latin typeface="Calibri Light" charset="0"/>
                <a:ea typeface="Calibri Light" charset="0"/>
                <a:cs typeface="Calibri Light" charset="0"/>
              </a:rPr>
              <a:t>Comparison</a:t>
            </a:r>
          </a:p>
        </p:txBody>
      </p:sp>
      <p:sp>
        <p:nvSpPr>
          <p:cNvPr id="16" name="TextBox 15">
            <a:extLst>
              <a:ext uri="{FF2B5EF4-FFF2-40B4-BE49-F238E27FC236}">
                <a16:creationId xmlns:a16="http://schemas.microsoft.com/office/drawing/2014/main" xmlns="" id="{FE07B3EE-E612-428E-8934-E1F6905CB983}"/>
              </a:ext>
            </a:extLst>
          </p:cNvPr>
          <p:cNvSpPr txBox="1"/>
          <p:nvPr/>
        </p:nvSpPr>
        <p:spPr>
          <a:xfrm>
            <a:off x="5418472" y="5164012"/>
            <a:ext cx="1399916" cy="1152263"/>
          </a:xfrm>
          <a:prstGeom prst="rect">
            <a:avLst/>
          </a:prstGeom>
          <a:noFill/>
        </p:spPr>
        <p:txBody>
          <a:bodyPr wrap="square" rIns="91440" rtlCol="0">
            <a:normAutofit fontScale="92500" lnSpcReduction="10000"/>
          </a:bodyPr>
          <a:lstStyle/>
          <a:p>
            <a:pPr algn="ct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4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sp>
        <p:nvSpPr>
          <p:cNvPr id="17" name="TextBox 16">
            <a:extLst>
              <a:ext uri="{FF2B5EF4-FFF2-40B4-BE49-F238E27FC236}">
                <a16:creationId xmlns:a16="http://schemas.microsoft.com/office/drawing/2014/main" xmlns="" id="{76913803-0888-4D9F-95AC-885398E2248A}"/>
              </a:ext>
            </a:extLst>
          </p:cNvPr>
          <p:cNvSpPr txBox="1"/>
          <p:nvPr/>
        </p:nvSpPr>
        <p:spPr>
          <a:xfrm>
            <a:off x="2334168" y="5163467"/>
            <a:ext cx="1399916" cy="1152263"/>
          </a:xfrm>
          <a:prstGeom prst="rect">
            <a:avLst/>
          </a:prstGeom>
          <a:noFill/>
        </p:spPr>
        <p:txBody>
          <a:bodyPr wrap="square" rIns="91440" rtlCol="0">
            <a:normAutofit fontScale="92500" lnSpcReduction="10000"/>
          </a:bodyPr>
          <a:lstStyle/>
          <a:p>
            <a:pPr algn="ct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1200"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24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sp>
        <p:nvSpPr>
          <p:cNvPr id="23" name="Rectangle 22">
            <a:extLst>
              <a:ext uri="{FF2B5EF4-FFF2-40B4-BE49-F238E27FC236}">
                <a16:creationId xmlns:a16="http://schemas.microsoft.com/office/drawing/2014/main" xmlns="" id="{B3BAAF1A-4711-4A99-B5BD-A0738E53D075}"/>
              </a:ext>
            </a:extLst>
          </p:cNvPr>
          <p:cNvSpPr/>
          <p:nvPr/>
        </p:nvSpPr>
        <p:spPr>
          <a:xfrm>
            <a:off x="2184486" y="1970313"/>
            <a:ext cx="1699280" cy="369332"/>
          </a:xfrm>
          <a:prstGeom prst="rect">
            <a:avLst/>
          </a:prstGeom>
        </p:spPr>
        <p:txBody>
          <a:bodyPr wrap="square">
            <a:normAutofit/>
          </a:bodyPr>
          <a:lstStyle/>
          <a:p>
            <a:pPr algn="ctr"/>
            <a:r>
              <a:rPr lang="en-US" b="1" dirty="0">
                <a:solidFill>
                  <a:schemeClr val="bg1">
                    <a:lumMod val="75000"/>
                  </a:schemeClr>
                </a:solidFill>
                <a:latin typeface="Calibri "/>
                <a:ea typeface="Calibri Bold" charset="0"/>
                <a:cs typeface="Calibri Light" charset="0"/>
              </a:rPr>
              <a:t>Lorem Ipsum</a:t>
            </a:r>
            <a:endParaRPr lang="en-GB" b="1" dirty="0">
              <a:solidFill>
                <a:schemeClr val="bg1">
                  <a:lumMod val="75000"/>
                </a:schemeClr>
              </a:solidFill>
              <a:latin typeface="Calibri "/>
              <a:ea typeface="Calibri Bold" charset="0"/>
            </a:endParaRPr>
          </a:p>
        </p:txBody>
      </p:sp>
      <p:sp>
        <p:nvSpPr>
          <p:cNvPr id="25" name="Rectangle 24">
            <a:extLst>
              <a:ext uri="{FF2B5EF4-FFF2-40B4-BE49-F238E27FC236}">
                <a16:creationId xmlns:a16="http://schemas.microsoft.com/office/drawing/2014/main" xmlns="" id="{B3BAAF1A-4711-4A99-B5BD-A0738E53D075}"/>
              </a:ext>
            </a:extLst>
          </p:cNvPr>
          <p:cNvSpPr/>
          <p:nvPr/>
        </p:nvSpPr>
        <p:spPr>
          <a:xfrm>
            <a:off x="5268790" y="1968702"/>
            <a:ext cx="1699280" cy="369332"/>
          </a:xfrm>
          <a:prstGeom prst="rect">
            <a:avLst/>
          </a:prstGeom>
        </p:spPr>
        <p:txBody>
          <a:bodyPr wrap="square">
            <a:normAutofit/>
          </a:bodyPr>
          <a:lstStyle/>
          <a:p>
            <a:pPr algn="ctr"/>
            <a:r>
              <a:rPr lang="en-US" b="1" dirty="0">
                <a:solidFill>
                  <a:srgbClr val="FF0000"/>
                </a:solidFill>
                <a:latin typeface="Calibri "/>
                <a:ea typeface="Calibri Bold" charset="0"/>
                <a:cs typeface="Calibri Light" charset="0"/>
              </a:rPr>
              <a:t>Lorem Ipsum</a:t>
            </a:r>
            <a:endParaRPr lang="en-GB" b="1" dirty="0">
              <a:solidFill>
                <a:srgbClr val="FF0000"/>
              </a:solidFill>
              <a:latin typeface="Calibri "/>
              <a:ea typeface="Calibri Bold" charset="0"/>
            </a:endParaRPr>
          </a:p>
        </p:txBody>
      </p:sp>
      <p:grpSp>
        <p:nvGrpSpPr>
          <p:cNvPr id="45" name="Group 44">
            <a:extLst>
              <a:ext uri="{FF2B5EF4-FFF2-40B4-BE49-F238E27FC236}">
                <a16:creationId xmlns:a16="http://schemas.microsoft.com/office/drawing/2014/main" xmlns="" id="{6B0A2F90-E932-4EE8-81F3-EE11728D5A27}"/>
              </a:ext>
            </a:extLst>
          </p:cNvPr>
          <p:cNvGrpSpPr/>
          <p:nvPr/>
        </p:nvGrpSpPr>
        <p:grpSpPr>
          <a:xfrm>
            <a:off x="2" y="619862"/>
            <a:ext cx="1842913" cy="847983"/>
            <a:chOff x="0" y="129309"/>
            <a:chExt cx="2136710" cy="974732"/>
          </a:xfrm>
        </p:grpSpPr>
        <p:sp>
          <p:nvSpPr>
            <p:cNvPr id="46" name="Arrow: Pentagon 8">
              <a:extLst>
                <a:ext uri="{FF2B5EF4-FFF2-40B4-BE49-F238E27FC236}">
                  <a16:creationId xmlns:a16="http://schemas.microsoft.com/office/drawing/2014/main" xmlns="" id="{5E31C531-0D1F-4B67-AB01-A283B7259EFB}"/>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a:p>
          </p:txBody>
        </p:sp>
        <p:pic>
          <p:nvPicPr>
            <p:cNvPr id="47" name="Picture 46">
              <a:extLst>
                <a:ext uri="{FF2B5EF4-FFF2-40B4-BE49-F238E27FC236}">
                  <a16:creationId xmlns:a16="http://schemas.microsoft.com/office/drawing/2014/main" xmlns="" id="{B1D79E24-73C9-46BF-A4C5-F07ABF400DB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grpSp>
        <p:nvGrpSpPr>
          <p:cNvPr id="48" name="Group 47">
            <a:extLst>
              <a:ext uri="{FF2B5EF4-FFF2-40B4-BE49-F238E27FC236}">
                <a16:creationId xmlns:a16="http://schemas.microsoft.com/office/drawing/2014/main" xmlns="" id="{B8B9DCA4-99A3-4FB5-904C-039EEA9607DE}"/>
              </a:ext>
            </a:extLst>
          </p:cNvPr>
          <p:cNvGrpSpPr/>
          <p:nvPr/>
        </p:nvGrpSpPr>
        <p:grpSpPr>
          <a:xfrm>
            <a:off x="5" y="6526463"/>
            <a:ext cx="9143996" cy="353943"/>
            <a:chOff x="0" y="6457890"/>
            <a:chExt cx="12192001" cy="406847"/>
          </a:xfrm>
        </p:grpSpPr>
        <p:sp>
          <p:nvSpPr>
            <p:cNvPr id="49" name="Rectangle 48">
              <a:extLst>
                <a:ext uri="{FF2B5EF4-FFF2-40B4-BE49-F238E27FC236}">
                  <a16:creationId xmlns:a16="http://schemas.microsoft.com/office/drawing/2014/main" xmlns="" id="{7EBC92BB-1F8F-4370-A792-9AC1A4644A28}"/>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dirty="0"/>
            </a:p>
          </p:txBody>
        </p:sp>
        <p:sp>
          <p:nvSpPr>
            <p:cNvPr id="50" name="TextBox 49">
              <a:extLst>
                <a:ext uri="{FF2B5EF4-FFF2-40B4-BE49-F238E27FC236}">
                  <a16:creationId xmlns:a16="http://schemas.microsoft.com/office/drawing/2014/main" xmlns="" id="{3AF908FE-A695-4457-B5B7-CA8A8D88A7CB}"/>
                </a:ext>
              </a:extLst>
            </p:cNvPr>
            <p:cNvSpPr txBox="1"/>
            <p:nvPr/>
          </p:nvSpPr>
          <p:spPr>
            <a:xfrm>
              <a:off x="0" y="6457890"/>
              <a:ext cx="12192001" cy="406847"/>
            </a:xfrm>
            <a:prstGeom prst="rect">
              <a:avLst/>
            </a:prstGeom>
            <a:noFill/>
          </p:spPr>
          <p:txBody>
            <a:bodyPr wrap="square" rtlCol="0">
              <a:normAutofit/>
            </a:bodyPr>
            <a:lstStyle/>
            <a:p>
              <a:pPr algn="r"/>
              <a:r>
                <a:rPr lang="en-GB" sz="1700" dirty="0">
                  <a:solidFill>
                    <a:schemeClr val="bg1"/>
                  </a:solidFill>
                </a:rPr>
                <a:t>www.yourwebsite.com</a:t>
              </a:r>
            </a:p>
          </p:txBody>
        </p:sp>
      </p:grpSp>
      <p:pic>
        <p:nvPicPr>
          <p:cNvPr id="10" name="Picture Placeholder 9" descr="A close up of a piece of paper&#10;&#10;Description generated with high confidence">
            <a:extLst>
              <a:ext uri="{FF2B5EF4-FFF2-40B4-BE49-F238E27FC236}">
                <a16:creationId xmlns:a16="http://schemas.microsoft.com/office/drawing/2014/main" xmlns="" id="{B8426728-680E-475F-A051-B4C414A34A9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2534" r="22534"/>
          <a:stretch>
            <a:fillRect/>
          </a:stretch>
        </p:blipFill>
        <p:spPr/>
      </p:pic>
      <p:pic>
        <p:nvPicPr>
          <p:cNvPr id="12" name="Picture Placeholder 11" descr="A person sitting on a desk&#10;&#10;Description generated with high confidence">
            <a:extLst>
              <a:ext uri="{FF2B5EF4-FFF2-40B4-BE49-F238E27FC236}">
                <a16:creationId xmlns:a16="http://schemas.microsoft.com/office/drawing/2014/main" xmlns="" id="{3470E3FF-000B-46AD-8BC2-17C166C7BE42}"/>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4092" r="14092"/>
          <a:stretch>
            <a:fillRect/>
          </a:stretch>
        </p:blipFill>
        <p:spPr/>
      </p:pic>
      <p:sp>
        <p:nvSpPr>
          <p:cNvPr id="19" name="Rectangular Callout 18"/>
          <p:cNvSpPr/>
          <p:nvPr/>
        </p:nvSpPr>
        <p:spPr>
          <a:xfrm>
            <a:off x="253593" y="3841616"/>
            <a:ext cx="4085863" cy="2303362"/>
          </a:xfrm>
          <a:prstGeom prst="wedgeRectCallout">
            <a:avLst>
              <a:gd name="adj1" fmla="val 95928"/>
              <a:gd name="adj2" fmla="val -90311"/>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000" dirty="0" smtClean="0">
                <a:solidFill>
                  <a:srgbClr val="FFC000"/>
                </a:solidFill>
              </a:rPr>
              <a:t>*NOTE – To replace these images with your own, simply delete it and then click the little icon that appears in the middle.   After loading new image, right click on it and select send to back. </a:t>
            </a:r>
            <a:endParaRPr lang="en-US" sz="2000" dirty="0">
              <a:solidFill>
                <a:srgbClr val="FFC000"/>
              </a:solidFill>
            </a:endParaRPr>
          </a:p>
        </p:txBody>
      </p:sp>
    </p:spTree>
    <p:extLst>
      <p:ext uri="{BB962C8B-B14F-4D97-AF65-F5344CB8AC3E}">
        <p14:creationId xmlns:p14="http://schemas.microsoft.com/office/powerpoint/2010/main" val="98911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750"/>
                                        <p:tgtEl>
                                          <p:spTgt spid="32"/>
                                        </p:tgtEl>
                                      </p:cBhvr>
                                    </p:animEffect>
                                  </p:childTnLst>
                                </p:cTn>
                              </p:par>
                            </p:childTnLst>
                          </p:cTn>
                        </p:par>
                        <p:par>
                          <p:cTn id="8" fill="hold">
                            <p:stCondLst>
                              <p:cond delay="1150"/>
                            </p:stCondLst>
                            <p:childTnLst>
                              <p:par>
                                <p:cTn id="9" presetID="2" presetClass="entr" presetSubtype="8" decel="38000" fill="hold" nodeType="afterEffect">
                                  <p:stCondLst>
                                    <p:cond delay="1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0-#ppt_w/2"/>
                                          </p:val>
                                        </p:tav>
                                        <p:tav tm="100000">
                                          <p:val>
                                            <p:strVal val="#ppt_x"/>
                                          </p:val>
                                        </p:tav>
                                      </p:tavLst>
                                    </p:anim>
                                    <p:anim calcmode="lin" valueType="num">
                                      <p:cBhvr additive="base">
                                        <p:cTn id="12" dur="10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2300"/>
                            </p:stCondLst>
                            <p:childTnLst>
                              <p:par>
                                <p:cTn id="14" presetID="10" presetClass="entr" presetSubtype="0" fill="hold" grpId="0" nodeType="afterEffect">
                                  <p:stCondLst>
                                    <p:cond delay="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85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335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850"/>
                            </p:stCondLst>
                            <p:childTnLst>
                              <p:par>
                                <p:cTn id="32" presetID="2" presetClass="entr" presetSubtype="8" decel="43000" fill="hold" nodeType="afterEffect">
                                  <p:stCondLst>
                                    <p:cond delay="15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800" fill="hold"/>
                                        <p:tgtEl>
                                          <p:spTgt spid="3"/>
                                        </p:tgtEl>
                                        <p:attrNameLst>
                                          <p:attrName>ppt_x</p:attrName>
                                        </p:attrNameLst>
                                      </p:cBhvr>
                                      <p:tavLst>
                                        <p:tav tm="0">
                                          <p:val>
                                            <p:strVal val="0-#ppt_w/2"/>
                                          </p:val>
                                        </p:tav>
                                        <p:tav tm="100000">
                                          <p:val>
                                            <p:strVal val="#ppt_x"/>
                                          </p:val>
                                        </p:tav>
                                      </p:tavLst>
                                    </p:anim>
                                    <p:anim calcmode="lin" valueType="num">
                                      <p:cBhvr additive="base">
                                        <p:cTn id="35" dur="8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 grpId="0"/>
      <p:bldP spid="16" grpId="0"/>
      <p:bldP spid="17"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B8937C7-6815-4ADF-BC3E-21A9283BECDC}"/>
              </a:ext>
            </a:extLst>
          </p:cNvPr>
          <p:cNvSpPr/>
          <p:nvPr/>
        </p:nvSpPr>
        <p:spPr>
          <a:xfrm>
            <a:off x="1179949" y="656607"/>
            <a:ext cx="6784102" cy="685509"/>
          </a:xfrm>
          <a:prstGeom prst="rect">
            <a:avLst/>
          </a:prstGeom>
        </p:spPr>
        <p:txBody>
          <a:bodyPr wrap="square" lIns="0" tIns="0" rIns="0" bIns="0" anchor="ctr" anchorCtr="0">
            <a:normAutofit/>
          </a:bodyPr>
          <a:lstStyle/>
          <a:p>
            <a:pPr algn="ctr">
              <a:lnSpc>
                <a:spcPts val="4875"/>
              </a:lnSpc>
            </a:pPr>
            <a:r>
              <a:rPr lang="en-US" sz="3600" dirty="0">
                <a:ln w="0"/>
                <a:solidFill>
                  <a:schemeClr val="bg1"/>
                </a:solidFill>
                <a:latin typeface="Calibri Light" charset="0"/>
                <a:ea typeface="Calibri Light" charset="0"/>
                <a:cs typeface="Calibri Light" charset="0"/>
              </a:rPr>
              <a:t>Facts About Us</a:t>
            </a:r>
          </a:p>
        </p:txBody>
      </p:sp>
      <p:grpSp>
        <p:nvGrpSpPr>
          <p:cNvPr id="24" name="Group 23"/>
          <p:cNvGrpSpPr/>
          <p:nvPr/>
        </p:nvGrpSpPr>
        <p:grpSpPr>
          <a:xfrm>
            <a:off x="2155107" y="2046725"/>
            <a:ext cx="3225403" cy="888564"/>
            <a:chOff x="2873476" y="1585966"/>
            <a:chExt cx="4300537" cy="1184752"/>
          </a:xfrm>
        </p:grpSpPr>
        <p:sp>
          <p:nvSpPr>
            <p:cNvPr id="7" name="Arrow: Pentagon 6">
              <a:extLst>
                <a:ext uri="{FF2B5EF4-FFF2-40B4-BE49-F238E27FC236}">
                  <a16:creationId xmlns:a16="http://schemas.microsoft.com/office/drawing/2014/main" xmlns="" id="{659522B0-AB8B-4748-B8F1-37D7039BC9F4}"/>
                </a:ext>
              </a:extLst>
            </p:cNvPr>
            <p:cNvSpPr/>
            <p:nvPr/>
          </p:nvSpPr>
          <p:spPr>
            <a:xfrm>
              <a:off x="2873476" y="1585966"/>
              <a:ext cx="4300537"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11" name="TextBox 10">
              <a:extLst>
                <a:ext uri="{FF2B5EF4-FFF2-40B4-BE49-F238E27FC236}">
                  <a16:creationId xmlns:a16="http://schemas.microsoft.com/office/drawing/2014/main" xmlns="" id="{21F51B67-A9F7-4E4B-9D7E-9C94F5E26143}"/>
                </a:ext>
              </a:extLst>
            </p:cNvPr>
            <p:cNvSpPr txBox="1"/>
            <p:nvPr/>
          </p:nvSpPr>
          <p:spPr>
            <a:xfrm>
              <a:off x="2991793" y="1716677"/>
              <a:ext cx="980132" cy="954108"/>
            </a:xfrm>
            <a:prstGeom prst="rect">
              <a:avLst/>
            </a:prstGeom>
            <a:noFill/>
            <a:effectLst/>
          </p:spPr>
          <p:txBody>
            <a:bodyPr wrap="square" rtlCol="0">
              <a:normAutofit fontScale="92500"/>
            </a:bodyPr>
            <a:lstStyle/>
            <a:p>
              <a:r>
                <a:rPr lang="en-GB" sz="4050" dirty="0">
                  <a:solidFill>
                    <a:schemeClr val="bg1"/>
                  </a:solidFill>
                  <a:latin typeface="Calibri Regular" charset="0"/>
                  <a:ea typeface="Calibri Regular" charset="0"/>
                </a:rPr>
                <a:t>01</a:t>
              </a:r>
            </a:p>
          </p:txBody>
        </p:sp>
        <p:sp>
          <p:nvSpPr>
            <p:cNvPr id="12" name="TextBox 11">
              <a:extLst>
                <a:ext uri="{FF2B5EF4-FFF2-40B4-BE49-F238E27FC236}">
                  <a16:creationId xmlns:a16="http://schemas.microsoft.com/office/drawing/2014/main" xmlns="" id="{02D5A363-5665-4F81-9BE8-952E7618663F}"/>
                </a:ext>
              </a:extLst>
            </p:cNvPr>
            <p:cNvSpPr txBox="1"/>
            <p:nvPr/>
          </p:nvSpPr>
          <p:spPr>
            <a:xfrm>
              <a:off x="3930031" y="1611489"/>
              <a:ext cx="2556462" cy="1104456"/>
            </a:xfrm>
            <a:prstGeom prst="rect">
              <a:avLst/>
            </a:prstGeom>
            <a:noFill/>
          </p:spPr>
          <p:txBody>
            <a:bodyPr wrap="square" rtlCol="0" anchor="ctr" anchorCtr="0">
              <a:normAutofit/>
            </a:bodyPr>
            <a:lstStyle/>
            <a:p>
              <a:pPr algn="just"/>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Lorem ipsum dolor sit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amet</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omnes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volutpat</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ex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sed</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mediocrem</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maiestatis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ius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in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ullamcorper</a:t>
              </a:r>
              <a:r>
                <a:rPr lang="en-US" sz="16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a:t>
              </a:r>
            </a:p>
          </p:txBody>
        </p:sp>
      </p:grpSp>
      <p:grpSp>
        <p:nvGrpSpPr>
          <p:cNvPr id="25" name="Group 24"/>
          <p:cNvGrpSpPr/>
          <p:nvPr/>
        </p:nvGrpSpPr>
        <p:grpSpPr>
          <a:xfrm>
            <a:off x="3043238" y="3206820"/>
            <a:ext cx="3225403" cy="888564"/>
            <a:chOff x="4057650" y="3132760"/>
            <a:chExt cx="4300537" cy="1184752"/>
          </a:xfrm>
        </p:grpSpPr>
        <p:sp>
          <p:nvSpPr>
            <p:cNvPr id="8" name="Arrow: Pentagon 7">
              <a:extLst>
                <a:ext uri="{FF2B5EF4-FFF2-40B4-BE49-F238E27FC236}">
                  <a16:creationId xmlns:a16="http://schemas.microsoft.com/office/drawing/2014/main" xmlns="" id="{851657AF-5D50-42FF-9D66-6BC1B15EDA5F}"/>
                </a:ext>
              </a:extLst>
            </p:cNvPr>
            <p:cNvSpPr/>
            <p:nvPr/>
          </p:nvSpPr>
          <p:spPr>
            <a:xfrm>
              <a:off x="4057650" y="3132760"/>
              <a:ext cx="4300537"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13" name="TextBox 12">
              <a:extLst>
                <a:ext uri="{FF2B5EF4-FFF2-40B4-BE49-F238E27FC236}">
                  <a16:creationId xmlns:a16="http://schemas.microsoft.com/office/drawing/2014/main" xmlns="" id="{1DAD2EA8-AC25-4F24-BB70-F531EE36A96A}"/>
                </a:ext>
              </a:extLst>
            </p:cNvPr>
            <p:cNvSpPr txBox="1"/>
            <p:nvPr/>
          </p:nvSpPr>
          <p:spPr>
            <a:xfrm>
              <a:off x="4243330" y="3290267"/>
              <a:ext cx="980132" cy="954108"/>
            </a:xfrm>
            <a:prstGeom prst="rect">
              <a:avLst/>
            </a:prstGeom>
            <a:noFill/>
            <a:effectLst/>
          </p:spPr>
          <p:txBody>
            <a:bodyPr wrap="square" rtlCol="0">
              <a:normAutofit fontScale="92500"/>
            </a:bodyPr>
            <a:lstStyle/>
            <a:p>
              <a:r>
                <a:rPr lang="en-GB" sz="4050" dirty="0">
                  <a:solidFill>
                    <a:schemeClr val="bg1"/>
                  </a:solidFill>
                  <a:latin typeface="Calibri Regular" charset="0"/>
                  <a:ea typeface="Calibri Regular" charset="0"/>
                </a:rPr>
                <a:t>02</a:t>
              </a:r>
            </a:p>
          </p:txBody>
        </p:sp>
        <p:sp>
          <p:nvSpPr>
            <p:cNvPr id="14" name="TextBox 13">
              <a:extLst>
                <a:ext uri="{FF2B5EF4-FFF2-40B4-BE49-F238E27FC236}">
                  <a16:creationId xmlns:a16="http://schemas.microsoft.com/office/drawing/2014/main" xmlns="" id="{5C8A052A-21FD-4854-891E-42663CBDF513}"/>
                </a:ext>
              </a:extLst>
            </p:cNvPr>
            <p:cNvSpPr txBox="1"/>
            <p:nvPr/>
          </p:nvSpPr>
          <p:spPr>
            <a:xfrm>
              <a:off x="5181569" y="3212249"/>
              <a:ext cx="2556462" cy="1029621"/>
            </a:xfrm>
            <a:prstGeom prst="rect">
              <a:avLst/>
            </a:prstGeom>
            <a:noFill/>
          </p:spPr>
          <p:txBody>
            <a:bodyPr wrap="square" rtlCol="0" anchor="ctr" anchorCtr="0">
              <a:noAutofit/>
            </a:bodyPr>
            <a:lstStyle/>
            <a:p>
              <a:pPr algn="just"/>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Lorem ipsum dolor sit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amet</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omnes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volutpat</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ex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sed</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mediocrem</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maiestatis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ius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in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ullamcorper</a:t>
              </a:r>
              <a:r>
                <a:rPr lang="en-US" sz="16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a:t>
              </a:r>
            </a:p>
          </p:txBody>
        </p:sp>
      </p:grpSp>
      <p:grpSp>
        <p:nvGrpSpPr>
          <p:cNvPr id="26" name="Group 25"/>
          <p:cNvGrpSpPr/>
          <p:nvPr/>
        </p:nvGrpSpPr>
        <p:grpSpPr>
          <a:xfrm>
            <a:off x="4132660" y="4370906"/>
            <a:ext cx="3225403" cy="888564"/>
            <a:chOff x="5510213" y="4684874"/>
            <a:chExt cx="4300537" cy="1184752"/>
          </a:xfrm>
        </p:grpSpPr>
        <p:sp>
          <p:nvSpPr>
            <p:cNvPr id="9" name="Arrow: Pentagon 8">
              <a:extLst>
                <a:ext uri="{FF2B5EF4-FFF2-40B4-BE49-F238E27FC236}">
                  <a16:creationId xmlns:a16="http://schemas.microsoft.com/office/drawing/2014/main" xmlns="" id="{CDFED389-4746-4A67-8BEC-1B4E1D94AB50}"/>
                </a:ext>
              </a:extLst>
            </p:cNvPr>
            <p:cNvSpPr/>
            <p:nvPr/>
          </p:nvSpPr>
          <p:spPr>
            <a:xfrm>
              <a:off x="5510213" y="4684874"/>
              <a:ext cx="4300537"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15" name="TextBox 14">
              <a:extLst>
                <a:ext uri="{FF2B5EF4-FFF2-40B4-BE49-F238E27FC236}">
                  <a16:creationId xmlns:a16="http://schemas.microsoft.com/office/drawing/2014/main" xmlns="" id="{A3748C2B-37D2-4B20-828B-130C03D28BAB}"/>
                </a:ext>
              </a:extLst>
            </p:cNvPr>
            <p:cNvSpPr txBox="1"/>
            <p:nvPr/>
          </p:nvSpPr>
          <p:spPr>
            <a:xfrm>
              <a:off x="5734993" y="4831583"/>
              <a:ext cx="980132" cy="954108"/>
            </a:xfrm>
            <a:prstGeom prst="rect">
              <a:avLst/>
            </a:prstGeom>
            <a:noFill/>
            <a:effectLst/>
          </p:spPr>
          <p:txBody>
            <a:bodyPr wrap="square" rtlCol="0">
              <a:normAutofit fontScale="92500"/>
            </a:bodyPr>
            <a:lstStyle/>
            <a:p>
              <a:r>
                <a:rPr lang="en-GB" sz="4050" dirty="0">
                  <a:solidFill>
                    <a:schemeClr val="bg1"/>
                  </a:solidFill>
                  <a:latin typeface="Calibri Regular" charset="0"/>
                  <a:ea typeface="Calibri Regular" charset="0"/>
                </a:rPr>
                <a:t>03</a:t>
              </a:r>
            </a:p>
          </p:txBody>
        </p:sp>
        <p:sp>
          <p:nvSpPr>
            <p:cNvPr id="16" name="TextBox 15">
              <a:extLst>
                <a:ext uri="{FF2B5EF4-FFF2-40B4-BE49-F238E27FC236}">
                  <a16:creationId xmlns:a16="http://schemas.microsoft.com/office/drawing/2014/main" xmlns="" id="{9F9818F4-4D76-445F-A0DB-96245CD21982}"/>
                </a:ext>
              </a:extLst>
            </p:cNvPr>
            <p:cNvSpPr txBox="1"/>
            <p:nvPr/>
          </p:nvSpPr>
          <p:spPr>
            <a:xfrm>
              <a:off x="6673232" y="4779203"/>
              <a:ext cx="2556462" cy="1019328"/>
            </a:xfrm>
            <a:prstGeom prst="rect">
              <a:avLst/>
            </a:prstGeom>
            <a:noFill/>
          </p:spPr>
          <p:txBody>
            <a:bodyPr wrap="square" rtlCol="0" anchor="ctr" anchorCtr="0">
              <a:noAutofit/>
            </a:bodyPr>
            <a:lstStyle/>
            <a:p>
              <a:pPr algn="just"/>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Lorem ipsum dolor sit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amet</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omnes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volutpat</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ex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sed</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mediocrem</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maiestatis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ius</a:t>
              </a:r>
              <a:r>
                <a:rPr lang="en-US" sz="9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in </a:t>
              </a:r>
              <a:r>
                <a:rPr lang="en-US" sz="90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ullamcorper</a:t>
              </a:r>
              <a:r>
                <a:rPr lang="en-US" sz="140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a:t>
              </a:r>
            </a:p>
          </p:txBody>
        </p:sp>
      </p:grpSp>
      <p:grpSp>
        <p:nvGrpSpPr>
          <p:cNvPr id="23" name="Group 22"/>
          <p:cNvGrpSpPr/>
          <p:nvPr/>
        </p:nvGrpSpPr>
        <p:grpSpPr>
          <a:xfrm>
            <a:off x="7624357" y="1108570"/>
            <a:ext cx="1950067" cy="2676513"/>
            <a:chOff x="10165809" y="335093"/>
            <a:chExt cx="2600089" cy="3568684"/>
          </a:xfrm>
        </p:grpSpPr>
        <p:sp>
          <p:nvSpPr>
            <p:cNvPr id="17" name="Rectangle 16">
              <a:extLst>
                <a:ext uri="{FF2B5EF4-FFF2-40B4-BE49-F238E27FC236}">
                  <a16:creationId xmlns:a16="http://schemas.microsoft.com/office/drawing/2014/main" xmlns="" id="{07238D02-82C4-46B2-AAE3-5C22FD10E3A0}"/>
                </a:ext>
              </a:extLst>
            </p:cNvPr>
            <p:cNvSpPr/>
            <p:nvPr/>
          </p:nvSpPr>
          <p:spPr>
            <a:xfrm rot="13201535">
              <a:off x="10165809" y="3014167"/>
              <a:ext cx="2600089" cy="889610"/>
            </a:xfrm>
            <a:custGeom>
              <a:avLst/>
              <a:gdLst>
                <a:gd name="connsiteX0" fmla="*/ 0 w 2600089"/>
                <a:gd name="connsiteY0" fmla="*/ 0 h 886408"/>
                <a:gd name="connsiteX1" fmla="*/ 2600089 w 2600089"/>
                <a:gd name="connsiteY1" fmla="*/ 0 h 886408"/>
                <a:gd name="connsiteX2" fmla="*/ 2600089 w 2600089"/>
                <a:gd name="connsiteY2" fmla="*/ 886408 h 886408"/>
                <a:gd name="connsiteX3" fmla="*/ 0 w 2600089"/>
                <a:gd name="connsiteY3" fmla="*/ 886408 h 886408"/>
                <a:gd name="connsiteX4" fmla="*/ 0 w 2600089"/>
                <a:gd name="connsiteY4" fmla="*/ 0 h 886408"/>
                <a:gd name="connsiteX0" fmla="*/ 0 w 2600089"/>
                <a:gd name="connsiteY0" fmla="*/ 0 h 889610"/>
                <a:gd name="connsiteX1" fmla="*/ 2600089 w 2600089"/>
                <a:gd name="connsiteY1" fmla="*/ 0 h 889610"/>
                <a:gd name="connsiteX2" fmla="*/ 2600089 w 2600089"/>
                <a:gd name="connsiteY2" fmla="*/ 886408 h 889610"/>
                <a:gd name="connsiteX3" fmla="*/ 721594 w 2600089"/>
                <a:gd name="connsiteY3" fmla="*/ 889610 h 889610"/>
                <a:gd name="connsiteX4" fmla="*/ 0 w 2600089"/>
                <a:gd name="connsiteY4" fmla="*/ 0 h 88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089" h="889610">
                  <a:moveTo>
                    <a:pt x="0" y="0"/>
                  </a:moveTo>
                  <a:lnTo>
                    <a:pt x="2600089" y="0"/>
                  </a:lnTo>
                  <a:lnTo>
                    <a:pt x="2600089" y="886408"/>
                  </a:lnTo>
                  <a:lnTo>
                    <a:pt x="721594" y="889610"/>
                  </a:lnTo>
                  <a:lnTo>
                    <a:pt x="0" y="0"/>
                  </a:lnTo>
                  <a:close/>
                </a:path>
              </a:pathLst>
            </a:custGeom>
            <a:gradFill flip="none" rotWithShape="1">
              <a:gsLst>
                <a:gs pos="0">
                  <a:schemeClr val="accent1">
                    <a:lumMod val="75000"/>
                    <a:lumOff val="25000"/>
                    <a:shade val="30000"/>
                    <a:satMod val="115000"/>
                  </a:schemeClr>
                </a:gs>
                <a:gs pos="50000">
                  <a:schemeClr val="accent1">
                    <a:lumMod val="75000"/>
                    <a:lumOff val="25000"/>
                    <a:shade val="67500"/>
                    <a:satMod val="115000"/>
                  </a:schemeClr>
                </a:gs>
                <a:gs pos="100000">
                  <a:schemeClr val="accent1">
                    <a:lumMod val="75000"/>
                    <a:lumOff val="2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dirty="0"/>
            </a:p>
          </p:txBody>
        </p:sp>
        <p:sp>
          <p:nvSpPr>
            <p:cNvPr id="18" name="Rectangle 5">
              <a:extLst>
                <a:ext uri="{FF2B5EF4-FFF2-40B4-BE49-F238E27FC236}">
                  <a16:creationId xmlns:a16="http://schemas.microsoft.com/office/drawing/2014/main" xmlns="" id="{752F9065-F835-4D00-AC0B-207C7F67C45C}"/>
                </a:ext>
              </a:extLst>
            </p:cNvPr>
            <p:cNvSpPr/>
            <p:nvPr/>
          </p:nvSpPr>
          <p:spPr>
            <a:xfrm rot="7847666">
              <a:off x="9997949" y="1243060"/>
              <a:ext cx="3377841" cy="1561907"/>
            </a:xfrm>
            <a:custGeom>
              <a:avLst/>
              <a:gdLst>
                <a:gd name="connsiteX0" fmla="*/ 0 w 7073766"/>
                <a:gd name="connsiteY0" fmla="*/ 0 h 886408"/>
                <a:gd name="connsiteX1" fmla="*/ 7073766 w 7073766"/>
                <a:gd name="connsiteY1" fmla="*/ 0 h 886408"/>
                <a:gd name="connsiteX2" fmla="*/ 7073766 w 7073766"/>
                <a:gd name="connsiteY2" fmla="*/ 886408 h 886408"/>
                <a:gd name="connsiteX3" fmla="*/ 0 w 7073766"/>
                <a:gd name="connsiteY3" fmla="*/ 886408 h 886408"/>
                <a:gd name="connsiteX4" fmla="*/ 0 w 7073766"/>
                <a:gd name="connsiteY4" fmla="*/ 0 h 886408"/>
                <a:gd name="connsiteX0" fmla="*/ 0 w 7073766"/>
                <a:gd name="connsiteY0" fmla="*/ 0 h 886408"/>
                <a:gd name="connsiteX1" fmla="*/ 7073766 w 7073766"/>
                <a:gd name="connsiteY1" fmla="*/ 0 h 886408"/>
                <a:gd name="connsiteX2" fmla="*/ 7065881 w 7073766"/>
                <a:gd name="connsiteY2" fmla="*/ 525158 h 886408"/>
                <a:gd name="connsiteX3" fmla="*/ 7073766 w 7073766"/>
                <a:gd name="connsiteY3" fmla="*/ 886408 h 886408"/>
                <a:gd name="connsiteX4" fmla="*/ 0 w 7073766"/>
                <a:gd name="connsiteY4" fmla="*/ 886408 h 886408"/>
                <a:gd name="connsiteX5" fmla="*/ 0 w 7073766"/>
                <a:gd name="connsiteY5" fmla="*/ 0 h 886408"/>
                <a:gd name="connsiteX0" fmla="*/ 0 w 7095482"/>
                <a:gd name="connsiteY0" fmla="*/ 283562 h 1169970"/>
                <a:gd name="connsiteX1" fmla="*/ 7095482 w 7095482"/>
                <a:gd name="connsiteY1" fmla="*/ 0 h 1169970"/>
                <a:gd name="connsiteX2" fmla="*/ 7065881 w 7095482"/>
                <a:gd name="connsiteY2" fmla="*/ 808720 h 1169970"/>
                <a:gd name="connsiteX3" fmla="*/ 7073766 w 7095482"/>
                <a:gd name="connsiteY3" fmla="*/ 1169970 h 1169970"/>
                <a:gd name="connsiteX4" fmla="*/ 0 w 7095482"/>
                <a:gd name="connsiteY4" fmla="*/ 1169970 h 1169970"/>
                <a:gd name="connsiteX5" fmla="*/ 0 w 7095482"/>
                <a:gd name="connsiteY5" fmla="*/ 283562 h 1169970"/>
                <a:gd name="connsiteX0" fmla="*/ 0 w 7095482"/>
                <a:gd name="connsiteY0" fmla="*/ 283562 h 1169970"/>
                <a:gd name="connsiteX1" fmla="*/ 6642271 w 7095482"/>
                <a:gd name="connsiteY1" fmla="*/ 33895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102255"/>
                <a:gd name="connsiteY0" fmla="*/ 620284 h 1506692"/>
                <a:gd name="connsiteX1" fmla="*/ 6693352 w 7102255"/>
                <a:gd name="connsiteY1" fmla="*/ 621683 h 1506692"/>
                <a:gd name="connsiteX2" fmla="*/ 7102255 w 7102255"/>
                <a:gd name="connsiteY2" fmla="*/ 0 h 1506692"/>
                <a:gd name="connsiteX3" fmla="*/ 7065881 w 7102255"/>
                <a:gd name="connsiteY3" fmla="*/ 1145442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93352 w 7102255"/>
                <a:gd name="connsiteY1" fmla="*/ 621683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07532 w 7102255"/>
                <a:gd name="connsiteY1" fmla="*/ 497238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083783"/>
                <a:gd name="connsiteY0" fmla="*/ 637718 h 1524126"/>
                <a:gd name="connsiteX1" fmla="*/ 6607532 w 7083783"/>
                <a:gd name="connsiteY1" fmla="*/ 514672 h 1524126"/>
                <a:gd name="connsiteX2" fmla="*/ 7083783 w 7083783"/>
                <a:gd name="connsiteY2" fmla="*/ 0 h 1524126"/>
                <a:gd name="connsiteX3" fmla="*/ 7079260 w 7083783"/>
                <a:gd name="connsiteY3" fmla="*/ 1176437 h 1524126"/>
                <a:gd name="connsiteX4" fmla="*/ 7073766 w 7083783"/>
                <a:gd name="connsiteY4" fmla="*/ 1524126 h 1524126"/>
                <a:gd name="connsiteX5" fmla="*/ 0 w 7083783"/>
                <a:gd name="connsiteY5" fmla="*/ 1524126 h 1524126"/>
                <a:gd name="connsiteX6" fmla="*/ 0 w 7083783"/>
                <a:gd name="connsiteY6" fmla="*/ 637718 h 1524126"/>
                <a:gd name="connsiteX0" fmla="*/ 0 w 7079292"/>
                <a:gd name="connsiteY0" fmla="*/ 675499 h 1561907"/>
                <a:gd name="connsiteX1" fmla="*/ 6607532 w 7079292"/>
                <a:gd name="connsiteY1" fmla="*/ 552453 h 1561907"/>
                <a:gd name="connsiteX2" fmla="*/ 7031189 w 7079292"/>
                <a:gd name="connsiteY2" fmla="*/ 0 h 1561907"/>
                <a:gd name="connsiteX3" fmla="*/ 7079260 w 7079292"/>
                <a:gd name="connsiteY3" fmla="*/ 1214218 h 1561907"/>
                <a:gd name="connsiteX4" fmla="*/ 7073766 w 7079292"/>
                <a:gd name="connsiteY4" fmla="*/ 1561907 h 1561907"/>
                <a:gd name="connsiteX5" fmla="*/ 0 w 7079292"/>
                <a:gd name="connsiteY5" fmla="*/ 1561907 h 1561907"/>
                <a:gd name="connsiteX6" fmla="*/ 0 w 7079292"/>
                <a:gd name="connsiteY6" fmla="*/ 675499 h 1561907"/>
                <a:gd name="connsiteX0" fmla="*/ 2267091 w 7079292"/>
                <a:gd name="connsiteY0" fmla="*/ 629346 h 1561907"/>
                <a:gd name="connsiteX1" fmla="*/ 6607532 w 7079292"/>
                <a:gd name="connsiteY1" fmla="*/ 552453 h 1561907"/>
                <a:gd name="connsiteX2" fmla="*/ 7031189 w 7079292"/>
                <a:gd name="connsiteY2" fmla="*/ 0 h 1561907"/>
                <a:gd name="connsiteX3" fmla="*/ 7079260 w 7079292"/>
                <a:gd name="connsiteY3" fmla="*/ 1214218 h 1561907"/>
                <a:gd name="connsiteX4" fmla="*/ 7073766 w 7079292"/>
                <a:gd name="connsiteY4" fmla="*/ 1561907 h 1561907"/>
                <a:gd name="connsiteX5" fmla="*/ 0 w 7079292"/>
                <a:gd name="connsiteY5" fmla="*/ 1561907 h 1561907"/>
                <a:gd name="connsiteX6" fmla="*/ 2267091 w 7079292"/>
                <a:gd name="connsiteY6" fmla="*/ 629346 h 156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92" h="1561907">
                  <a:moveTo>
                    <a:pt x="2267091" y="629346"/>
                  </a:moveTo>
                  <a:lnTo>
                    <a:pt x="6607532" y="552453"/>
                  </a:lnTo>
                  <a:cubicBezTo>
                    <a:pt x="7145830" y="430609"/>
                    <a:pt x="6990493" y="234818"/>
                    <a:pt x="7031189" y="0"/>
                  </a:cubicBezTo>
                  <a:cubicBezTo>
                    <a:pt x="7029681" y="392146"/>
                    <a:pt x="7080768" y="822072"/>
                    <a:pt x="7079260" y="1214218"/>
                  </a:cubicBezTo>
                  <a:cubicBezTo>
                    <a:pt x="7077429" y="1330114"/>
                    <a:pt x="7075597" y="1446011"/>
                    <a:pt x="7073766" y="1561907"/>
                  </a:cubicBezTo>
                  <a:lnTo>
                    <a:pt x="0" y="1561907"/>
                  </a:lnTo>
                  <a:lnTo>
                    <a:pt x="2267091" y="629346"/>
                  </a:lnTo>
                  <a:close/>
                </a:path>
              </a:pathLst>
            </a:cu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dirty="0"/>
            </a:p>
          </p:txBody>
        </p:sp>
      </p:grpSp>
      <p:sp>
        <p:nvSpPr>
          <p:cNvPr id="19" name="Rectangle 18">
            <a:extLst>
              <a:ext uri="{FF2B5EF4-FFF2-40B4-BE49-F238E27FC236}">
                <a16:creationId xmlns:a16="http://schemas.microsoft.com/office/drawing/2014/main" xmlns="" id="{799591B2-B528-4DA5-AC7D-A8F3C4428539}"/>
              </a:ext>
            </a:extLst>
          </p:cNvPr>
          <p:cNvSpPr/>
          <p:nvPr/>
        </p:nvSpPr>
        <p:spPr>
          <a:xfrm rot="13566147">
            <a:off x="-1090379" y="4914717"/>
            <a:ext cx="5130318" cy="850409"/>
          </a:xfrm>
          <a:custGeom>
            <a:avLst/>
            <a:gdLst>
              <a:gd name="connsiteX0" fmla="*/ 0 w 4969653"/>
              <a:gd name="connsiteY0" fmla="*/ 0 h 1083889"/>
              <a:gd name="connsiteX1" fmla="*/ 4969653 w 4969653"/>
              <a:gd name="connsiteY1" fmla="*/ 0 h 1083889"/>
              <a:gd name="connsiteX2" fmla="*/ 4969653 w 4969653"/>
              <a:gd name="connsiteY2" fmla="*/ 1083889 h 1083889"/>
              <a:gd name="connsiteX3" fmla="*/ 0 w 4969653"/>
              <a:gd name="connsiteY3" fmla="*/ 1083889 h 1083889"/>
              <a:gd name="connsiteX4" fmla="*/ 0 w 4969653"/>
              <a:gd name="connsiteY4" fmla="*/ 0 h 1083889"/>
              <a:gd name="connsiteX0" fmla="*/ 0 w 4969653"/>
              <a:gd name="connsiteY0" fmla="*/ 5165 h 1089054"/>
              <a:gd name="connsiteX1" fmla="*/ 3837831 w 4969653"/>
              <a:gd name="connsiteY1" fmla="*/ 0 h 1089054"/>
              <a:gd name="connsiteX2" fmla="*/ 4969653 w 4969653"/>
              <a:gd name="connsiteY2" fmla="*/ 1089054 h 1089054"/>
              <a:gd name="connsiteX3" fmla="*/ 0 w 4969653"/>
              <a:gd name="connsiteY3" fmla="*/ 1089054 h 1089054"/>
              <a:gd name="connsiteX4" fmla="*/ 0 w 4969653"/>
              <a:gd name="connsiteY4" fmla="*/ 5165 h 1089054"/>
              <a:gd name="connsiteX0" fmla="*/ 887503 w 4969653"/>
              <a:gd name="connsiteY0" fmla="*/ 0 h 1096418"/>
              <a:gd name="connsiteX1" fmla="*/ 3837831 w 4969653"/>
              <a:gd name="connsiteY1" fmla="*/ 7364 h 1096418"/>
              <a:gd name="connsiteX2" fmla="*/ 4969653 w 4969653"/>
              <a:gd name="connsiteY2" fmla="*/ 1096418 h 1096418"/>
              <a:gd name="connsiteX3" fmla="*/ 0 w 4969653"/>
              <a:gd name="connsiteY3" fmla="*/ 1096418 h 1096418"/>
              <a:gd name="connsiteX4" fmla="*/ 887503 w 4969653"/>
              <a:gd name="connsiteY4" fmla="*/ 0 h 1096418"/>
              <a:gd name="connsiteX0" fmla="*/ 0 w 5774324"/>
              <a:gd name="connsiteY0" fmla="*/ 0 h 1133878"/>
              <a:gd name="connsiteX1" fmla="*/ 4642502 w 5774324"/>
              <a:gd name="connsiteY1" fmla="*/ 44824 h 1133878"/>
              <a:gd name="connsiteX2" fmla="*/ 5774324 w 5774324"/>
              <a:gd name="connsiteY2" fmla="*/ 1133878 h 1133878"/>
              <a:gd name="connsiteX3" fmla="*/ 804671 w 5774324"/>
              <a:gd name="connsiteY3" fmla="*/ 1133878 h 1133878"/>
              <a:gd name="connsiteX4" fmla="*/ 0 w 5774324"/>
              <a:gd name="connsiteY4" fmla="*/ 0 h 1133878"/>
              <a:gd name="connsiteX0" fmla="*/ 1089495 w 6863819"/>
              <a:gd name="connsiteY0" fmla="*/ 0 h 1133878"/>
              <a:gd name="connsiteX1" fmla="*/ 5731997 w 6863819"/>
              <a:gd name="connsiteY1" fmla="*/ 44824 h 1133878"/>
              <a:gd name="connsiteX2" fmla="*/ 6863819 w 6863819"/>
              <a:gd name="connsiteY2" fmla="*/ 1133878 h 1133878"/>
              <a:gd name="connsiteX3" fmla="*/ 0 w 6863819"/>
              <a:gd name="connsiteY3" fmla="*/ 1131364 h 1133878"/>
              <a:gd name="connsiteX4" fmla="*/ 1089495 w 6863819"/>
              <a:gd name="connsiteY4" fmla="*/ 0 h 113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819" h="1133878">
                <a:moveTo>
                  <a:pt x="1089495" y="0"/>
                </a:moveTo>
                <a:lnTo>
                  <a:pt x="5731997" y="44824"/>
                </a:lnTo>
                <a:lnTo>
                  <a:pt x="6863819" y="1133878"/>
                </a:lnTo>
                <a:lnTo>
                  <a:pt x="0" y="1131364"/>
                </a:lnTo>
                <a:lnTo>
                  <a:pt x="1089495" y="0"/>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29" name="Group 28">
            <a:extLst>
              <a:ext uri="{FF2B5EF4-FFF2-40B4-BE49-F238E27FC236}">
                <a16:creationId xmlns:a16="http://schemas.microsoft.com/office/drawing/2014/main" xmlns="" id="{52BAD569-B606-401C-A874-D5E6F5239539}"/>
              </a:ext>
            </a:extLst>
          </p:cNvPr>
          <p:cNvGrpSpPr/>
          <p:nvPr/>
        </p:nvGrpSpPr>
        <p:grpSpPr>
          <a:xfrm>
            <a:off x="2" y="619862"/>
            <a:ext cx="1842913" cy="847983"/>
            <a:chOff x="0" y="129309"/>
            <a:chExt cx="2136710" cy="974732"/>
          </a:xfrm>
        </p:grpSpPr>
        <p:sp>
          <p:nvSpPr>
            <p:cNvPr id="30" name="Arrow: Pentagon 8">
              <a:extLst>
                <a:ext uri="{FF2B5EF4-FFF2-40B4-BE49-F238E27FC236}">
                  <a16:creationId xmlns:a16="http://schemas.microsoft.com/office/drawing/2014/main" xmlns="" id="{0B814BB0-779C-4C9A-8115-095260825E5E}"/>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a:p>
          </p:txBody>
        </p:sp>
        <p:pic>
          <p:nvPicPr>
            <p:cNvPr id="31" name="Picture 30">
              <a:extLst>
                <a:ext uri="{FF2B5EF4-FFF2-40B4-BE49-F238E27FC236}">
                  <a16:creationId xmlns:a16="http://schemas.microsoft.com/office/drawing/2014/main" xmlns="" id="{ED412519-3BA4-4DB8-92C9-1CB4C80D7235}"/>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grpSp>
        <p:nvGrpSpPr>
          <p:cNvPr id="32" name="Group 31">
            <a:extLst>
              <a:ext uri="{FF2B5EF4-FFF2-40B4-BE49-F238E27FC236}">
                <a16:creationId xmlns:a16="http://schemas.microsoft.com/office/drawing/2014/main" xmlns="" id="{39B3F7BE-F1D3-4608-ACA4-BD25849B1184}"/>
              </a:ext>
            </a:extLst>
          </p:cNvPr>
          <p:cNvGrpSpPr/>
          <p:nvPr/>
        </p:nvGrpSpPr>
        <p:grpSpPr>
          <a:xfrm>
            <a:off x="5" y="6526463"/>
            <a:ext cx="9143996" cy="353943"/>
            <a:chOff x="0" y="6457890"/>
            <a:chExt cx="12192001" cy="406847"/>
          </a:xfrm>
        </p:grpSpPr>
        <p:sp>
          <p:nvSpPr>
            <p:cNvPr id="33" name="Rectangle 32">
              <a:extLst>
                <a:ext uri="{FF2B5EF4-FFF2-40B4-BE49-F238E27FC236}">
                  <a16:creationId xmlns:a16="http://schemas.microsoft.com/office/drawing/2014/main" xmlns="" id="{AD647865-ADAD-435D-B9F8-DB8EF8F438EE}"/>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dirty="0"/>
            </a:p>
          </p:txBody>
        </p:sp>
        <p:sp>
          <p:nvSpPr>
            <p:cNvPr id="34" name="TextBox 33">
              <a:extLst>
                <a:ext uri="{FF2B5EF4-FFF2-40B4-BE49-F238E27FC236}">
                  <a16:creationId xmlns:a16="http://schemas.microsoft.com/office/drawing/2014/main" xmlns="" id="{1551B25E-3F0F-4469-A0D8-4FE345BC7237}"/>
                </a:ext>
              </a:extLst>
            </p:cNvPr>
            <p:cNvSpPr txBox="1"/>
            <p:nvPr/>
          </p:nvSpPr>
          <p:spPr>
            <a:xfrm>
              <a:off x="0" y="6457890"/>
              <a:ext cx="12192001" cy="406847"/>
            </a:xfrm>
            <a:prstGeom prst="rect">
              <a:avLst/>
            </a:prstGeom>
            <a:noFill/>
          </p:spPr>
          <p:txBody>
            <a:bodyPr wrap="square" rtlCol="0">
              <a:normAutofit/>
            </a:bodyPr>
            <a:lstStyle/>
            <a:p>
              <a:pPr algn="r"/>
              <a:r>
                <a:rPr lang="en-GB" sz="1700" dirty="0">
                  <a:solidFill>
                    <a:schemeClr val="bg1"/>
                  </a:solidFill>
                </a:rPr>
                <a:t>www.yourwebsite.com</a:t>
              </a:r>
            </a:p>
          </p:txBody>
        </p:sp>
      </p:grpSp>
    </p:spTree>
    <p:extLst>
      <p:ext uri="{BB962C8B-B14F-4D97-AF65-F5344CB8AC3E}">
        <p14:creationId xmlns:p14="http://schemas.microsoft.com/office/powerpoint/2010/main" val="37586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750"/>
                                        <p:tgtEl>
                                          <p:spTgt spid="19"/>
                                        </p:tgtEl>
                                      </p:cBhvr>
                                    </p:animEffect>
                                  </p:childTnLst>
                                </p:cTn>
                              </p:par>
                            </p:childTnLst>
                          </p:cTn>
                        </p:par>
                        <p:par>
                          <p:cTn id="8" fill="hold">
                            <p:stCondLst>
                              <p:cond delay="950"/>
                            </p:stCondLst>
                            <p:childTnLst>
                              <p:par>
                                <p:cTn id="9" presetID="2" presetClass="entr" presetSubtype="8" decel="38000" fill="hold" nodeType="after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2200"/>
                            </p:stCondLst>
                            <p:childTnLst>
                              <p:par>
                                <p:cTn id="14" presetID="10" presetClass="entr" presetSubtype="0" fill="hold" grpId="0" nodeType="afterEffect">
                                  <p:stCondLst>
                                    <p:cond delay="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2" decel="48000" fill="hold" nodeType="withEffect">
                                  <p:stCondLst>
                                    <p:cond delay="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150" fill="hold"/>
                                        <p:tgtEl>
                                          <p:spTgt spid="23"/>
                                        </p:tgtEl>
                                        <p:attrNameLst>
                                          <p:attrName>ppt_x</p:attrName>
                                        </p:attrNameLst>
                                      </p:cBhvr>
                                      <p:tavLst>
                                        <p:tav tm="0">
                                          <p:val>
                                            <p:strVal val="1+#ppt_w/2"/>
                                          </p:val>
                                        </p:tav>
                                        <p:tav tm="100000">
                                          <p:val>
                                            <p:strVal val="#ppt_x"/>
                                          </p:val>
                                        </p:tav>
                                      </p:tavLst>
                                    </p:anim>
                                    <p:anim calcmode="lin" valueType="num">
                                      <p:cBhvr additive="base">
                                        <p:cTn id="20" dur="115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3400"/>
                            </p:stCondLst>
                            <p:childTnLst>
                              <p:par>
                                <p:cTn id="22" presetID="2" presetClass="entr" presetSubtype="8" decel="60000" fill="hold" nodeType="afterEffect">
                                  <p:stCondLst>
                                    <p:cond delay="5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250" fill="hold"/>
                                        <p:tgtEl>
                                          <p:spTgt spid="26"/>
                                        </p:tgtEl>
                                        <p:attrNameLst>
                                          <p:attrName>ppt_x</p:attrName>
                                        </p:attrNameLst>
                                      </p:cBhvr>
                                      <p:tavLst>
                                        <p:tav tm="0">
                                          <p:val>
                                            <p:strVal val="0-#ppt_w/2"/>
                                          </p:val>
                                        </p:tav>
                                        <p:tav tm="100000">
                                          <p:val>
                                            <p:strVal val="#ppt_x"/>
                                          </p:val>
                                        </p:tav>
                                      </p:tavLst>
                                    </p:anim>
                                    <p:anim calcmode="lin" valueType="num">
                                      <p:cBhvr additive="base">
                                        <p:cTn id="25" dur="125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8" decel="60000" fill="hold" nodeType="withEffect">
                                  <p:stCondLst>
                                    <p:cond delay="25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1250" fill="hold"/>
                                        <p:tgtEl>
                                          <p:spTgt spid="25"/>
                                        </p:tgtEl>
                                        <p:attrNameLst>
                                          <p:attrName>ppt_x</p:attrName>
                                        </p:attrNameLst>
                                      </p:cBhvr>
                                      <p:tavLst>
                                        <p:tav tm="0">
                                          <p:val>
                                            <p:strVal val="0-#ppt_w/2"/>
                                          </p:val>
                                        </p:tav>
                                        <p:tav tm="100000">
                                          <p:val>
                                            <p:strVal val="#ppt_x"/>
                                          </p:val>
                                        </p:tav>
                                      </p:tavLst>
                                    </p:anim>
                                    <p:anim calcmode="lin" valueType="num">
                                      <p:cBhvr additive="base">
                                        <p:cTn id="29" dur="1250" fill="hold"/>
                                        <p:tgtEl>
                                          <p:spTgt spid="25"/>
                                        </p:tgtEl>
                                        <p:attrNameLst>
                                          <p:attrName>ppt_y</p:attrName>
                                        </p:attrNameLst>
                                      </p:cBhvr>
                                      <p:tavLst>
                                        <p:tav tm="0">
                                          <p:val>
                                            <p:strVal val="#ppt_y"/>
                                          </p:val>
                                        </p:tav>
                                        <p:tav tm="100000">
                                          <p:val>
                                            <p:strVal val="#ppt_y"/>
                                          </p:val>
                                        </p:tav>
                                      </p:tavLst>
                                    </p:anim>
                                  </p:childTnLst>
                                </p:cTn>
                              </p:par>
                              <p:par>
                                <p:cTn id="30" presetID="2" presetClass="entr" presetSubtype="8" decel="60000" fill="hold" nodeType="withEffect">
                                  <p:stCondLst>
                                    <p:cond delay="45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250" fill="hold"/>
                                        <p:tgtEl>
                                          <p:spTgt spid="24"/>
                                        </p:tgtEl>
                                        <p:attrNameLst>
                                          <p:attrName>ppt_x</p:attrName>
                                        </p:attrNameLst>
                                      </p:cBhvr>
                                      <p:tavLst>
                                        <p:tav tm="0">
                                          <p:val>
                                            <p:strVal val="0-#ppt_w/2"/>
                                          </p:val>
                                        </p:tav>
                                        <p:tav tm="100000">
                                          <p:val>
                                            <p:strVal val="#ppt_x"/>
                                          </p:val>
                                        </p:tav>
                                      </p:tavLst>
                                    </p:anim>
                                    <p:anim calcmode="lin" valueType="num">
                                      <p:cBhvr additive="base">
                                        <p:cTn id="33" dur="1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4A27B95-773C-4904-8821-0919E3F2F451}"/>
              </a:ext>
            </a:extLst>
          </p:cNvPr>
          <p:cNvSpPr/>
          <p:nvPr/>
        </p:nvSpPr>
        <p:spPr>
          <a:xfrm>
            <a:off x="1179949" y="639962"/>
            <a:ext cx="6784102" cy="685509"/>
          </a:xfrm>
          <a:prstGeom prst="rect">
            <a:avLst/>
          </a:prstGeom>
        </p:spPr>
        <p:txBody>
          <a:bodyPr wrap="square" lIns="0" tIns="0" rIns="0" bIns="0" anchor="ctr" anchorCtr="0">
            <a:normAutofit/>
          </a:bodyPr>
          <a:lstStyle/>
          <a:p>
            <a:pPr algn="ctr">
              <a:lnSpc>
                <a:spcPts val="4875"/>
              </a:lnSpc>
            </a:pPr>
            <a:r>
              <a:rPr lang="en-US" sz="3600" dirty="0">
                <a:ln w="0"/>
                <a:solidFill>
                  <a:schemeClr val="bg1"/>
                </a:solidFill>
                <a:latin typeface="Calibri Light" charset="0"/>
                <a:ea typeface="Calibri Light" charset="0"/>
                <a:cs typeface="Calibri Light" charset="0"/>
              </a:rPr>
              <a:t>Financials</a:t>
            </a:r>
          </a:p>
        </p:txBody>
      </p:sp>
      <p:sp>
        <p:nvSpPr>
          <p:cNvPr id="12" name="TextBox 11">
            <a:extLst>
              <a:ext uri="{FF2B5EF4-FFF2-40B4-BE49-F238E27FC236}">
                <a16:creationId xmlns:a16="http://schemas.microsoft.com/office/drawing/2014/main" xmlns="" id="{76145F64-D7A7-4B19-B525-C0F1CC389028}"/>
              </a:ext>
            </a:extLst>
          </p:cNvPr>
          <p:cNvSpPr txBox="1"/>
          <p:nvPr/>
        </p:nvSpPr>
        <p:spPr>
          <a:xfrm>
            <a:off x="2509373" y="2064061"/>
            <a:ext cx="1917347" cy="854080"/>
          </a:xfrm>
          <a:prstGeom prst="rect">
            <a:avLst/>
          </a:prstGeom>
          <a:noFill/>
        </p:spPr>
        <p:txBody>
          <a:bodyPr wrap="square" rtlCol="0">
            <a:normAutofit/>
          </a:bodyPr>
          <a:lstStyle/>
          <a:p>
            <a:pPr algn="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Lorem ipsum dolor sit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amet</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omnes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volutpat</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ex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sed</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mediocrem</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maiestatis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ius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in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ullamcorper</a:t>
            </a:r>
            <a:r>
              <a:rPr lang="en-US" dirty="0">
                <a:ln w="0"/>
                <a:solidFill>
                  <a:schemeClr val="bg1"/>
                </a:solidFill>
                <a:effectLst>
                  <a:outerShdw blurRad="38100" dist="19050" dir="2700000" algn="tl" rotWithShape="0">
                    <a:schemeClr val="dk1">
                      <a:alpha val="40000"/>
                    </a:schemeClr>
                  </a:outerShdw>
                </a:effectLst>
                <a:latin typeface="Calibri Light" charset="0"/>
                <a:ea typeface="Calibri Light" charset="0"/>
              </a:rPr>
              <a:t>.</a:t>
            </a:r>
          </a:p>
        </p:txBody>
      </p:sp>
      <p:sp>
        <p:nvSpPr>
          <p:cNvPr id="13" name="TextBox 12">
            <a:extLst>
              <a:ext uri="{FF2B5EF4-FFF2-40B4-BE49-F238E27FC236}">
                <a16:creationId xmlns:a16="http://schemas.microsoft.com/office/drawing/2014/main" xmlns="" id="{89CF856D-B2DE-4979-8F27-90B9755214F6}"/>
              </a:ext>
            </a:extLst>
          </p:cNvPr>
          <p:cNvSpPr txBox="1"/>
          <p:nvPr/>
        </p:nvSpPr>
        <p:spPr>
          <a:xfrm>
            <a:off x="2509373" y="3145456"/>
            <a:ext cx="1917347" cy="854080"/>
          </a:xfrm>
          <a:prstGeom prst="rect">
            <a:avLst/>
          </a:prstGeom>
          <a:noFill/>
        </p:spPr>
        <p:txBody>
          <a:bodyPr wrap="square" rtlCol="0">
            <a:normAutofit/>
          </a:bodyPr>
          <a:lstStyle/>
          <a:p>
            <a:pPr algn="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Lorem ipsum dolor sit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amet</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omnes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volutpat</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ex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sed</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mediocrem</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maiestatis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ius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in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ullamcorper</a:t>
            </a:r>
            <a:r>
              <a:rPr lang="en-US" dirty="0">
                <a:ln w="0"/>
                <a:solidFill>
                  <a:schemeClr val="bg1"/>
                </a:solidFill>
                <a:effectLst>
                  <a:outerShdw blurRad="38100" dist="19050" dir="2700000" algn="tl" rotWithShape="0">
                    <a:schemeClr val="dk1">
                      <a:alpha val="40000"/>
                    </a:schemeClr>
                  </a:outerShdw>
                </a:effectLst>
                <a:latin typeface="Calibri Light" charset="0"/>
                <a:ea typeface="Calibri Light" charset="0"/>
              </a:rPr>
              <a:t>.</a:t>
            </a:r>
          </a:p>
        </p:txBody>
      </p:sp>
      <p:sp>
        <p:nvSpPr>
          <p:cNvPr id="14" name="TextBox 13">
            <a:extLst>
              <a:ext uri="{FF2B5EF4-FFF2-40B4-BE49-F238E27FC236}">
                <a16:creationId xmlns:a16="http://schemas.microsoft.com/office/drawing/2014/main" xmlns="" id="{15D0EDB0-9C7E-4FDA-A395-5C7ADAA83E95}"/>
              </a:ext>
            </a:extLst>
          </p:cNvPr>
          <p:cNvSpPr txBox="1"/>
          <p:nvPr/>
        </p:nvSpPr>
        <p:spPr>
          <a:xfrm>
            <a:off x="2509373" y="4426146"/>
            <a:ext cx="1917347" cy="854080"/>
          </a:xfrm>
          <a:prstGeom prst="rect">
            <a:avLst/>
          </a:prstGeom>
          <a:noFill/>
        </p:spPr>
        <p:txBody>
          <a:bodyPr wrap="square" rtlCol="0">
            <a:normAutofit/>
          </a:bodyPr>
          <a:lstStyle/>
          <a:p>
            <a:pPr algn="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Lorem ipsum dolor sit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amet</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omnes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volutpat</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ex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sed</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mediocrem</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maiestatis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ius</a:t>
            </a:r>
            <a:r>
              <a:rPr lang="en-US" sz="1050" dirty="0">
                <a:ln w="0"/>
                <a:solidFill>
                  <a:schemeClr val="bg1"/>
                </a:solidFill>
                <a:effectLst>
                  <a:outerShdw blurRad="38100" dist="19050" dir="2700000" algn="tl" rotWithShape="0">
                    <a:schemeClr val="dk1">
                      <a:alpha val="40000"/>
                    </a:schemeClr>
                  </a:outerShdw>
                </a:effectLst>
                <a:latin typeface="Calibri Light" charset="0"/>
                <a:ea typeface="Calibri Light" charset="0"/>
              </a:rPr>
              <a:t> in </a:t>
            </a:r>
            <a:r>
              <a:rPr lang="en-US" sz="1050" dirty="0" err="1">
                <a:ln w="0"/>
                <a:solidFill>
                  <a:schemeClr val="bg1"/>
                </a:solidFill>
                <a:effectLst>
                  <a:outerShdw blurRad="38100" dist="19050" dir="2700000" algn="tl" rotWithShape="0">
                    <a:schemeClr val="dk1">
                      <a:alpha val="40000"/>
                    </a:schemeClr>
                  </a:outerShdw>
                </a:effectLst>
                <a:latin typeface="Calibri Light" charset="0"/>
                <a:ea typeface="Calibri Light" charset="0"/>
              </a:rPr>
              <a:t>ullamcorper</a:t>
            </a:r>
            <a:r>
              <a:rPr lang="en-US" dirty="0">
                <a:ln w="0"/>
                <a:solidFill>
                  <a:schemeClr val="bg1"/>
                </a:solidFill>
                <a:effectLst>
                  <a:outerShdw blurRad="38100" dist="19050" dir="2700000" algn="tl" rotWithShape="0">
                    <a:schemeClr val="dk1">
                      <a:alpha val="40000"/>
                    </a:schemeClr>
                  </a:outerShdw>
                </a:effectLst>
                <a:latin typeface="Calibri Light" charset="0"/>
                <a:ea typeface="Calibri Light" charset="0"/>
              </a:rPr>
              <a:t>.</a:t>
            </a:r>
          </a:p>
        </p:txBody>
      </p:sp>
      <p:grpSp>
        <p:nvGrpSpPr>
          <p:cNvPr id="31" name="Group 30"/>
          <p:cNvGrpSpPr/>
          <p:nvPr/>
        </p:nvGrpSpPr>
        <p:grpSpPr>
          <a:xfrm>
            <a:off x="4572000" y="2064061"/>
            <a:ext cx="1550118" cy="888564"/>
            <a:chOff x="6096000" y="1609081"/>
            <a:chExt cx="2066824" cy="1184752"/>
          </a:xfrm>
        </p:grpSpPr>
        <p:sp>
          <p:nvSpPr>
            <p:cNvPr id="8" name="Arrow: Pentagon 7">
              <a:extLst>
                <a:ext uri="{FF2B5EF4-FFF2-40B4-BE49-F238E27FC236}">
                  <a16:creationId xmlns:a16="http://schemas.microsoft.com/office/drawing/2014/main" xmlns="" id="{9B0D27BC-9C80-4F88-AD39-59867DE0ABE3}"/>
                </a:ext>
              </a:extLst>
            </p:cNvPr>
            <p:cNvSpPr/>
            <p:nvPr/>
          </p:nvSpPr>
          <p:spPr>
            <a:xfrm>
              <a:off x="6096000" y="1609081"/>
              <a:ext cx="2066824"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15" name="TextBox 14">
              <a:extLst>
                <a:ext uri="{FF2B5EF4-FFF2-40B4-BE49-F238E27FC236}">
                  <a16:creationId xmlns:a16="http://schemas.microsoft.com/office/drawing/2014/main" xmlns="" id="{A26F7BF4-5CCF-4723-9463-F90ACDB43A5D}"/>
                </a:ext>
              </a:extLst>
            </p:cNvPr>
            <p:cNvSpPr txBox="1"/>
            <p:nvPr/>
          </p:nvSpPr>
          <p:spPr>
            <a:xfrm>
              <a:off x="6096000" y="1922105"/>
              <a:ext cx="1471777" cy="677108"/>
            </a:xfrm>
            <a:prstGeom prst="rect">
              <a:avLst/>
            </a:prstGeom>
            <a:noFill/>
          </p:spPr>
          <p:txBody>
            <a:bodyPr wrap="square" rtlCol="0">
              <a:normAutofit/>
            </a:bodyPr>
            <a:lstStyle/>
            <a:p>
              <a:pPr algn="ctr"/>
              <a:r>
                <a:rPr lang="en-GB" sz="2700" b="1" dirty="0">
                  <a:solidFill>
                    <a:schemeClr val="bg2"/>
                  </a:solidFill>
                  <a:latin typeface="Calibri Bold" charset="0"/>
                  <a:ea typeface="Calibri Bold" charset="0"/>
                </a:rPr>
                <a:t>500</a:t>
              </a:r>
            </a:p>
          </p:txBody>
        </p:sp>
      </p:grpSp>
      <p:grpSp>
        <p:nvGrpSpPr>
          <p:cNvPr id="19" name="Group 18"/>
          <p:cNvGrpSpPr/>
          <p:nvPr/>
        </p:nvGrpSpPr>
        <p:grpSpPr>
          <a:xfrm>
            <a:off x="4572000" y="3211963"/>
            <a:ext cx="2159717" cy="888564"/>
            <a:chOff x="6095999" y="3139617"/>
            <a:chExt cx="2879623" cy="1184752"/>
          </a:xfrm>
        </p:grpSpPr>
        <p:sp>
          <p:nvSpPr>
            <p:cNvPr id="9" name="Arrow: Pentagon 8">
              <a:extLst>
                <a:ext uri="{FF2B5EF4-FFF2-40B4-BE49-F238E27FC236}">
                  <a16:creationId xmlns:a16="http://schemas.microsoft.com/office/drawing/2014/main" xmlns="" id="{2D653224-4CF5-4844-9CA1-F6F5DA006EAB}"/>
                </a:ext>
              </a:extLst>
            </p:cNvPr>
            <p:cNvSpPr/>
            <p:nvPr/>
          </p:nvSpPr>
          <p:spPr>
            <a:xfrm>
              <a:off x="6095999" y="3139617"/>
              <a:ext cx="2879623"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16" name="TextBox 15">
              <a:extLst>
                <a:ext uri="{FF2B5EF4-FFF2-40B4-BE49-F238E27FC236}">
                  <a16:creationId xmlns:a16="http://schemas.microsoft.com/office/drawing/2014/main" xmlns="" id="{F7BBF7DB-7DAE-429A-A181-EE31BB72A91B}"/>
                </a:ext>
              </a:extLst>
            </p:cNvPr>
            <p:cNvSpPr txBox="1"/>
            <p:nvPr/>
          </p:nvSpPr>
          <p:spPr>
            <a:xfrm>
              <a:off x="6107399" y="3452860"/>
              <a:ext cx="1471778" cy="677108"/>
            </a:xfrm>
            <a:prstGeom prst="rect">
              <a:avLst/>
            </a:prstGeom>
            <a:noFill/>
          </p:spPr>
          <p:txBody>
            <a:bodyPr wrap="square" rtlCol="0">
              <a:normAutofit/>
            </a:bodyPr>
            <a:lstStyle/>
            <a:p>
              <a:pPr algn="ctr"/>
              <a:r>
                <a:rPr lang="en-GB" sz="2700" b="1" dirty="0">
                  <a:solidFill>
                    <a:schemeClr val="bg2"/>
                  </a:solidFill>
                  <a:latin typeface="Calibri Bold" charset="0"/>
                  <a:ea typeface="Calibri Bold" charset="0"/>
                </a:rPr>
                <a:t>700</a:t>
              </a:r>
            </a:p>
          </p:txBody>
        </p:sp>
      </p:grpSp>
      <p:grpSp>
        <p:nvGrpSpPr>
          <p:cNvPr id="11" name="Group 10"/>
          <p:cNvGrpSpPr/>
          <p:nvPr/>
        </p:nvGrpSpPr>
        <p:grpSpPr>
          <a:xfrm>
            <a:off x="4564535" y="4439492"/>
            <a:ext cx="2833932" cy="888564"/>
            <a:chOff x="6086047" y="4776323"/>
            <a:chExt cx="3778576" cy="1184752"/>
          </a:xfrm>
        </p:grpSpPr>
        <p:sp>
          <p:nvSpPr>
            <p:cNvPr id="10" name="Arrow: Pentagon 9">
              <a:extLst>
                <a:ext uri="{FF2B5EF4-FFF2-40B4-BE49-F238E27FC236}">
                  <a16:creationId xmlns:a16="http://schemas.microsoft.com/office/drawing/2014/main" xmlns="" id="{51C16BE4-0BEC-411D-99D6-A830E2A00905}"/>
                </a:ext>
              </a:extLst>
            </p:cNvPr>
            <p:cNvSpPr/>
            <p:nvPr/>
          </p:nvSpPr>
          <p:spPr>
            <a:xfrm>
              <a:off x="6095998" y="4776323"/>
              <a:ext cx="3768625"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17" name="TextBox 16">
              <a:extLst>
                <a:ext uri="{FF2B5EF4-FFF2-40B4-BE49-F238E27FC236}">
                  <a16:creationId xmlns:a16="http://schemas.microsoft.com/office/drawing/2014/main" xmlns="" id="{72674587-9C17-461C-99D3-00356A757F49}"/>
                </a:ext>
              </a:extLst>
            </p:cNvPr>
            <p:cNvSpPr txBox="1"/>
            <p:nvPr/>
          </p:nvSpPr>
          <p:spPr>
            <a:xfrm>
              <a:off x="6086047" y="5091958"/>
              <a:ext cx="1471777" cy="677108"/>
            </a:xfrm>
            <a:prstGeom prst="rect">
              <a:avLst/>
            </a:prstGeom>
            <a:noFill/>
          </p:spPr>
          <p:txBody>
            <a:bodyPr wrap="square" rtlCol="0">
              <a:normAutofit/>
            </a:bodyPr>
            <a:lstStyle/>
            <a:p>
              <a:pPr algn="ctr"/>
              <a:r>
                <a:rPr lang="en-GB" sz="2700" b="1" dirty="0">
                  <a:solidFill>
                    <a:schemeClr val="bg2"/>
                  </a:solidFill>
                  <a:latin typeface="Calibri Bold" charset="0"/>
                  <a:ea typeface="Calibri Bold" charset="0"/>
                </a:rPr>
                <a:t>2k</a:t>
              </a:r>
            </a:p>
          </p:txBody>
        </p:sp>
      </p:grpSp>
      <p:sp>
        <p:nvSpPr>
          <p:cNvPr id="23" name="Rectangle 18">
            <a:extLst>
              <a:ext uri="{FF2B5EF4-FFF2-40B4-BE49-F238E27FC236}">
                <a16:creationId xmlns:a16="http://schemas.microsoft.com/office/drawing/2014/main" xmlns="" id="{78E41996-14AC-472D-B384-DCA8A15111D9}"/>
              </a:ext>
            </a:extLst>
          </p:cNvPr>
          <p:cNvSpPr/>
          <p:nvPr/>
        </p:nvSpPr>
        <p:spPr>
          <a:xfrm rot="13495890" flipV="1">
            <a:off x="5084059" y="1052405"/>
            <a:ext cx="5110929" cy="875885"/>
          </a:xfrm>
          <a:custGeom>
            <a:avLst/>
            <a:gdLst>
              <a:gd name="connsiteX0" fmla="*/ 0 w 4969653"/>
              <a:gd name="connsiteY0" fmla="*/ 0 h 1083889"/>
              <a:gd name="connsiteX1" fmla="*/ 4969653 w 4969653"/>
              <a:gd name="connsiteY1" fmla="*/ 0 h 1083889"/>
              <a:gd name="connsiteX2" fmla="*/ 4969653 w 4969653"/>
              <a:gd name="connsiteY2" fmla="*/ 1083889 h 1083889"/>
              <a:gd name="connsiteX3" fmla="*/ 0 w 4969653"/>
              <a:gd name="connsiteY3" fmla="*/ 1083889 h 1083889"/>
              <a:gd name="connsiteX4" fmla="*/ 0 w 4969653"/>
              <a:gd name="connsiteY4" fmla="*/ 0 h 1083889"/>
              <a:gd name="connsiteX0" fmla="*/ 0 w 4969653"/>
              <a:gd name="connsiteY0" fmla="*/ 5165 h 1089054"/>
              <a:gd name="connsiteX1" fmla="*/ 3837831 w 4969653"/>
              <a:gd name="connsiteY1" fmla="*/ 0 h 1089054"/>
              <a:gd name="connsiteX2" fmla="*/ 4969653 w 4969653"/>
              <a:gd name="connsiteY2" fmla="*/ 1089054 h 1089054"/>
              <a:gd name="connsiteX3" fmla="*/ 0 w 4969653"/>
              <a:gd name="connsiteY3" fmla="*/ 1089054 h 1089054"/>
              <a:gd name="connsiteX4" fmla="*/ 0 w 4969653"/>
              <a:gd name="connsiteY4" fmla="*/ 5165 h 1089054"/>
              <a:gd name="connsiteX0" fmla="*/ 887503 w 4969653"/>
              <a:gd name="connsiteY0" fmla="*/ 0 h 1096418"/>
              <a:gd name="connsiteX1" fmla="*/ 3837831 w 4969653"/>
              <a:gd name="connsiteY1" fmla="*/ 7364 h 1096418"/>
              <a:gd name="connsiteX2" fmla="*/ 4969653 w 4969653"/>
              <a:gd name="connsiteY2" fmla="*/ 1096418 h 1096418"/>
              <a:gd name="connsiteX3" fmla="*/ 0 w 4969653"/>
              <a:gd name="connsiteY3" fmla="*/ 1096418 h 1096418"/>
              <a:gd name="connsiteX4" fmla="*/ 887503 w 4969653"/>
              <a:gd name="connsiteY4" fmla="*/ 0 h 1096418"/>
              <a:gd name="connsiteX0" fmla="*/ 1067701 w 5149851"/>
              <a:gd name="connsiteY0" fmla="*/ 0 h 1113720"/>
              <a:gd name="connsiteX1" fmla="*/ 4018029 w 5149851"/>
              <a:gd name="connsiteY1" fmla="*/ 7364 h 1113720"/>
              <a:gd name="connsiteX2" fmla="*/ 5149851 w 5149851"/>
              <a:gd name="connsiteY2" fmla="*/ 1096418 h 1113720"/>
              <a:gd name="connsiteX3" fmla="*/ 0 w 5149851"/>
              <a:gd name="connsiteY3" fmla="*/ 1113720 h 1113720"/>
              <a:gd name="connsiteX4" fmla="*/ 1067701 w 5149851"/>
              <a:gd name="connsiteY4" fmla="*/ 0 h 1113720"/>
              <a:gd name="connsiteX0" fmla="*/ 1148810 w 5149851"/>
              <a:gd name="connsiteY0" fmla="*/ 1092 h 1106356"/>
              <a:gd name="connsiteX1" fmla="*/ 4018029 w 5149851"/>
              <a:gd name="connsiteY1" fmla="*/ 0 h 1106356"/>
              <a:gd name="connsiteX2" fmla="*/ 5149851 w 5149851"/>
              <a:gd name="connsiteY2" fmla="*/ 1089054 h 1106356"/>
              <a:gd name="connsiteX3" fmla="*/ 0 w 5149851"/>
              <a:gd name="connsiteY3" fmla="*/ 1106356 h 1106356"/>
              <a:gd name="connsiteX4" fmla="*/ 1148810 w 5149851"/>
              <a:gd name="connsiteY4" fmla="*/ 1092 h 1106356"/>
              <a:gd name="connsiteX0" fmla="*/ 1148810 w 5149851"/>
              <a:gd name="connsiteY0" fmla="*/ 0 h 1105264"/>
              <a:gd name="connsiteX1" fmla="*/ 4024795 w 5149851"/>
              <a:gd name="connsiteY1" fmla="*/ 5311 h 1105264"/>
              <a:gd name="connsiteX2" fmla="*/ 5149851 w 5149851"/>
              <a:gd name="connsiteY2" fmla="*/ 1087962 h 1105264"/>
              <a:gd name="connsiteX3" fmla="*/ 0 w 5149851"/>
              <a:gd name="connsiteY3" fmla="*/ 1105264 h 1105264"/>
              <a:gd name="connsiteX4" fmla="*/ 1148810 w 5149851"/>
              <a:gd name="connsiteY4" fmla="*/ 0 h 1105264"/>
              <a:gd name="connsiteX0" fmla="*/ 1148810 w 5149851"/>
              <a:gd name="connsiteY0" fmla="*/ 0 h 1105264"/>
              <a:gd name="connsiteX1" fmla="*/ 4018046 w 5149851"/>
              <a:gd name="connsiteY1" fmla="*/ 11730 h 1105264"/>
              <a:gd name="connsiteX2" fmla="*/ 5149851 w 5149851"/>
              <a:gd name="connsiteY2" fmla="*/ 1087962 h 1105264"/>
              <a:gd name="connsiteX3" fmla="*/ 0 w 5149851"/>
              <a:gd name="connsiteY3" fmla="*/ 1105264 h 1105264"/>
              <a:gd name="connsiteX4" fmla="*/ 1148810 w 5149851"/>
              <a:gd name="connsiteY4" fmla="*/ 0 h 1105264"/>
              <a:gd name="connsiteX0" fmla="*/ 1169077 w 5170118"/>
              <a:gd name="connsiteY0" fmla="*/ 0 h 1111698"/>
              <a:gd name="connsiteX1" fmla="*/ 4038313 w 5170118"/>
              <a:gd name="connsiteY1" fmla="*/ 11730 h 1111698"/>
              <a:gd name="connsiteX2" fmla="*/ 5170118 w 5170118"/>
              <a:gd name="connsiteY2" fmla="*/ 1087962 h 1111698"/>
              <a:gd name="connsiteX3" fmla="*/ 0 w 5170118"/>
              <a:gd name="connsiteY3" fmla="*/ 1111698 h 1111698"/>
              <a:gd name="connsiteX4" fmla="*/ 1169077 w 5170118"/>
              <a:gd name="connsiteY4" fmla="*/ 0 h 1111698"/>
              <a:gd name="connsiteX0" fmla="*/ 1169077 w 6837875"/>
              <a:gd name="connsiteY0" fmla="*/ 0 h 1111698"/>
              <a:gd name="connsiteX1" fmla="*/ 4038313 w 6837875"/>
              <a:gd name="connsiteY1" fmla="*/ 11730 h 1111698"/>
              <a:gd name="connsiteX2" fmla="*/ 6837876 w 6837875"/>
              <a:gd name="connsiteY2" fmla="*/ 1086071 h 1111698"/>
              <a:gd name="connsiteX3" fmla="*/ 0 w 6837875"/>
              <a:gd name="connsiteY3" fmla="*/ 1111698 h 1111698"/>
              <a:gd name="connsiteX4" fmla="*/ 1169077 w 6837875"/>
              <a:gd name="connsiteY4" fmla="*/ 0 h 1111698"/>
              <a:gd name="connsiteX0" fmla="*/ 1169077 w 6837876"/>
              <a:gd name="connsiteY0" fmla="*/ 0 h 1111698"/>
              <a:gd name="connsiteX1" fmla="*/ 5698270 w 6837876"/>
              <a:gd name="connsiteY1" fmla="*/ 2454 h 1111698"/>
              <a:gd name="connsiteX2" fmla="*/ 6837876 w 6837876"/>
              <a:gd name="connsiteY2" fmla="*/ 1086071 h 1111698"/>
              <a:gd name="connsiteX3" fmla="*/ 0 w 6837876"/>
              <a:gd name="connsiteY3" fmla="*/ 1111698 h 1111698"/>
              <a:gd name="connsiteX4" fmla="*/ 1169077 w 6837876"/>
              <a:gd name="connsiteY4" fmla="*/ 0 h 11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7876" h="1111698">
                <a:moveTo>
                  <a:pt x="1169077" y="0"/>
                </a:moveTo>
                <a:lnTo>
                  <a:pt x="5698270" y="2454"/>
                </a:lnTo>
                <a:lnTo>
                  <a:pt x="6837876" y="1086071"/>
                </a:lnTo>
                <a:lnTo>
                  <a:pt x="0" y="1111698"/>
                </a:lnTo>
                <a:lnTo>
                  <a:pt x="1169077" y="0"/>
                </a:lnTo>
                <a:close/>
              </a:path>
            </a:pathLst>
          </a:custGeom>
          <a:gradFill flip="none" rotWithShape="1">
            <a:gsLst>
              <a:gs pos="0">
                <a:schemeClr val="accent1">
                  <a:lumMod val="75000"/>
                  <a:lumOff val="25000"/>
                  <a:shade val="30000"/>
                  <a:satMod val="115000"/>
                </a:schemeClr>
              </a:gs>
              <a:gs pos="50000">
                <a:schemeClr val="accent1">
                  <a:lumMod val="75000"/>
                  <a:lumOff val="25000"/>
                  <a:shade val="67500"/>
                  <a:satMod val="115000"/>
                </a:schemeClr>
              </a:gs>
              <a:gs pos="100000">
                <a:schemeClr val="accent1">
                  <a:lumMod val="75000"/>
                  <a:lumOff val="2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32" name="Group 31">
            <a:extLst>
              <a:ext uri="{FF2B5EF4-FFF2-40B4-BE49-F238E27FC236}">
                <a16:creationId xmlns:a16="http://schemas.microsoft.com/office/drawing/2014/main" xmlns="" id="{CF8A22C0-BF2D-4E23-B5B8-048AE595FF77}"/>
              </a:ext>
            </a:extLst>
          </p:cNvPr>
          <p:cNvGrpSpPr/>
          <p:nvPr/>
        </p:nvGrpSpPr>
        <p:grpSpPr>
          <a:xfrm>
            <a:off x="5" y="6526463"/>
            <a:ext cx="9143996" cy="353943"/>
            <a:chOff x="0" y="6457890"/>
            <a:chExt cx="12192001" cy="406847"/>
          </a:xfrm>
        </p:grpSpPr>
        <p:sp>
          <p:nvSpPr>
            <p:cNvPr id="33" name="Rectangle 32">
              <a:extLst>
                <a:ext uri="{FF2B5EF4-FFF2-40B4-BE49-F238E27FC236}">
                  <a16:creationId xmlns:a16="http://schemas.microsoft.com/office/drawing/2014/main" xmlns="" id="{815EFAFE-DC99-4860-BB46-AACC41CBA476}"/>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dirty="0"/>
            </a:p>
          </p:txBody>
        </p:sp>
        <p:sp>
          <p:nvSpPr>
            <p:cNvPr id="34" name="TextBox 33">
              <a:extLst>
                <a:ext uri="{FF2B5EF4-FFF2-40B4-BE49-F238E27FC236}">
                  <a16:creationId xmlns:a16="http://schemas.microsoft.com/office/drawing/2014/main" xmlns="" id="{5B1F10B5-F196-4F5D-B49F-BA11EB5FDE9C}"/>
                </a:ext>
              </a:extLst>
            </p:cNvPr>
            <p:cNvSpPr txBox="1"/>
            <p:nvPr/>
          </p:nvSpPr>
          <p:spPr>
            <a:xfrm>
              <a:off x="0" y="6457890"/>
              <a:ext cx="12192001" cy="406847"/>
            </a:xfrm>
            <a:prstGeom prst="rect">
              <a:avLst/>
            </a:prstGeom>
            <a:noFill/>
          </p:spPr>
          <p:txBody>
            <a:bodyPr wrap="square" rtlCol="0">
              <a:normAutofit/>
            </a:bodyPr>
            <a:lstStyle/>
            <a:p>
              <a:pPr algn="r"/>
              <a:r>
                <a:rPr lang="en-GB" sz="1700" dirty="0">
                  <a:solidFill>
                    <a:schemeClr val="bg1"/>
                  </a:solidFill>
                </a:rPr>
                <a:t>www.yourwebsite.com</a:t>
              </a:r>
            </a:p>
          </p:txBody>
        </p:sp>
      </p:grpSp>
      <p:sp>
        <p:nvSpPr>
          <p:cNvPr id="45" name="Freeform: Shape 44">
            <a:extLst>
              <a:ext uri="{FF2B5EF4-FFF2-40B4-BE49-F238E27FC236}">
                <a16:creationId xmlns:a16="http://schemas.microsoft.com/office/drawing/2014/main" xmlns="" id="{6C3B3F65-DBA4-4D91-807B-E4327B70ECF0}"/>
              </a:ext>
            </a:extLst>
          </p:cNvPr>
          <p:cNvSpPr/>
          <p:nvPr/>
        </p:nvSpPr>
        <p:spPr>
          <a:xfrm rot="13390848">
            <a:off x="-588481" y="2291888"/>
            <a:ext cx="2469647" cy="774606"/>
          </a:xfrm>
          <a:custGeom>
            <a:avLst/>
            <a:gdLst>
              <a:gd name="connsiteX0" fmla="*/ 2469647 w 2469647"/>
              <a:gd name="connsiteY0" fmla="*/ 758612 h 774606"/>
              <a:gd name="connsiteX1" fmla="*/ 0 w 2469647"/>
              <a:gd name="connsiteY1" fmla="*/ 774606 h 774606"/>
              <a:gd name="connsiteX2" fmla="*/ 0 w 2469647"/>
              <a:gd name="connsiteY2" fmla="*/ 3462 h 774606"/>
              <a:gd name="connsiteX3" fmla="*/ 1757741 w 2469647"/>
              <a:gd name="connsiteY3" fmla="*/ 0 h 774606"/>
            </a:gdLst>
            <a:ahLst/>
            <a:cxnLst>
              <a:cxn ang="0">
                <a:pos x="connsiteX0" y="connsiteY0"/>
              </a:cxn>
              <a:cxn ang="0">
                <a:pos x="connsiteX1" y="connsiteY1"/>
              </a:cxn>
              <a:cxn ang="0">
                <a:pos x="connsiteX2" y="connsiteY2"/>
              </a:cxn>
              <a:cxn ang="0">
                <a:pos x="connsiteX3" y="connsiteY3"/>
              </a:cxn>
            </a:cxnLst>
            <a:rect l="l" t="t" r="r" b="b"/>
            <a:pathLst>
              <a:path w="2469647" h="774606">
                <a:moveTo>
                  <a:pt x="2469647" y="758612"/>
                </a:moveTo>
                <a:lnTo>
                  <a:pt x="0" y="774606"/>
                </a:lnTo>
                <a:lnTo>
                  <a:pt x="0" y="3462"/>
                </a:lnTo>
                <a:lnTo>
                  <a:pt x="1757741" y="0"/>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455" tIns="51728" rIns="103455" bIns="51728" rtlCol="0" anchor="ctr">
            <a:noAutofit/>
          </a:bodyPr>
          <a:lstStyle/>
          <a:p>
            <a:pPr algn="ctr"/>
            <a:endParaRPr lang="en-GB" sz="1500" dirty="0"/>
          </a:p>
        </p:txBody>
      </p:sp>
      <p:sp>
        <p:nvSpPr>
          <p:cNvPr id="46" name="Freeform: Shape 45">
            <a:extLst>
              <a:ext uri="{FF2B5EF4-FFF2-40B4-BE49-F238E27FC236}">
                <a16:creationId xmlns:a16="http://schemas.microsoft.com/office/drawing/2014/main" xmlns="" id="{55EA8CD7-0D65-4A39-98CB-86A18269CB09}"/>
              </a:ext>
            </a:extLst>
          </p:cNvPr>
          <p:cNvSpPr/>
          <p:nvPr/>
        </p:nvSpPr>
        <p:spPr>
          <a:xfrm rot="18779919">
            <a:off x="-1044571" y="3848036"/>
            <a:ext cx="3471118" cy="1347145"/>
          </a:xfrm>
          <a:custGeom>
            <a:avLst/>
            <a:gdLst>
              <a:gd name="connsiteX0" fmla="*/ 3446286 w 3471118"/>
              <a:gd name="connsiteY0" fmla="*/ 0 h 1347145"/>
              <a:gd name="connsiteX1" fmla="*/ 3471102 w 3471118"/>
              <a:gd name="connsiteY1" fmla="*/ 1047263 h 1347145"/>
              <a:gd name="connsiteX2" fmla="*/ 3468265 w 3471118"/>
              <a:gd name="connsiteY2" fmla="*/ 1347145 h 1347145"/>
              <a:gd name="connsiteX3" fmla="*/ 0 w 3471118"/>
              <a:gd name="connsiteY3" fmla="*/ 1347145 h 1347145"/>
              <a:gd name="connsiteX4" fmla="*/ 857130 w 3471118"/>
              <a:gd name="connsiteY4" fmla="*/ 547896 h 1347145"/>
              <a:gd name="connsiteX5" fmla="*/ 3227585 w 3471118"/>
              <a:gd name="connsiteY5" fmla="*/ 476491 h 1347145"/>
              <a:gd name="connsiteX6" fmla="*/ 3446286 w 3471118"/>
              <a:gd name="connsiteY6" fmla="*/ 0 h 13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118" h="1347145">
                <a:moveTo>
                  <a:pt x="3446286" y="0"/>
                </a:moveTo>
                <a:cubicBezTo>
                  <a:pt x="3445508" y="338226"/>
                  <a:pt x="3471880" y="709037"/>
                  <a:pt x="3471102" y="1047263"/>
                </a:cubicBezTo>
                <a:cubicBezTo>
                  <a:pt x="3470156" y="1147223"/>
                  <a:pt x="3469211" y="1247185"/>
                  <a:pt x="3468265" y="1347145"/>
                </a:cubicBezTo>
                <a:lnTo>
                  <a:pt x="0" y="1347145"/>
                </a:lnTo>
                <a:lnTo>
                  <a:pt x="857130" y="547896"/>
                </a:lnTo>
                <a:lnTo>
                  <a:pt x="3227585" y="476491"/>
                </a:lnTo>
                <a:cubicBezTo>
                  <a:pt x="3505466" y="371400"/>
                  <a:pt x="3425278" y="202531"/>
                  <a:pt x="3446286"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455" tIns="51728" rIns="103455" bIns="51728" rtlCol="0" anchor="ctr">
            <a:noAutofit/>
          </a:bodyPr>
          <a:lstStyle/>
          <a:p>
            <a:pPr algn="ctr"/>
            <a:endParaRPr lang="en-GB" sz="1500" dirty="0"/>
          </a:p>
        </p:txBody>
      </p:sp>
      <p:grpSp>
        <p:nvGrpSpPr>
          <p:cNvPr id="40" name="Group 39">
            <a:extLst>
              <a:ext uri="{FF2B5EF4-FFF2-40B4-BE49-F238E27FC236}">
                <a16:creationId xmlns:a16="http://schemas.microsoft.com/office/drawing/2014/main" xmlns="" id="{0D40BDD9-B0B1-4D14-8B01-276C383BC1F4}"/>
              </a:ext>
            </a:extLst>
          </p:cNvPr>
          <p:cNvGrpSpPr/>
          <p:nvPr/>
        </p:nvGrpSpPr>
        <p:grpSpPr>
          <a:xfrm>
            <a:off x="2" y="619862"/>
            <a:ext cx="1842913" cy="847983"/>
            <a:chOff x="0" y="129309"/>
            <a:chExt cx="2136710" cy="974732"/>
          </a:xfrm>
        </p:grpSpPr>
        <p:sp>
          <p:nvSpPr>
            <p:cNvPr id="41" name="Arrow: Pentagon 8">
              <a:extLst>
                <a:ext uri="{FF2B5EF4-FFF2-40B4-BE49-F238E27FC236}">
                  <a16:creationId xmlns:a16="http://schemas.microsoft.com/office/drawing/2014/main" xmlns="" id="{862A64E9-4589-489E-A6B1-C682582811C3}"/>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a:p>
          </p:txBody>
        </p:sp>
        <p:pic>
          <p:nvPicPr>
            <p:cNvPr id="42" name="Picture 41">
              <a:extLst>
                <a:ext uri="{FF2B5EF4-FFF2-40B4-BE49-F238E27FC236}">
                  <a16:creationId xmlns:a16="http://schemas.microsoft.com/office/drawing/2014/main" xmlns="" id="{4547153E-80FD-4F0F-8D2F-953A02766CC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spTree>
    <p:extLst>
      <p:ext uri="{BB962C8B-B14F-4D97-AF65-F5344CB8AC3E}">
        <p14:creationId xmlns:p14="http://schemas.microsoft.com/office/powerpoint/2010/main" val="3492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750"/>
                                        <p:tgtEl>
                                          <p:spTgt spid="46"/>
                                        </p:tgtEl>
                                      </p:cBhvr>
                                    </p:animEffect>
                                  </p:childTnLst>
                                </p:cTn>
                              </p:par>
                              <p:par>
                                <p:cTn id="8" presetID="22" presetClass="entr" presetSubtype="2" fill="hold" grpId="0" nodeType="withEffect">
                                  <p:stCondLst>
                                    <p:cond delay="1000"/>
                                  </p:stCondLst>
                                  <p:childTnLst>
                                    <p:set>
                                      <p:cBhvr>
                                        <p:cTn id="9" dur="1" fill="hold">
                                          <p:stCondLst>
                                            <p:cond delay="0"/>
                                          </p:stCondLst>
                                        </p:cTn>
                                        <p:tgtEl>
                                          <p:spTgt spid="45"/>
                                        </p:tgtEl>
                                        <p:attrNameLst>
                                          <p:attrName>style.visibility</p:attrName>
                                        </p:attrNameLst>
                                      </p:cBhvr>
                                      <p:to>
                                        <p:strVal val="visible"/>
                                      </p:to>
                                    </p:set>
                                    <p:animEffect transition="in" filter="wipe(right)">
                                      <p:cBhvr>
                                        <p:cTn id="10" dur="750"/>
                                        <p:tgtEl>
                                          <p:spTgt spid="45"/>
                                        </p:tgtEl>
                                      </p:cBhvr>
                                    </p:animEffect>
                                  </p:childTnLst>
                                </p:cTn>
                              </p:par>
                            </p:childTnLst>
                          </p:cTn>
                        </p:par>
                        <p:par>
                          <p:cTn id="11" fill="hold">
                            <p:stCondLst>
                              <p:cond delay="1750"/>
                            </p:stCondLst>
                            <p:childTnLst>
                              <p:par>
                                <p:cTn id="12" presetID="2" presetClass="entr" presetSubtype="8" decel="38000" fill="hold" nodeType="afterEffect">
                                  <p:stCondLst>
                                    <p:cond delay="15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1000" fill="hold"/>
                                        <p:tgtEl>
                                          <p:spTgt spid="40"/>
                                        </p:tgtEl>
                                        <p:attrNameLst>
                                          <p:attrName>ppt_x</p:attrName>
                                        </p:attrNameLst>
                                      </p:cBhvr>
                                      <p:tavLst>
                                        <p:tav tm="0">
                                          <p:val>
                                            <p:strVal val="0-#ppt_w/2"/>
                                          </p:val>
                                        </p:tav>
                                        <p:tav tm="100000">
                                          <p:val>
                                            <p:strVal val="#ppt_x"/>
                                          </p:val>
                                        </p:tav>
                                      </p:tavLst>
                                    </p:anim>
                                    <p:anim calcmode="lin" valueType="num">
                                      <p:cBhvr additive="base">
                                        <p:cTn id="15" dur="10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2900"/>
                            </p:stCondLst>
                            <p:childTnLst>
                              <p:par>
                                <p:cTn id="17" presetID="10" presetClass="entr" presetSubtype="0" fill="hold" grpId="0" nodeType="afterEffect">
                                  <p:stCondLst>
                                    <p:cond delay="1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2" presetClass="entr" presetSubtype="2" decel="48000" fill="hold" grpId="0" nodeType="withEffect">
                                  <p:stCondLst>
                                    <p:cond delay="1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1+#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4100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1000" fill="hold"/>
                                        <p:tgtEl>
                                          <p:spTgt spid="31"/>
                                        </p:tgtEl>
                                        <p:attrNameLst>
                                          <p:attrName>ppt_x</p:attrName>
                                        </p:attrNameLst>
                                      </p:cBhvr>
                                      <p:tavLst>
                                        <p:tav tm="0">
                                          <p:val>
                                            <p:strVal val="0-#ppt_w/2"/>
                                          </p:val>
                                        </p:tav>
                                        <p:tav tm="100000">
                                          <p:val>
                                            <p:strVal val="#ppt_x"/>
                                          </p:val>
                                        </p:tav>
                                      </p:tavLst>
                                    </p:anim>
                                    <p:anim calcmode="lin" valueType="num">
                                      <p:cBhvr additive="base">
                                        <p:cTn id="29" dur="1000" fill="hold"/>
                                        <p:tgtEl>
                                          <p:spTgt spid="3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decel="4100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1000" fill="hold"/>
                                        <p:tgtEl>
                                          <p:spTgt spid="19"/>
                                        </p:tgtEl>
                                        <p:attrNameLst>
                                          <p:attrName>ppt_x</p:attrName>
                                        </p:attrNameLst>
                                      </p:cBhvr>
                                      <p:tavLst>
                                        <p:tav tm="0">
                                          <p:val>
                                            <p:strVal val="0-#ppt_w/2"/>
                                          </p:val>
                                        </p:tav>
                                        <p:tav tm="100000">
                                          <p:val>
                                            <p:strVal val="#ppt_x"/>
                                          </p:val>
                                        </p:tav>
                                      </p:tavLst>
                                    </p:anim>
                                    <p:anim calcmode="lin" valueType="num">
                                      <p:cBhvr additive="base">
                                        <p:cTn id="39" dur="1000" fill="hold"/>
                                        <p:tgtEl>
                                          <p:spTgt spid="19"/>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decel="4100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000" fill="hold"/>
                                        <p:tgtEl>
                                          <p:spTgt spid="11"/>
                                        </p:tgtEl>
                                        <p:attrNameLst>
                                          <p:attrName>ppt_x</p:attrName>
                                        </p:attrNameLst>
                                      </p:cBhvr>
                                      <p:tavLst>
                                        <p:tav tm="0">
                                          <p:val>
                                            <p:strVal val="0-#ppt_w/2"/>
                                          </p:val>
                                        </p:tav>
                                        <p:tav tm="100000">
                                          <p:val>
                                            <p:strVal val="#ppt_x"/>
                                          </p:val>
                                        </p:tav>
                                      </p:tavLst>
                                    </p:anim>
                                    <p:anim calcmode="lin" valueType="num">
                                      <p:cBhvr additive="base">
                                        <p:cTn id="49" dur="1000" fill="hold"/>
                                        <p:tgtEl>
                                          <p:spTgt spid="11"/>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23"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xmlns="" id="{AED72163-5620-4805-93CC-8E50E5FA7568}"/>
              </a:ext>
            </a:extLst>
          </p:cNvPr>
          <p:cNvCxnSpPr>
            <a:cxnSpLocks/>
          </p:cNvCxnSpPr>
          <p:nvPr/>
        </p:nvCxnSpPr>
        <p:spPr>
          <a:xfrm>
            <a:off x="6619875" y="2638425"/>
            <a:ext cx="66675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F070605-E114-4F29-BE0D-0D0D476BBC74}"/>
              </a:ext>
            </a:extLst>
          </p:cNvPr>
          <p:cNvCxnSpPr>
            <a:cxnSpLocks/>
          </p:cNvCxnSpPr>
          <p:nvPr/>
        </p:nvCxnSpPr>
        <p:spPr>
          <a:xfrm>
            <a:off x="0" y="4581525"/>
            <a:ext cx="4514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F070605-E114-4F29-BE0D-0D0D476BBC74}"/>
              </a:ext>
            </a:extLst>
          </p:cNvPr>
          <p:cNvCxnSpPr>
            <a:cxnSpLocks/>
          </p:cNvCxnSpPr>
          <p:nvPr/>
        </p:nvCxnSpPr>
        <p:spPr>
          <a:xfrm>
            <a:off x="4600575" y="4581525"/>
            <a:ext cx="2686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ED72163-5620-4805-93CC-8E50E5FA7568}"/>
              </a:ext>
            </a:extLst>
          </p:cNvPr>
          <p:cNvCxnSpPr>
            <a:cxnSpLocks/>
          </p:cNvCxnSpPr>
          <p:nvPr/>
        </p:nvCxnSpPr>
        <p:spPr>
          <a:xfrm flipV="1">
            <a:off x="4019550" y="2647950"/>
            <a:ext cx="252412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F6C59D9B-6FCC-4E2B-BC50-568F1D332291}"/>
              </a:ext>
            </a:extLst>
          </p:cNvPr>
          <p:cNvSpPr/>
          <p:nvPr/>
        </p:nvSpPr>
        <p:spPr>
          <a:xfrm>
            <a:off x="1179949" y="715018"/>
            <a:ext cx="6784102" cy="685509"/>
          </a:xfrm>
          <a:prstGeom prst="rect">
            <a:avLst/>
          </a:prstGeom>
        </p:spPr>
        <p:txBody>
          <a:bodyPr wrap="square" lIns="0" tIns="0" rIns="0" bIns="0" anchor="ctr" anchorCtr="0">
            <a:normAutofit/>
          </a:bodyPr>
          <a:lstStyle/>
          <a:p>
            <a:pPr algn="ctr">
              <a:lnSpc>
                <a:spcPts val="4875"/>
              </a:lnSpc>
            </a:pPr>
            <a:r>
              <a:rPr lang="en-US" sz="3600" dirty="0">
                <a:ln w="0"/>
                <a:solidFill>
                  <a:schemeClr val="bg1"/>
                </a:solidFill>
                <a:ea typeface="Calibri Light" charset="0"/>
                <a:cs typeface="Calibri Light" charset="0"/>
              </a:rPr>
              <a:t>Our History</a:t>
            </a:r>
          </a:p>
        </p:txBody>
      </p:sp>
      <p:cxnSp>
        <p:nvCxnSpPr>
          <p:cNvPr id="16" name="Straight Connector 15">
            <a:extLst>
              <a:ext uri="{FF2B5EF4-FFF2-40B4-BE49-F238E27FC236}">
                <a16:creationId xmlns:a16="http://schemas.microsoft.com/office/drawing/2014/main" xmlns="" id="{314CD913-D54A-41BF-B0E6-8A5261FFD82A}"/>
              </a:ext>
            </a:extLst>
          </p:cNvPr>
          <p:cNvCxnSpPr>
            <a:cxnSpLocks/>
          </p:cNvCxnSpPr>
          <p:nvPr/>
        </p:nvCxnSpPr>
        <p:spPr>
          <a:xfrm>
            <a:off x="7289793" y="2649849"/>
            <a:ext cx="0" cy="1933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503D39D4-F994-49CC-8121-B19D96ABE1FB}"/>
              </a:ext>
            </a:extLst>
          </p:cNvPr>
          <p:cNvSpPr txBox="1"/>
          <p:nvPr/>
        </p:nvSpPr>
        <p:spPr>
          <a:xfrm>
            <a:off x="2191087" y="1828708"/>
            <a:ext cx="1104248" cy="415498"/>
          </a:xfrm>
          <a:prstGeom prst="rect">
            <a:avLst/>
          </a:prstGeom>
          <a:noFill/>
        </p:spPr>
        <p:txBody>
          <a:bodyPr wrap="square" rtlCol="0">
            <a:normAutofit/>
          </a:bodyPr>
          <a:lstStyle/>
          <a:p>
            <a:pPr algn="ctr"/>
            <a:r>
              <a:rPr lang="en-US" sz="2100" dirty="0">
                <a:ln w="0"/>
                <a:solidFill>
                  <a:schemeClr val="bg1"/>
                </a:solidFill>
                <a:latin typeface="Calibri Light" charset="0"/>
                <a:ea typeface="Calibri Light" charset="0"/>
              </a:rPr>
              <a:t>2010</a:t>
            </a:r>
            <a:endParaRPr lang="en-US" sz="3300" dirty="0">
              <a:ln w="0"/>
              <a:solidFill>
                <a:schemeClr val="bg1"/>
              </a:solidFill>
              <a:latin typeface="Calibri Light" charset="0"/>
              <a:ea typeface="Calibri Light" charset="0"/>
            </a:endParaRPr>
          </a:p>
        </p:txBody>
      </p:sp>
      <p:sp>
        <p:nvSpPr>
          <p:cNvPr id="24" name="TextBox 23">
            <a:extLst>
              <a:ext uri="{FF2B5EF4-FFF2-40B4-BE49-F238E27FC236}">
                <a16:creationId xmlns:a16="http://schemas.microsoft.com/office/drawing/2014/main" xmlns="" id="{FE956EF9-CEBE-48D5-B030-AB6406D3CA7C}"/>
              </a:ext>
            </a:extLst>
          </p:cNvPr>
          <p:cNvSpPr txBox="1"/>
          <p:nvPr/>
        </p:nvSpPr>
        <p:spPr>
          <a:xfrm>
            <a:off x="4650870" y="1828708"/>
            <a:ext cx="1104248" cy="415498"/>
          </a:xfrm>
          <a:prstGeom prst="rect">
            <a:avLst/>
          </a:prstGeom>
          <a:noFill/>
        </p:spPr>
        <p:txBody>
          <a:bodyPr wrap="square" rtlCol="0">
            <a:normAutofit/>
          </a:bodyPr>
          <a:lstStyle/>
          <a:p>
            <a:pPr algn="ctr"/>
            <a:r>
              <a:rPr lang="en-US" sz="2100" dirty="0">
                <a:ln w="0"/>
                <a:solidFill>
                  <a:schemeClr val="bg1"/>
                </a:solidFill>
                <a:latin typeface="Calibri Light" charset="0"/>
                <a:ea typeface="Calibri Light" charset="0"/>
              </a:rPr>
              <a:t>2012</a:t>
            </a:r>
            <a:endParaRPr lang="en-US" sz="3300" dirty="0">
              <a:ln w="0"/>
              <a:solidFill>
                <a:schemeClr val="bg1"/>
              </a:solidFill>
              <a:latin typeface="Calibri Light" charset="0"/>
              <a:ea typeface="Calibri Light" charset="0"/>
            </a:endParaRPr>
          </a:p>
        </p:txBody>
      </p:sp>
      <p:sp>
        <p:nvSpPr>
          <p:cNvPr id="25" name="TextBox 24">
            <a:extLst>
              <a:ext uri="{FF2B5EF4-FFF2-40B4-BE49-F238E27FC236}">
                <a16:creationId xmlns:a16="http://schemas.microsoft.com/office/drawing/2014/main" xmlns="" id="{4EDB2477-35A0-445F-AE9E-A1B46AF74F0C}"/>
              </a:ext>
            </a:extLst>
          </p:cNvPr>
          <p:cNvSpPr txBox="1"/>
          <p:nvPr/>
        </p:nvSpPr>
        <p:spPr>
          <a:xfrm>
            <a:off x="4685165" y="3714484"/>
            <a:ext cx="1104248" cy="415498"/>
          </a:xfrm>
          <a:prstGeom prst="rect">
            <a:avLst/>
          </a:prstGeom>
          <a:noFill/>
        </p:spPr>
        <p:txBody>
          <a:bodyPr wrap="square" rtlCol="0">
            <a:normAutofit/>
          </a:bodyPr>
          <a:lstStyle/>
          <a:p>
            <a:pPr algn="ctr"/>
            <a:r>
              <a:rPr lang="en-US" sz="2100" dirty="0">
                <a:ln w="0"/>
                <a:solidFill>
                  <a:schemeClr val="bg1"/>
                </a:solidFill>
                <a:latin typeface="Calibri Light" charset="0"/>
                <a:ea typeface="Calibri Light" charset="0"/>
              </a:rPr>
              <a:t>2016</a:t>
            </a:r>
            <a:endParaRPr lang="en-US" sz="3300" dirty="0">
              <a:ln w="0"/>
              <a:solidFill>
                <a:schemeClr val="bg1"/>
              </a:solidFill>
              <a:latin typeface="Calibri Light" charset="0"/>
              <a:ea typeface="Calibri Light" charset="0"/>
            </a:endParaRPr>
          </a:p>
        </p:txBody>
      </p:sp>
      <p:sp>
        <p:nvSpPr>
          <p:cNvPr id="26" name="TextBox 25">
            <a:extLst>
              <a:ext uri="{FF2B5EF4-FFF2-40B4-BE49-F238E27FC236}">
                <a16:creationId xmlns:a16="http://schemas.microsoft.com/office/drawing/2014/main" xmlns="" id="{D5FAD698-8CDC-4C83-AA46-286C50A92B19}"/>
              </a:ext>
            </a:extLst>
          </p:cNvPr>
          <p:cNvSpPr txBox="1"/>
          <p:nvPr/>
        </p:nvSpPr>
        <p:spPr>
          <a:xfrm>
            <a:off x="2195565" y="3741744"/>
            <a:ext cx="1104248" cy="415498"/>
          </a:xfrm>
          <a:prstGeom prst="rect">
            <a:avLst/>
          </a:prstGeom>
          <a:noFill/>
        </p:spPr>
        <p:txBody>
          <a:bodyPr wrap="square" rtlCol="0">
            <a:normAutofit/>
          </a:bodyPr>
          <a:lstStyle/>
          <a:p>
            <a:pPr algn="ctr"/>
            <a:r>
              <a:rPr lang="en-US" sz="2100" dirty="0">
                <a:ln w="0"/>
                <a:solidFill>
                  <a:schemeClr val="bg1"/>
                </a:solidFill>
                <a:latin typeface="Calibri Light" charset="0"/>
                <a:ea typeface="Calibri Light" charset="0"/>
              </a:rPr>
              <a:t>2018</a:t>
            </a:r>
            <a:endParaRPr lang="en-US" sz="3300" dirty="0">
              <a:ln w="0"/>
              <a:solidFill>
                <a:schemeClr val="bg1"/>
              </a:solidFill>
              <a:latin typeface="Calibri Light" charset="0"/>
              <a:ea typeface="Calibri Light" charset="0"/>
            </a:endParaRPr>
          </a:p>
        </p:txBody>
      </p:sp>
      <p:grpSp>
        <p:nvGrpSpPr>
          <p:cNvPr id="11" name="Group 10"/>
          <p:cNvGrpSpPr/>
          <p:nvPr/>
        </p:nvGrpSpPr>
        <p:grpSpPr>
          <a:xfrm>
            <a:off x="2459782" y="2199601"/>
            <a:ext cx="1864568" cy="888564"/>
            <a:chOff x="3279710" y="1789801"/>
            <a:chExt cx="2486090" cy="1184752"/>
          </a:xfrm>
        </p:grpSpPr>
        <p:sp>
          <p:nvSpPr>
            <p:cNvPr id="8" name="Arrow: Pentagon 7">
              <a:extLst>
                <a:ext uri="{FF2B5EF4-FFF2-40B4-BE49-F238E27FC236}">
                  <a16:creationId xmlns:a16="http://schemas.microsoft.com/office/drawing/2014/main" xmlns="" id="{1AD70E74-E02D-41F6-B57E-4603E1BE7271}"/>
                </a:ext>
              </a:extLst>
            </p:cNvPr>
            <p:cNvSpPr/>
            <p:nvPr/>
          </p:nvSpPr>
          <p:spPr>
            <a:xfrm>
              <a:off x="3279710" y="1789801"/>
              <a:ext cx="2486090"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sp>
          <p:nvSpPr>
            <p:cNvPr id="27" name="TextBox 26">
              <a:extLst>
                <a:ext uri="{FF2B5EF4-FFF2-40B4-BE49-F238E27FC236}">
                  <a16:creationId xmlns:a16="http://schemas.microsoft.com/office/drawing/2014/main" xmlns="" id="{730558C7-6419-49EE-97AE-69AFA9E13642}"/>
                </a:ext>
              </a:extLst>
            </p:cNvPr>
            <p:cNvSpPr txBox="1"/>
            <p:nvPr/>
          </p:nvSpPr>
          <p:spPr>
            <a:xfrm>
              <a:off x="3460503" y="1960524"/>
              <a:ext cx="1866554" cy="854337"/>
            </a:xfrm>
            <a:prstGeom prst="rect">
              <a:avLst/>
            </a:prstGeom>
            <a:noFill/>
          </p:spPr>
          <p:txBody>
            <a:bodyPr wrap="square" rtlCol="0">
              <a:normAutofit/>
            </a:bodyPr>
            <a:lstStyle/>
            <a:p>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grpSp>
      <p:grpSp>
        <p:nvGrpSpPr>
          <p:cNvPr id="14" name="Group 13"/>
          <p:cNvGrpSpPr/>
          <p:nvPr/>
        </p:nvGrpSpPr>
        <p:grpSpPr>
          <a:xfrm>
            <a:off x="4917232" y="2199601"/>
            <a:ext cx="1864568" cy="888564"/>
            <a:chOff x="6556310" y="1789801"/>
            <a:chExt cx="2486090" cy="1184752"/>
          </a:xfrm>
        </p:grpSpPr>
        <p:sp>
          <p:nvSpPr>
            <p:cNvPr id="10" name="Arrow: Pentagon 9">
              <a:extLst>
                <a:ext uri="{FF2B5EF4-FFF2-40B4-BE49-F238E27FC236}">
                  <a16:creationId xmlns:a16="http://schemas.microsoft.com/office/drawing/2014/main" xmlns="" id="{7D5F5859-AF84-4A48-AA92-8E9FA187D81E}"/>
                </a:ext>
              </a:extLst>
            </p:cNvPr>
            <p:cNvSpPr/>
            <p:nvPr/>
          </p:nvSpPr>
          <p:spPr>
            <a:xfrm>
              <a:off x="6556310" y="1789801"/>
              <a:ext cx="2486090"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dirty="0"/>
            </a:p>
          </p:txBody>
        </p:sp>
        <p:sp>
          <p:nvSpPr>
            <p:cNvPr id="29" name="TextBox 28">
              <a:extLst>
                <a:ext uri="{FF2B5EF4-FFF2-40B4-BE49-F238E27FC236}">
                  <a16:creationId xmlns:a16="http://schemas.microsoft.com/office/drawing/2014/main" xmlns="" id="{933ED5BB-F04A-4F55-BF2D-FD99D78A3CB5}"/>
                </a:ext>
              </a:extLst>
            </p:cNvPr>
            <p:cNvSpPr txBox="1"/>
            <p:nvPr/>
          </p:nvSpPr>
          <p:spPr>
            <a:xfrm>
              <a:off x="6795425" y="1990769"/>
              <a:ext cx="1866554" cy="854337"/>
            </a:xfrm>
            <a:prstGeom prst="rect">
              <a:avLst/>
            </a:prstGeom>
            <a:noFill/>
          </p:spPr>
          <p:txBody>
            <a:bodyPr wrap="square" rtlCol="0">
              <a:normAutofit/>
            </a:bodyPr>
            <a:lstStyle/>
            <a:p>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grpSp>
      <p:grpSp>
        <p:nvGrpSpPr>
          <p:cNvPr id="20" name="Group 19"/>
          <p:cNvGrpSpPr/>
          <p:nvPr/>
        </p:nvGrpSpPr>
        <p:grpSpPr>
          <a:xfrm>
            <a:off x="4482148" y="4137244"/>
            <a:ext cx="1986407" cy="888564"/>
            <a:chOff x="5976196" y="4373325"/>
            <a:chExt cx="2648542" cy="1184752"/>
          </a:xfrm>
        </p:grpSpPr>
        <p:sp>
          <p:nvSpPr>
            <p:cNvPr id="12" name="Arrow: Pentagon 11">
              <a:extLst>
                <a:ext uri="{FF2B5EF4-FFF2-40B4-BE49-F238E27FC236}">
                  <a16:creationId xmlns:a16="http://schemas.microsoft.com/office/drawing/2014/main" xmlns="" id="{EE9F8BE7-3F2E-4008-A5D0-807BE36575AC}"/>
                </a:ext>
              </a:extLst>
            </p:cNvPr>
            <p:cNvSpPr/>
            <p:nvPr/>
          </p:nvSpPr>
          <p:spPr>
            <a:xfrm rot="10800000">
              <a:off x="5976196" y="4373325"/>
              <a:ext cx="2606253"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dirty="0"/>
            </a:p>
          </p:txBody>
        </p:sp>
        <p:sp>
          <p:nvSpPr>
            <p:cNvPr id="30" name="TextBox 29">
              <a:extLst>
                <a:ext uri="{FF2B5EF4-FFF2-40B4-BE49-F238E27FC236}">
                  <a16:creationId xmlns:a16="http://schemas.microsoft.com/office/drawing/2014/main" xmlns="" id="{1C205DF7-B4E3-494C-A816-62379048836A}"/>
                </a:ext>
              </a:extLst>
            </p:cNvPr>
            <p:cNvSpPr txBox="1"/>
            <p:nvPr/>
          </p:nvSpPr>
          <p:spPr>
            <a:xfrm>
              <a:off x="6758183" y="4567438"/>
              <a:ext cx="1866555" cy="854337"/>
            </a:xfrm>
            <a:prstGeom prst="rect">
              <a:avLst/>
            </a:prstGeom>
            <a:noFill/>
          </p:spPr>
          <p:txBody>
            <a:bodyPr wrap="square" rtlCol="0">
              <a:normAutofit/>
            </a:bodyPr>
            <a:lstStyle/>
            <a:p>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grpSp>
      <p:grpSp>
        <p:nvGrpSpPr>
          <p:cNvPr id="21" name="Group 20"/>
          <p:cNvGrpSpPr/>
          <p:nvPr/>
        </p:nvGrpSpPr>
        <p:grpSpPr>
          <a:xfrm>
            <a:off x="1996122" y="4137243"/>
            <a:ext cx="1954694" cy="888564"/>
            <a:chOff x="2661496" y="4373324"/>
            <a:chExt cx="2606258" cy="1184752"/>
          </a:xfrm>
        </p:grpSpPr>
        <p:sp>
          <p:nvSpPr>
            <p:cNvPr id="13" name="Arrow: Pentagon 12">
              <a:extLst>
                <a:ext uri="{FF2B5EF4-FFF2-40B4-BE49-F238E27FC236}">
                  <a16:creationId xmlns:a16="http://schemas.microsoft.com/office/drawing/2014/main" xmlns="" id="{4C09920E-DB29-4CA9-9558-D63E408B9BC8}"/>
                </a:ext>
              </a:extLst>
            </p:cNvPr>
            <p:cNvSpPr/>
            <p:nvPr/>
          </p:nvSpPr>
          <p:spPr>
            <a:xfrm rot="10800000">
              <a:off x="2661496" y="4373324"/>
              <a:ext cx="2606253" cy="1184752"/>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dirty="0"/>
            </a:p>
          </p:txBody>
        </p:sp>
        <p:sp>
          <p:nvSpPr>
            <p:cNvPr id="31" name="TextBox 30">
              <a:extLst>
                <a:ext uri="{FF2B5EF4-FFF2-40B4-BE49-F238E27FC236}">
                  <a16:creationId xmlns:a16="http://schemas.microsoft.com/office/drawing/2014/main" xmlns="" id="{009F5C4D-605D-4F73-AA05-03491FC3A070}"/>
                </a:ext>
              </a:extLst>
            </p:cNvPr>
            <p:cNvSpPr txBox="1"/>
            <p:nvPr/>
          </p:nvSpPr>
          <p:spPr>
            <a:xfrm>
              <a:off x="3401200" y="4604849"/>
              <a:ext cx="1866554" cy="854337"/>
            </a:xfrm>
            <a:prstGeom prst="rect">
              <a:avLst/>
            </a:prstGeom>
            <a:noFill/>
          </p:spPr>
          <p:txBody>
            <a:bodyPr wrap="square" rtlCol="0">
              <a:normAutofit/>
            </a:bodyPr>
            <a:lstStyle/>
            <a:p>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Lorem ipsum dolor sit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amet</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omnes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volutpat</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ex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sed</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mediocrem</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maiestatis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ius</a:t>
              </a:r>
              <a:r>
                <a:rPr lang="en-US" sz="788" dirty="0">
                  <a:ln w="0"/>
                  <a:solidFill>
                    <a:schemeClr val="bg1"/>
                  </a:solidFill>
                  <a:effectLst>
                    <a:outerShdw blurRad="38100" dist="19050" dir="2700000" algn="tl" rotWithShape="0">
                      <a:schemeClr val="dk1">
                        <a:alpha val="40000"/>
                      </a:schemeClr>
                    </a:outerShdw>
                  </a:effectLst>
                  <a:latin typeface="+mj-lt"/>
                  <a:ea typeface="Calibri Light" charset="0"/>
                </a:rPr>
                <a:t> in </a:t>
              </a:r>
              <a:r>
                <a:rPr lang="en-US" sz="788" dirty="0" err="1">
                  <a:ln w="0"/>
                  <a:solidFill>
                    <a:schemeClr val="bg1"/>
                  </a:solidFill>
                  <a:effectLst>
                    <a:outerShdw blurRad="38100" dist="19050" dir="2700000" algn="tl" rotWithShape="0">
                      <a:schemeClr val="dk1">
                        <a:alpha val="40000"/>
                      </a:schemeClr>
                    </a:outerShdw>
                  </a:effectLst>
                  <a:latin typeface="+mj-lt"/>
                  <a:ea typeface="Calibri Light" charset="0"/>
                </a:rPr>
                <a:t>ullamcorper</a:t>
              </a:r>
              <a:r>
                <a:rPr lang="en-US" sz="1200" dirty="0">
                  <a:ln w="0"/>
                  <a:solidFill>
                    <a:schemeClr val="bg1"/>
                  </a:solidFill>
                  <a:effectLst>
                    <a:outerShdw blurRad="38100" dist="19050" dir="2700000" algn="tl" rotWithShape="0">
                      <a:schemeClr val="dk1">
                        <a:alpha val="40000"/>
                      </a:schemeClr>
                    </a:outerShdw>
                  </a:effectLst>
                  <a:latin typeface="+mj-lt"/>
                  <a:ea typeface="Calibri Light" charset="0"/>
                </a:rPr>
                <a:t>.</a:t>
              </a:r>
            </a:p>
          </p:txBody>
        </p:sp>
      </p:grpSp>
      <p:grpSp>
        <p:nvGrpSpPr>
          <p:cNvPr id="34" name="Group 33">
            <a:extLst>
              <a:ext uri="{FF2B5EF4-FFF2-40B4-BE49-F238E27FC236}">
                <a16:creationId xmlns:a16="http://schemas.microsoft.com/office/drawing/2014/main" xmlns="" id="{6F15FA73-532D-49E8-97E6-A4FA1E3ABA95}"/>
              </a:ext>
            </a:extLst>
          </p:cNvPr>
          <p:cNvGrpSpPr/>
          <p:nvPr/>
        </p:nvGrpSpPr>
        <p:grpSpPr>
          <a:xfrm>
            <a:off x="5" y="6526463"/>
            <a:ext cx="9143996" cy="353943"/>
            <a:chOff x="0" y="6457890"/>
            <a:chExt cx="12192001" cy="406847"/>
          </a:xfrm>
        </p:grpSpPr>
        <p:sp>
          <p:nvSpPr>
            <p:cNvPr id="37" name="Rectangle 36">
              <a:extLst>
                <a:ext uri="{FF2B5EF4-FFF2-40B4-BE49-F238E27FC236}">
                  <a16:creationId xmlns:a16="http://schemas.microsoft.com/office/drawing/2014/main" xmlns="" id="{3DD64810-E774-4ED5-BAFF-001A96E7EC32}"/>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9" name="TextBox 38">
              <a:extLst>
                <a:ext uri="{FF2B5EF4-FFF2-40B4-BE49-F238E27FC236}">
                  <a16:creationId xmlns:a16="http://schemas.microsoft.com/office/drawing/2014/main" xmlns="" id="{E368853B-CDAD-46BA-AE6E-3CBD448486FE}"/>
                </a:ext>
              </a:extLst>
            </p:cNvPr>
            <p:cNvSpPr txBox="1"/>
            <p:nvPr/>
          </p:nvSpPr>
          <p:spPr>
            <a:xfrm>
              <a:off x="0" y="6457890"/>
              <a:ext cx="12192001" cy="406847"/>
            </a:xfrm>
            <a:prstGeom prst="rect">
              <a:avLst/>
            </a:prstGeom>
            <a:noFill/>
          </p:spPr>
          <p:txBody>
            <a:bodyPr wrap="square" rtlCol="0">
              <a:spAutoFit/>
            </a:bodyPr>
            <a:lstStyle/>
            <a:p>
              <a:pPr algn="r"/>
              <a:r>
                <a:rPr lang="en-GB" sz="1700" dirty="0">
                  <a:solidFill>
                    <a:schemeClr val="bg1"/>
                  </a:solidFill>
                </a:rPr>
                <a:t>www.yourwebsite.com</a:t>
              </a:r>
            </a:p>
          </p:txBody>
        </p:sp>
      </p:grpSp>
      <p:grpSp>
        <p:nvGrpSpPr>
          <p:cNvPr id="41" name="Group 40">
            <a:extLst>
              <a:ext uri="{FF2B5EF4-FFF2-40B4-BE49-F238E27FC236}">
                <a16:creationId xmlns:a16="http://schemas.microsoft.com/office/drawing/2014/main" xmlns="" id="{C9DCE311-8FD6-414F-A1FC-3BD98896C37C}"/>
              </a:ext>
            </a:extLst>
          </p:cNvPr>
          <p:cNvGrpSpPr/>
          <p:nvPr/>
        </p:nvGrpSpPr>
        <p:grpSpPr>
          <a:xfrm>
            <a:off x="2" y="619862"/>
            <a:ext cx="1842913" cy="847983"/>
            <a:chOff x="0" y="129309"/>
            <a:chExt cx="2136710" cy="974732"/>
          </a:xfrm>
        </p:grpSpPr>
        <p:sp>
          <p:nvSpPr>
            <p:cNvPr id="42" name="Arrow: Pentagon 8">
              <a:extLst>
                <a:ext uri="{FF2B5EF4-FFF2-40B4-BE49-F238E27FC236}">
                  <a16:creationId xmlns:a16="http://schemas.microsoft.com/office/drawing/2014/main" xmlns="" id="{1761DA52-8B19-4667-B89A-E581D52BEC2F}"/>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a:p>
          </p:txBody>
        </p:sp>
        <p:pic>
          <p:nvPicPr>
            <p:cNvPr id="43" name="Picture 42">
              <a:extLst>
                <a:ext uri="{FF2B5EF4-FFF2-40B4-BE49-F238E27FC236}">
                  <a16:creationId xmlns:a16="http://schemas.microsoft.com/office/drawing/2014/main" xmlns="" id="{DDC2F5F4-4B13-42DC-B8B7-AAE982C5628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sp>
        <p:nvSpPr>
          <p:cNvPr id="49" name="Freeform: Shape 48">
            <a:extLst>
              <a:ext uri="{FF2B5EF4-FFF2-40B4-BE49-F238E27FC236}">
                <a16:creationId xmlns:a16="http://schemas.microsoft.com/office/drawing/2014/main" xmlns="" id="{447C61C0-A30C-4683-B61B-52F03A90A18D}"/>
              </a:ext>
            </a:extLst>
          </p:cNvPr>
          <p:cNvSpPr/>
          <p:nvPr/>
        </p:nvSpPr>
        <p:spPr>
          <a:xfrm rot="13201535">
            <a:off x="7482409" y="3841997"/>
            <a:ext cx="2175278" cy="774207"/>
          </a:xfrm>
          <a:custGeom>
            <a:avLst/>
            <a:gdLst>
              <a:gd name="connsiteX0" fmla="*/ 2175278 w 2175278"/>
              <a:gd name="connsiteY0" fmla="*/ 2210 h 774207"/>
              <a:gd name="connsiteX1" fmla="*/ 2108206 w 2175278"/>
              <a:gd name="connsiteY1" fmla="*/ 792 h 774207"/>
              <a:gd name="connsiteX2" fmla="*/ 1946012 w 2175278"/>
              <a:gd name="connsiteY2" fmla="*/ 440 h 774207"/>
              <a:gd name="connsiteX3" fmla="*/ 2175278 w 2175278"/>
              <a:gd name="connsiteY3" fmla="*/ 440 h 774207"/>
              <a:gd name="connsiteX4" fmla="*/ 1548595 w 2175278"/>
              <a:gd name="connsiteY4" fmla="*/ 772662 h 774207"/>
              <a:gd name="connsiteX5" fmla="*/ 649857 w 2175278"/>
              <a:gd name="connsiteY5" fmla="*/ 774207 h 774207"/>
              <a:gd name="connsiteX6" fmla="*/ 0 w 2175278"/>
              <a:gd name="connsiteY6" fmla="*/ 440 h 774207"/>
              <a:gd name="connsiteX7" fmla="*/ 1833359 w 2175278"/>
              <a:gd name="connsiteY7" fmla="*/ 440 h 774207"/>
              <a:gd name="connsiteX8" fmla="*/ 1060771 w 2175278"/>
              <a:gd name="connsiteY8" fmla="*/ 6569 h 774207"/>
              <a:gd name="connsiteX9" fmla="*/ 1534880 w 2175278"/>
              <a:gd name="connsiteY9" fmla="*/ 188862 h 7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278" h="774207">
                <a:moveTo>
                  <a:pt x="2175278" y="2210"/>
                </a:moveTo>
                <a:lnTo>
                  <a:pt x="2108206" y="792"/>
                </a:lnTo>
                <a:cubicBezTo>
                  <a:pt x="2054872" y="-29"/>
                  <a:pt x="2000722" y="-318"/>
                  <a:pt x="1946012" y="440"/>
                </a:cubicBezTo>
                <a:lnTo>
                  <a:pt x="2175278" y="440"/>
                </a:lnTo>
                <a:close/>
                <a:moveTo>
                  <a:pt x="1548595" y="772662"/>
                </a:moveTo>
                <a:lnTo>
                  <a:pt x="649857" y="774207"/>
                </a:lnTo>
                <a:lnTo>
                  <a:pt x="0" y="440"/>
                </a:lnTo>
                <a:lnTo>
                  <a:pt x="1833359" y="440"/>
                </a:lnTo>
                <a:cubicBezTo>
                  <a:pt x="1575467" y="2670"/>
                  <a:pt x="1309246" y="10394"/>
                  <a:pt x="1060771" y="6569"/>
                </a:cubicBezTo>
                <a:cubicBezTo>
                  <a:pt x="1263058" y="26203"/>
                  <a:pt x="1432770" y="-35986"/>
                  <a:pt x="1534880" y="188862"/>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455" tIns="51728" rIns="103455" bIns="51728" rtlCol="0" anchor="ctr">
            <a:normAutofit/>
          </a:bodyPr>
          <a:lstStyle/>
          <a:p>
            <a:pPr algn="ctr"/>
            <a:endParaRPr lang="en-GB" sz="1500" dirty="0"/>
          </a:p>
        </p:txBody>
      </p:sp>
      <p:sp>
        <p:nvSpPr>
          <p:cNvPr id="48" name="Freeform: Shape 47">
            <a:extLst>
              <a:ext uri="{FF2B5EF4-FFF2-40B4-BE49-F238E27FC236}">
                <a16:creationId xmlns:a16="http://schemas.microsoft.com/office/drawing/2014/main" xmlns="" id="{FF0D3FE2-8D98-464D-9A11-D4D2F32BAD7D}"/>
              </a:ext>
            </a:extLst>
          </p:cNvPr>
          <p:cNvSpPr/>
          <p:nvPr/>
        </p:nvSpPr>
        <p:spPr>
          <a:xfrm rot="7847666">
            <a:off x="7401729" y="2448846"/>
            <a:ext cx="2737433" cy="1347145"/>
          </a:xfrm>
          <a:custGeom>
            <a:avLst/>
            <a:gdLst>
              <a:gd name="connsiteX0" fmla="*/ 0 w 2737433"/>
              <a:gd name="connsiteY0" fmla="*/ 1347145 h 1347145"/>
              <a:gd name="connsiteX1" fmla="*/ 940572 w 2737433"/>
              <a:gd name="connsiteY1" fmla="*/ 535424 h 1347145"/>
              <a:gd name="connsiteX2" fmla="*/ 2541606 w 2737433"/>
              <a:gd name="connsiteY2" fmla="*/ 476491 h 1347145"/>
              <a:gd name="connsiteX3" fmla="*/ 2717465 w 2737433"/>
              <a:gd name="connsiteY3" fmla="*/ 0 h 1347145"/>
              <a:gd name="connsiteX4" fmla="*/ 2737420 w 2737433"/>
              <a:gd name="connsiteY4" fmla="*/ 1047263 h 1347145"/>
              <a:gd name="connsiteX5" fmla="*/ 2735139 w 2737433"/>
              <a:gd name="connsiteY5" fmla="*/ 1347145 h 13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7433" h="1347145">
                <a:moveTo>
                  <a:pt x="0" y="1347145"/>
                </a:moveTo>
                <a:lnTo>
                  <a:pt x="940572" y="535424"/>
                </a:lnTo>
                <a:lnTo>
                  <a:pt x="2541606" y="476491"/>
                </a:lnTo>
                <a:cubicBezTo>
                  <a:pt x="2765053" y="371400"/>
                  <a:pt x="2700573" y="202530"/>
                  <a:pt x="2717465" y="0"/>
                </a:cubicBezTo>
                <a:cubicBezTo>
                  <a:pt x="2716839" y="338226"/>
                  <a:pt x="2738046" y="709037"/>
                  <a:pt x="2737420" y="1047263"/>
                </a:cubicBezTo>
                <a:cubicBezTo>
                  <a:pt x="2736660" y="1147224"/>
                  <a:pt x="2735899" y="1247185"/>
                  <a:pt x="2735139" y="1347145"/>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455" tIns="51728" rIns="103455" bIns="51728" rtlCol="0" anchor="ctr">
            <a:normAutofit/>
          </a:bodyPr>
          <a:lstStyle/>
          <a:p>
            <a:pPr algn="ctr"/>
            <a:endParaRPr lang="en-GB" sz="1500" dirty="0"/>
          </a:p>
        </p:txBody>
      </p:sp>
    </p:spTree>
    <p:extLst>
      <p:ext uri="{BB962C8B-B14F-4D97-AF65-F5344CB8AC3E}">
        <p14:creationId xmlns:p14="http://schemas.microsoft.com/office/powerpoint/2010/main" val="40362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0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750"/>
                                        <p:tgtEl>
                                          <p:spTgt spid="49"/>
                                        </p:tgtEl>
                                      </p:cBhvr>
                                    </p:animEffect>
                                  </p:childTnLst>
                                </p:cTn>
                              </p:par>
                              <p:par>
                                <p:cTn id="8" presetID="22" presetClass="entr" presetSubtype="4" fill="hold" grpId="0" nodeType="withEffect">
                                  <p:stCondLst>
                                    <p:cond delay="70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750"/>
                                        <p:tgtEl>
                                          <p:spTgt spid="48"/>
                                        </p:tgtEl>
                                      </p:cBhvr>
                                    </p:animEffect>
                                  </p:childTnLst>
                                </p:cTn>
                              </p:par>
                            </p:childTnLst>
                          </p:cTn>
                        </p:par>
                        <p:par>
                          <p:cTn id="11" fill="hold">
                            <p:stCondLst>
                              <p:cond delay="1450"/>
                            </p:stCondLst>
                            <p:childTnLst>
                              <p:par>
                                <p:cTn id="12" presetID="2" presetClass="entr" presetSubtype="8" decel="38000" fill="hold" nodeType="afterEffect">
                                  <p:stCondLst>
                                    <p:cond delay="25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1000" fill="hold"/>
                                        <p:tgtEl>
                                          <p:spTgt spid="41"/>
                                        </p:tgtEl>
                                        <p:attrNameLst>
                                          <p:attrName>ppt_x</p:attrName>
                                        </p:attrNameLst>
                                      </p:cBhvr>
                                      <p:tavLst>
                                        <p:tav tm="0">
                                          <p:val>
                                            <p:strVal val="0-#ppt_w/2"/>
                                          </p:val>
                                        </p:tav>
                                        <p:tav tm="100000">
                                          <p:val>
                                            <p:strVal val="#ppt_x"/>
                                          </p:val>
                                        </p:tav>
                                      </p:tavLst>
                                    </p:anim>
                                    <p:anim calcmode="lin" valueType="num">
                                      <p:cBhvr additive="base">
                                        <p:cTn id="15" dur="1000" fill="hold"/>
                                        <p:tgtEl>
                                          <p:spTgt spid="41"/>
                                        </p:tgtEl>
                                        <p:attrNameLst>
                                          <p:attrName>ppt_y</p:attrName>
                                        </p:attrNameLst>
                                      </p:cBhvr>
                                      <p:tavLst>
                                        <p:tav tm="0">
                                          <p:val>
                                            <p:strVal val="#ppt_y"/>
                                          </p:val>
                                        </p:tav>
                                        <p:tav tm="100000">
                                          <p:val>
                                            <p:strVal val="#ppt_y"/>
                                          </p:val>
                                        </p:tav>
                                      </p:tavLst>
                                    </p:anim>
                                  </p:childTnLst>
                                </p:cTn>
                              </p:par>
                            </p:childTnLst>
                          </p:cTn>
                        </p:par>
                        <p:par>
                          <p:cTn id="16" fill="hold">
                            <p:stCondLst>
                              <p:cond delay="2700"/>
                            </p:stCondLst>
                            <p:childTnLst>
                              <p:par>
                                <p:cTn id="17" presetID="10" presetClass="entr" presetSubtype="0" fill="hold" grpId="0" nodeType="afterEffect">
                                  <p:stCondLst>
                                    <p:cond delay="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10" presetClass="entr" presetSubtype="0" fill="hold"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7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par>
                                <p:cTn id="46" presetID="22" presetClass="entr" presetSubtype="1" fill="hold" nodeType="withEffect">
                                  <p:stCondLst>
                                    <p:cond delay="40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par>
                                <p:cTn id="49" presetID="22" presetClass="entr" presetSubtype="2" fill="hold" nodeType="withEffect">
                                  <p:stCondLst>
                                    <p:cond delay="80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500"/>
                                        <p:tgtEl>
                                          <p:spTgt spid="19"/>
                                        </p:tgtEl>
                                      </p:cBhvr>
                                    </p:animEffect>
                                  </p:childTnLst>
                                </p:cTn>
                              </p:par>
                            </p:childTnLst>
                          </p:cTn>
                        </p:par>
                        <p:par>
                          <p:cTn id="52" fill="hold">
                            <p:stCondLst>
                              <p:cond delay="13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18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right)">
                                      <p:cBhvr>
                                        <p:cTn id="64" dur="500"/>
                                        <p:tgtEl>
                                          <p:spTgt spid="38"/>
                                        </p:tgtEl>
                                      </p:cBhvr>
                                    </p:animEffect>
                                  </p:childTnLst>
                                </p:cTn>
                              </p:par>
                              <p:par>
                                <p:cTn id="65" presetID="10" presetClass="entr" presetSubtype="0" fill="hold" nodeType="withEffect">
                                  <p:stCondLst>
                                    <p:cond delay="20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7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49"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874" r="30874"/>
          <a:stretch>
            <a:fillRect/>
          </a:stretch>
        </p:blipFill>
        <p:spPr/>
      </p:pic>
      <p:sp>
        <p:nvSpPr>
          <p:cNvPr id="7" name="Rectangle 6">
            <a:extLst>
              <a:ext uri="{FF2B5EF4-FFF2-40B4-BE49-F238E27FC236}">
                <a16:creationId xmlns:a16="http://schemas.microsoft.com/office/drawing/2014/main" xmlns="" id="{255D6826-B891-4F15-A18F-60B56E7805A5}"/>
              </a:ext>
            </a:extLst>
          </p:cNvPr>
          <p:cNvSpPr/>
          <p:nvPr/>
        </p:nvSpPr>
        <p:spPr>
          <a:xfrm>
            <a:off x="1176414" y="1944346"/>
            <a:ext cx="3406573" cy="646331"/>
          </a:xfrm>
          <a:prstGeom prst="rect">
            <a:avLst/>
          </a:prstGeom>
        </p:spPr>
        <p:txBody>
          <a:bodyPr wrap="square">
            <a:normAutofit/>
          </a:bodyPr>
          <a:lstStyle/>
          <a:p>
            <a:r>
              <a:rPr lang="en-US" sz="3600" b="1" dirty="0">
                <a:solidFill>
                  <a:schemeClr val="bg1"/>
                </a:solidFill>
                <a:latin typeface="Calibri "/>
                <a:ea typeface="Calibri Bold" charset="0"/>
                <a:cs typeface="Calibri Light" charset="0"/>
              </a:rPr>
              <a:t>Lorem Ipsum</a:t>
            </a:r>
            <a:endParaRPr lang="en-GB" sz="3600" b="1" dirty="0">
              <a:solidFill>
                <a:schemeClr val="bg1"/>
              </a:solidFill>
              <a:latin typeface="Calibri "/>
              <a:ea typeface="Calibri Bold" charset="0"/>
            </a:endParaRPr>
          </a:p>
        </p:txBody>
      </p:sp>
      <p:sp>
        <p:nvSpPr>
          <p:cNvPr id="8" name="TextBox 7">
            <a:extLst>
              <a:ext uri="{FF2B5EF4-FFF2-40B4-BE49-F238E27FC236}">
                <a16:creationId xmlns:a16="http://schemas.microsoft.com/office/drawing/2014/main" xmlns="" id="{B8AA87D9-506A-4ED0-B3F9-5869DD7C5C88}"/>
              </a:ext>
            </a:extLst>
          </p:cNvPr>
          <p:cNvSpPr txBox="1"/>
          <p:nvPr/>
        </p:nvSpPr>
        <p:spPr>
          <a:xfrm>
            <a:off x="1176414" y="2596772"/>
            <a:ext cx="3608168" cy="2308324"/>
          </a:xfrm>
          <a:prstGeom prst="rect">
            <a:avLst/>
          </a:prstGeom>
          <a:noFill/>
        </p:spPr>
        <p:txBody>
          <a:bodyPr wrap="square" rtlCol="0">
            <a:normAutofit fontScale="92500"/>
          </a:bodyPr>
          <a:lstStyle/>
          <a:p>
            <a:r>
              <a:rPr lang="en-US" sz="2400" dirty="0">
                <a:solidFill>
                  <a:schemeClr val="bg2"/>
                </a:solidFill>
                <a:latin typeface="Calibri "/>
                <a:ea typeface="Calibri Light" charset="0"/>
                <a:cs typeface="Calibri Light" charset="0"/>
              </a:rPr>
              <a:t>“Lorem ipsum dolor sit </a:t>
            </a:r>
            <a:r>
              <a:rPr lang="en-US" sz="2400" dirty="0" err="1">
                <a:solidFill>
                  <a:schemeClr val="bg2"/>
                </a:solidFill>
                <a:latin typeface="Calibri "/>
                <a:ea typeface="Calibri Light" charset="0"/>
                <a:cs typeface="Calibri Light" charset="0"/>
              </a:rPr>
              <a:t>amet</a:t>
            </a:r>
            <a:r>
              <a:rPr lang="en-US" sz="2400" dirty="0">
                <a:solidFill>
                  <a:schemeClr val="bg2"/>
                </a:solidFill>
                <a:latin typeface="Calibri "/>
                <a:ea typeface="Calibri Light" charset="0"/>
                <a:cs typeface="Calibri Light" charset="0"/>
              </a:rPr>
              <a:t>, </a:t>
            </a:r>
            <a:r>
              <a:rPr lang="en-US" sz="2400" dirty="0" err="1">
                <a:solidFill>
                  <a:schemeClr val="bg2"/>
                </a:solidFill>
                <a:latin typeface="Calibri "/>
                <a:ea typeface="Calibri Light" charset="0"/>
                <a:cs typeface="Calibri Light" charset="0"/>
              </a:rPr>
              <a:t>facilisi</a:t>
            </a:r>
            <a:r>
              <a:rPr lang="en-US" sz="2400" dirty="0">
                <a:solidFill>
                  <a:schemeClr val="bg2"/>
                </a:solidFill>
                <a:latin typeface="Calibri "/>
                <a:ea typeface="Calibri Light" charset="0"/>
                <a:cs typeface="Calibri Light" charset="0"/>
              </a:rPr>
              <a:t> </a:t>
            </a:r>
            <a:r>
              <a:rPr lang="en-US" sz="2400" dirty="0" err="1">
                <a:solidFill>
                  <a:schemeClr val="bg2"/>
                </a:solidFill>
                <a:latin typeface="Calibri "/>
                <a:ea typeface="Calibri Light" charset="0"/>
                <a:cs typeface="Calibri Light" charset="0"/>
              </a:rPr>
              <a:t>repudiandae</a:t>
            </a:r>
            <a:r>
              <a:rPr lang="en-US" sz="2400" dirty="0">
                <a:solidFill>
                  <a:schemeClr val="bg2"/>
                </a:solidFill>
                <a:latin typeface="Calibri "/>
                <a:ea typeface="Calibri Light" charset="0"/>
                <a:cs typeface="Calibri Light" charset="0"/>
              </a:rPr>
              <a:t> vis cu, cum </a:t>
            </a:r>
            <a:r>
              <a:rPr lang="en-US" sz="2400" b="1" dirty="0" err="1">
                <a:solidFill>
                  <a:schemeClr val="bg2"/>
                </a:solidFill>
                <a:latin typeface="Calibri "/>
                <a:ea typeface="Calibri Bold" charset="0"/>
                <a:cs typeface="Calibri Bold" charset="0"/>
              </a:rPr>
              <a:t>ei</a:t>
            </a:r>
            <a:r>
              <a:rPr lang="en-US" sz="2400" b="1" dirty="0">
                <a:solidFill>
                  <a:schemeClr val="bg2"/>
                </a:solidFill>
                <a:latin typeface="Calibri "/>
                <a:ea typeface="Calibri Bold" charset="0"/>
                <a:cs typeface="Calibri Bold" charset="0"/>
              </a:rPr>
              <a:t> </a:t>
            </a:r>
            <a:r>
              <a:rPr lang="en-US" sz="2400" b="1" dirty="0" err="1">
                <a:solidFill>
                  <a:schemeClr val="bg2"/>
                </a:solidFill>
                <a:latin typeface="Calibri "/>
                <a:ea typeface="Calibri Bold" charset="0"/>
                <a:cs typeface="Calibri Bold" charset="0"/>
              </a:rPr>
              <a:t>alterum</a:t>
            </a:r>
            <a:r>
              <a:rPr lang="en-US" sz="2400" b="1" dirty="0">
                <a:solidFill>
                  <a:schemeClr val="bg2"/>
                </a:solidFill>
                <a:latin typeface="Calibri "/>
                <a:ea typeface="Calibri Bold" charset="0"/>
                <a:cs typeface="Calibri Bold" charset="0"/>
              </a:rPr>
              <a:t> argumentum </a:t>
            </a:r>
            <a:r>
              <a:rPr lang="en-US" sz="2400" dirty="0" err="1">
                <a:solidFill>
                  <a:schemeClr val="bg2"/>
                </a:solidFill>
                <a:latin typeface="Calibri "/>
                <a:ea typeface="Calibri Light" charset="0"/>
                <a:cs typeface="Calibri Light" charset="0"/>
              </a:rPr>
              <a:t>necessitatibus</a:t>
            </a:r>
            <a:r>
              <a:rPr lang="en-US" sz="2400" dirty="0">
                <a:solidFill>
                  <a:schemeClr val="bg2"/>
                </a:solidFill>
                <a:latin typeface="Calibri "/>
                <a:ea typeface="Calibri Light" charset="0"/>
                <a:cs typeface="Calibri Light" charset="0"/>
              </a:rPr>
              <a:t>. In </a:t>
            </a:r>
            <a:r>
              <a:rPr lang="en-US" sz="2400" dirty="0" err="1">
                <a:solidFill>
                  <a:schemeClr val="bg2"/>
                </a:solidFill>
                <a:latin typeface="Calibri "/>
                <a:ea typeface="Calibri Light" charset="0"/>
                <a:cs typeface="Calibri Light" charset="0"/>
              </a:rPr>
              <a:t>dicat</a:t>
            </a:r>
            <a:r>
              <a:rPr lang="en-US" sz="2400" dirty="0">
                <a:solidFill>
                  <a:schemeClr val="bg2"/>
                </a:solidFill>
                <a:latin typeface="Calibri "/>
                <a:ea typeface="Calibri Light" charset="0"/>
                <a:cs typeface="Calibri Light" charset="0"/>
              </a:rPr>
              <a:t> </a:t>
            </a:r>
            <a:r>
              <a:rPr lang="en-US" sz="2400" dirty="0" err="1">
                <a:solidFill>
                  <a:schemeClr val="bg2"/>
                </a:solidFill>
                <a:latin typeface="Calibri "/>
                <a:ea typeface="Calibri Light" charset="0"/>
                <a:cs typeface="Calibri Light" charset="0"/>
              </a:rPr>
              <a:t>alienum</a:t>
            </a:r>
            <a:r>
              <a:rPr lang="en-US" sz="2400" dirty="0">
                <a:solidFill>
                  <a:schemeClr val="bg2"/>
                </a:solidFill>
                <a:latin typeface="Calibri "/>
                <a:ea typeface="Calibri Light" charset="0"/>
                <a:cs typeface="Calibri Light" charset="0"/>
              </a:rPr>
              <a:t> </a:t>
            </a:r>
            <a:r>
              <a:rPr lang="en-US" sz="2400" dirty="0" err="1">
                <a:solidFill>
                  <a:schemeClr val="bg2"/>
                </a:solidFill>
                <a:latin typeface="Calibri "/>
                <a:ea typeface="Calibri Light" charset="0"/>
                <a:cs typeface="Calibri Light" charset="0"/>
              </a:rPr>
              <a:t>ius</a:t>
            </a:r>
            <a:r>
              <a:rPr lang="en-US" sz="2400" dirty="0">
                <a:solidFill>
                  <a:schemeClr val="bg2"/>
                </a:solidFill>
                <a:latin typeface="Calibri "/>
                <a:ea typeface="Calibri Light" charset="0"/>
                <a:cs typeface="Calibri Light" charset="0"/>
              </a:rPr>
              <a:t>. </a:t>
            </a:r>
            <a:r>
              <a:rPr lang="en-US" sz="2400" dirty="0" err="1">
                <a:solidFill>
                  <a:schemeClr val="bg2"/>
                </a:solidFill>
                <a:latin typeface="Calibri "/>
                <a:ea typeface="Calibri Light" charset="0"/>
                <a:cs typeface="Calibri Light" charset="0"/>
              </a:rPr>
              <a:t>Enim</a:t>
            </a:r>
            <a:r>
              <a:rPr lang="en-US" sz="2400" dirty="0">
                <a:solidFill>
                  <a:schemeClr val="bg2"/>
                </a:solidFill>
                <a:latin typeface="Calibri "/>
                <a:ea typeface="Calibri Light" charset="0"/>
                <a:cs typeface="Calibri Light" charset="0"/>
              </a:rPr>
              <a:t> </a:t>
            </a:r>
            <a:r>
              <a:rPr lang="en-US" sz="2400" dirty="0" err="1">
                <a:solidFill>
                  <a:schemeClr val="bg2"/>
                </a:solidFill>
                <a:latin typeface="Calibri "/>
                <a:ea typeface="Calibri Light" charset="0"/>
                <a:cs typeface="Calibri Light" charset="0"/>
              </a:rPr>
              <a:t>ridens</a:t>
            </a:r>
            <a:r>
              <a:rPr lang="en-US" sz="2400" dirty="0">
                <a:solidFill>
                  <a:schemeClr val="bg2"/>
                </a:solidFill>
                <a:latin typeface="Calibri "/>
                <a:ea typeface="Calibri Light" charset="0"/>
                <a:cs typeface="Calibri Light" charset="0"/>
              </a:rPr>
              <a:t>.”</a:t>
            </a:r>
            <a:endParaRPr lang="en-US" sz="3000" dirty="0">
              <a:solidFill>
                <a:schemeClr val="bg2"/>
              </a:solidFill>
              <a:latin typeface="Calibri "/>
              <a:ea typeface="Calibri Light" charset="0"/>
              <a:cs typeface="Calibri Light" charset="0"/>
            </a:endParaRPr>
          </a:p>
        </p:txBody>
      </p:sp>
      <p:grpSp>
        <p:nvGrpSpPr>
          <p:cNvPr id="2" name="Group 1">
            <a:extLst>
              <a:ext uri="{FF2B5EF4-FFF2-40B4-BE49-F238E27FC236}">
                <a16:creationId xmlns:a16="http://schemas.microsoft.com/office/drawing/2014/main" xmlns="" id="{1F48A90A-59A0-40D4-9C85-48BB45877C81}"/>
              </a:ext>
            </a:extLst>
          </p:cNvPr>
          <p:cNvGrpSpPr/>
          <p:nvPr/>
        </p:nvGrpSpPr>
        <p:grpSpPr>
          <a:xfrm>
            <a:off x="3535057" y="773275"/>
            <a:ext cx="2831863" cy="5148931"/>
            <a:chOff x="3535057" y="773275"/>
            <a:chExt cx="2831863" cy="5148931"/>
          </a:xfrm>
        </p:grpSpPr>
        <p:cxnSp>
          <p:nvCxnSpPr>
            <p:cNvPr id="13" name="Straight Connector 12">
              <a:extLst>
                <a:ext uri="{FF2B5EF4-FFF2-40B4-BE49-F238E27FC236}">
                  <a16:creationId xmlns:a16="http://schemas.microsoft.com/office/drawing/2014/main" xmlns="" id="{47A44507-DC83-417D-87C4-AE2BE056BEFA}"/>
                </a:ext>
              </a:extLst>
            </p:cNvPr>
            <p:cNvCxnSpPr>
              <a:cxnSpLocks/>
            </p:cNvCxnSpPr>
            <p:nvPr/>
          </p:nvCxnSpPr>
          <p:spPr>
            <a:xfrm flipV="1">
              <a:off x="4106444" y="3434432"/>
              <a:ext cx="2260476" cy="24877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E684B14-FD89-4509-9CFD-774D0237D156}"/>
                </a:ext>
              </a:extLst>
            </p:cNvPr>
            <p:cNvCxnSpPr>
              <a:cxnSpLocks/>
            </p:cNvCxnSpPr>
            <p:nvPr/>
          </p:nvCxnSpPr>
          <p:spPr>
            <a:xfrm>
              <a:off x="3535057" y="773275"/>
              <a:ext cx="2830694" cy="2655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5BA10F2C-C4EA-442C-9D90-0CA1C12D00B9}"/>
              </a:ext>
            </a:extLst>
          </p:cNvPr>
          <p:cNvGrpSpPr/>
          <p:nvPr/>
        </p:nvGrpSpPr>
        <p:grpSpPr>
          <a:xfrm>
            <a:off x="2" y="619862"/>
            <a:ext cx="1842913" cy="847983"/>
            <a:chOff x="0" y="129309"/>
            <a:chExt cx="2136710" cy="974732"/>
          </a:xfrm>
        </p:grpSpPr>
        <p:sp>
          <p:nvSpPr>
            <p:cNvPr id="15" name="Arrow: Pentagon 8">
              <a:extLst>
                <a:ext uri="{FF2B5EF4-FFF2-40B4-BE49-F238E27FC236}">
                  <a16:creationId xmlns:a16="http://schemas.microsoft.com/office/drawing/2014/main" xmlns="" id="{C0D5C05E-0B5B-4974-9507-27BA4B8FCB2E}"/>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21" name="Picture 20">
              <a:extLst>
                <a:ext uri="{FF2B5EF4-FFF2-40B4-BE49-F238E27FC236}">
                  <a16:creationId xmlns:a16="http://schemas.microsoft.com/office/drawing/2014/main" xmlns="" id="{F1115F08-070E-41B9-A2EB-3F373EDC65D8}"/>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grpSp>
        <p:nvGrpSpPr>
          <p:cNvPr id="22" name="Group 21">
            <a:extLst>
              <a:ext uri="{FF2B5EF4-FFF2-40B4-BE49-F238E27FC236}">
                <a16:creationId xmlns:a16="http://schemas.microsoft.com/office/drawing/2014/main" xmlns="" id="{0768000D-408B-44B7-B2A9-D80476C7127F}"/>
              </a:ext>
            </a:extLst>
          </p:cNvPr>
          <p:cNvGrpSpPr/>
          <p:nvPr/>
        </p:nvGrpSpPr>
        <p:grpSpPr>
          <a:xfrm>
            <a:off x="5" y="6526463"/>
            <a:ext cx="9143996" cy="353943"/>
            <a:chOff x="0" y="6457890"/>
            <a:chExt cx="12192001" cy="406847"/>
          </a:xfrm>
        </p:grpSpPr>
        <p:sp>
          <p:nvSpPr>
            <p:cNvPr id="23" name="Rectangle 22">
              <a:extLst>
                <a:ext uri="{FF2B5EF4-FFF2-40B4-BE49-F238E27FC236}">
                  <a16:creationId xmlns:a16="http://schemas.microsoft.com/office/drawing/2014/main" xmlns="" id="{E1FC8B9D-FF81-47F4-AE40-FA7EA87B02AB}"/>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dirty="0"/>
            </a:p>
          </p:txBody>
        </p:sp>
        <p:sp>
          <p:nvSpPr>
            <p:cNvPr id="24" name="TextBox 23">
              <a:extLst>
                <a:ext uri="{FF2B5EF4-FFF2-40B4-BE49-F238E27FC236}">
                  <a16:creationId xmlns:a16="http://schemas.microsoft.com/office/drawing/2014/main" xmlns="" id="{46763275-5E5F-4DEB-8444-8B91EF212B9F}"/>
                </a:ext>
              </a:extLst>
            </p:cNvPr>
            <p:cNvSpPr txBox="1"/>
            <p:nvPr/>
          </p:nvSpPr>
          <p:spPr>
            <a:xfrm>
              <a:off x="0" y="6457890"/>
              <a:ext cx="12192001" cy="406847"/>
            </a:xfrm>
            <a:prstGeom prst="rect">
              <a:avLst/>
            </a:prstGeom>
            <a:noFill/>
          </p:spPr>
          <p:txBody>
            <a:bodyPr wrap="square" rtlCol="0">
              <a:normAutofit/>
            </a:bodyPr>
            <a:lstStyle/>
            <a:p>
              <a:pPr algn="r"/>
              <a:r>
                <a:rPr lang="en-GB" sz="1700" dirty="0">
                  <a:solidFill>
                    <a:schemeClr val="bg1"/>
                  </a:solidFill>
                </a:rPr>
                <a:t>www.yourwebsite.com</a:t>
              </a:r>
            </a:p>
          </p:txBody>
        </p:sp>
      </p:grpSp>
      <p:sp>
        <p:nvSpPr>
          <p:cNvPr id="25" name="Rectangle 15">
            <a:extLst>
              <a:ext uri="{FF2B5EF4-FFF2-40B4-BE49-F238E27FC236}">
                <a16:creationId xmlns:a16="http://schemas.microsoft.com/office/drawing/2014/main" xmlns="" id="{2AC8FFD3-7507-4D77-927B-50558E3360FC}"/>
              </a:ext>
            </a:extLst>
          </p:cNvPr>
          <p:cNvSpPr/>
          <p:nvPr/>
        </p:nvSpPr>
        <p:spPr>
          <a:xfrm rot="13390848">
            <a:off x="2817488" y="1046116"/>
            <a:ext cx="5012846" cy="771145"/>
          </a:xfrm>
          <a:custGeom>
            <a:avLst/>
            <a:gdLst>
              <a:gd name="connsiteX0" fmla="*/ 5811995 w 5811995"/>
              <a:gd name="connsiteY0" fmla="*/ 6068 h 886409"/>
              <a:gd name="connsiteX1" fmla="*/ 4036507 w 5811995"/>
              <a:gd name="connsiteY1" fmla="*/ 886408 h 886409"/>
              <a:gd name="connsiteX2" fmla="*/ 536024 w 5811995"/>
              <a:gd name="connsiteY2" fmla="*/ 886409 h 886409"/>
              <a:gd name="connsiteX3" fmla="*/ 563909 w 5811995"/>
              <a:gd name="connsiteY3" fmla="*/ 885660 h 886409"/>
              <a:gd name="connsiteX4" fmla="*/ 10112 w 5811995"/>
              <a:gd name="connsiteY4" fmla="*/ 463762 h 886409"/>
              <a:gd name="connsiteX5" fmla="*/ 0 w 5811995"/>
              <a:gd name="connsiteY5" fmla="*/ 0 h 886409"/>
              <a:gd name="connsiteX6" fmla="*/ 5811995 w 5811995"/>
              <a:gd name="connsiteY6" fmla="*/ 6068 h 886409"/>
              <a:gd name="connsiteX0" fmla="*/ 5811995 w 5811995"/>
              <a:gd name="connsiteY0" fmla="*/ 6068 h 886409"/>
              <a:gd name="connsiteX1" fmla="*/ 4860897 w 5811995"/>
              <a:gd name="connsiteY1" fmla="*/ 885571 h 886409"/>
              <a:gd name="connsiteX2" fmla="*/ 536024 w 5811995"/>
              <a:gd name="connsiteY2" fmla="*/ 886409 h 886409"/>
              <a:gd name="connsiteX3" fmla="*/ 563909 w 5811995"/>
              <a:gd name="connsiteY3" fmla="*/ 885660 h 886409"/>
              <a:gd name="connsiteX4" fmla="*/ 10112 w 5811995"/>
              <a:gd name="connsiteY4" fmla="*/ 463762 h 886409"/>
              <a:gd name="connsiteX5" fmla="*/ 0 w 5811995"/>
              <a:gd name="connsiteY5" fmla="*/ 0 h 886409"/>
              <a:gd name="connsiteX6" fmla="*/ 5811995 w 5811995"/>
              <a:gd name="connsiteY6" fmla="*/ 6068 h 8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1995" h="886409">
                <a:moveTo>
                  <a:pt x="5811995" y="6068"/>
                </a:moveTo>
                <a:lnTo>
                  <a:pt x="4860897" y="885571"/>
                </a:lnTo>
                <a:lnTo>
                  <a:pt x="536024" y="886409"/>
                </a:lnTo>
                <a:lnTo>
                  <a:pt x="563909" y="885660"/>
                </a:lnTo>
                <a:cubicBezTo>
                  <a:pt x="328962" y="845711"/>
                  <a:pt x="133667" y="1001671"/>
                  <a:pt x="10112" y="463762"/>
                </a:cubicBezTo>
                <a:lnTo>
                  <a:pt x="0" y="0"/>
                </a:lnTo>
                <a:lnTo>
                  <a:pt x="5811995" y="6068"/>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3455" tIns="51728" rIns="103455" bIns="51728" rtlCol="0" anchor="ctr"/>
          <a:lstStyle/>
          <a:p>
            <a:pPr algn="ctr"/>
            <a:endParaRPr lang="en-GB" sz="1500" dirty="0"/>
          </a:p>
        </p:txBody>
      </p:sp>
      <p:sp>
        <p:nvSpPr>
          <p:cNvPr id="26" name="Rectangle 5">
            <a:extLst>
              <a:ext uri="{FF2B5EF4-FFF2-40B4-BE49-F238E27FC236}">
                <a16:creationId xmlns:a16="http://schemas.microsoft.com/office/drawing/2014/main" xmlns="" id="{E6CFFCCA-A5E3-47D7-83A5-AAC6D9B1A6E1}"/>
              </a:ext>
            </a:extLst>
          </p:cNvPr>
          <p:cNvSpPr/>
          <p:nvPr/>
        </p:nvSpPr>
        <p:spPr>
          <a:xfrm rot="18779919">
            <a:off x="2969598" y="4296904"/>
            <a:ext cx="5487749" cy="1372153"/>
          </a:xfrm>
          <a:custGeom>
            <a:avLst/>
            <a:gdLst>
              <a:gd name="connsiteX0" fmla="*/ 5523360 w 5571463"/>
              <a:gd name="connsiteY0" fmla="*/ 0 h 1590902"/>
              <a:gd name="connsiteX1" fmla="*/ 5571431 w 5571463"/>
              <a:gd name="connsiteY1" fmla="*/ 1214219 h 1590902"/>
              <a:gd name="connsiteX2" fmla="*/ 5565937 w 5571463"/>
              <a:gd name="connsiteY2" fmla="*/ 1561907 h 1590902"/>
              <a:gd name="connsiteX3" fmla="*/ 141551 w 5571463"/>
              <a:gd name="connsiteY3" fmla="*/ 1590902 h 1590902"/>
              <a:gd name="connsiteX4" fmla="*/ 0 w 5571463"/>
              <a:gd name="connsiteY4" fmla="*/ 647420 h 1590902"/>
              <a:gd name="connsiteX5" fmla="*/ 5099702 w 5571463"/>
              <a:gd name="connsiteY5" fmla="*/ 552453 h 1590902"/>
              <a:gd name="connsiteX6" fmla="*/ 5523360 w 5571463"/>
              <a:gd name="connsiteY6" fmla="*/ 0 h 1590902"/>
              <a:gd name="connsiteX0" fmla="*/ 6234076 w 6282179"/>
              <a:gd name="connsiteY0" fmla="*/ 0 h 1590902"/>
              <a:gd name="connsiteX1" fmla="*/ 6282147 w 6282179"/>
              <a:gd name="connsiteY1" fmla="*/ 1214219 h 1590902"/>
              <a:gd name="connsiteX2" fmla="*/ 6276653 w 6282179"/>
              <a:gd name="connsiteY2" fmla="*/ 1561907 h 1590902"/>
              <a:gd name="connsiteX3" fmla="*/ 852267 w 6282179"/>
              <a:gd name="connsiteY3" fmla="*/ 1590902 h 1590902"/>
              <a:gd name="connsiteX4" fmla="*/ 0 w 6282179"/>
              <a:gd name="connsiteY4" fmla="*/ 662916 h 1590902"/>
              <a:gd name="connsiteX5" fmla="*/ 5810418 w 6282179"/>
              <a:gd name="connsiteY5" fmla="*/ 552453 h 1590902"/>
              <a:gd name="connsiteX6" fmla="*/ 6234076 w 6282179"/>
              <a:gd name="connsiteY6" fmla="*/ 0 h 1590902"/>
              <a:gd name="connsiteX0" fmla="*/ 6259907 w 6308010"/>
              <a:gd name="connsiteY0" fmla="*/ 0 h 1590902"/>
              <a:gd name="connsiteX1" fmla="*/ 6307978 w 6308010"/>
              <a:gd name="connsiteY1" fmla="*/ 1214219 h 1590902"/>
              <a:gd name="connsiteX2" fmla="*/ 6302484 w 6308010"/>
              <a:gd name="connsiteY2" fmla="*/ 1561907 h 1590902"/>
              <a:gd name="connsiteX3" fmla="*/ 878098 w 6308010"/>
              <a:gd name="connsiteY3" fmla="*/ 1590902 h 1590902"/>
              <a:gd name="connsiteX4" fmla="*/ 0 w 6308010"/>
              <a:gd name="connsiteY4" fmla="*/ 634975 h 1590902"/>
              <a:gd name="connsiteX5" fmla="*/ 5836249 w 6308010"/>
              <a:gd name="connsiteY5" fmla="*/ 552453 h 1590902"/>
              <a:gd name="connsiteX6" fmla="*/ 6259907 w 6308010"/>
              <a:gd name="connsiteY6" fmla="*/ 0 h 15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8010" h="1590902">
                <a:moveTo>
                  <a:pt x="6259907" y="0"/>
                </a:moveTo>
                <a:cubicBezTo>
                  <a:pt x="6258399" y="392146"/>
                  <a:pt x="6309485" y="822072"/>
                  <a:pt x="6307978" y="1214219"/>
                </a:cubicBezTo>
                <a:cubicBezTo>
                  <a:pt x="6306147" y="1330115"/>
                  <a:pt x="6304315" y="1446011"/>
                  <a:pt x="6302484" y="1561907"/>
                </a:cubicBezTo>
                <a:lnTo>
                  <a:pt x="878098" y="1590902"/>
                </a:lnTo>
                <a:lnTo>
                  <a:pt x="0" y="634975"/>
                </a:lnTo>
                <a:lnTo>
                  <a:pt x="5836249" y="552453"/>
                </a:lnTo>
                <a:cubicBezTo>
                  <a:pt x="6374547" y="430609"/>
                  <a:pt x="6219211" y="234819"/>
                  <a:pt x="6259907"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3455" tIns="51728" rIns="103455" bIns="51728" rtlCol="0" anchor="ctr"/>
          <a:lstStyle/>
          <a:p>
            <a:pPr algn="ctr"/>
            <a:endParaRPr lang="en-GB" sz="1500" dirty="0"/>
          </a:p>
        </p:txBody>
      </p:sp>
      <p:sp>
        <p:nvSpPr>
          <p:cNvPr id="16" name="Rectangular Callout 15"/>
          <p:cNvSpPr/>
          <p:nvPr/>
        </p:nvSpPr>
        <p:spPr>
          <a:xfrm>
            <a:off x="1932972" y="4421530"/>
            <a:ext cx="4085863" cy="2303362"/>
          </a:xfrm>
          <a:prstGeom prst="wedgeRectCallout">
            <a:avLst>
              <a:gd name="adj1" fmla="val 102399"/>
              <a:gd name="adj2" fmla="val -53961"/>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*NOTE – To replace this image with your own, simply delete it and then click the little icon that appears in the middle.   After loading new image, right click on it and select send to back. </a:t>
            </a:r>
            <a:endParaRPr lang="en-US" sz="2000" dirty="0">
              <a:solidFill>
                <a:srgbClr val="FFC000"/>
              </a:solidFill>
            </a:endParaRPr>
          </a:p>
        </p:txBody>
      </p:sp>
    </p:spTree>
    <p:extLst>
      <p:ext uri="{BB962C8B-B14F-4D97-AF65-F5344CB8AC3E}">
        <p14:creationId xmlns:p14="http://schemas.microsoft.com/office/powerpoint/2010/main" val="34473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par>
                                <p:cTn id="8" presetID="22" presetClass="entr" presetSubtype="2" fill="hold" grpId="0" nodeType="withEffect">
                                  <p:stCondLst>
                                    <p:cond delay="100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750"/>
                                        <p:tgtEl>
                                          <p:spTgt spid="25"/>
                                        </p:tgtEl>
                                      </p:cBhvr>
                                    </p:animEffect>
                                  </p:childTnLst>
                                </p:cTn>
                              </p:par>
                            </p:childTnLst>
                          </p:cTn>
                        </p:par>
                        <p:par>
                          <p:cTn id="11" fill="hold">
                            <p:stCondLst>
                              <p:cond delay="1750"/>
                            </p:stCondLst>
                            <p:childTnLst>
                              <p:par>
                                <p:cTn id="12" presetID="2" presetClass="entr" presetSubtype="8" decel="38000" fill="hold" nodeType="afterEffect">
                                  <p:stCondLst>
                                    <p:cond delay="2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0-#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97BAEE26-E29B-4C80-AD59-F72915A10B85}"/>
              </a:ext>
            </a:extLst>
          </p:cNvPr>
          <p:cNvSpPr/>
          <p:nvPr/>
        </p:nvSpPr>
        <p:spPr>
          <a:xfrm rot="8130879">
            <a:off x="5082471" y="4979993"/>
            <a:ext cx="5068364" cy="824915"/>
          </a:xfrm>
          <a:custGeom>
            <a:avLst/>
            <a:gdLst>
              <a:gd name="connsiteX0" fmla="*/ 0 w 6757819"/>
              <a:gd name="connsiteY0" fmla="*/ 1083889 h 1099886"/>
              <a:gd name="connsiteX1" fmla="*/ 1064590 w 6757819"/>
              <a:gd name="connsiteY1" fmla="*/ 0 h 1099886"/>
              <a:gd name="connsiteX2" fmla="*/ 3976461 w 6757819"/>
              <a:gd name="connsiteY2" fmla="*/ 0 h 1099886"/>
              <a:gd name="connsiteX3" fmla="*/ 6757819 w 6757819"/>
              <a:gd name="connsiteY3" fmla="*/ 1099886 h 1099886"/>
              <a:gd name="connsiteX4" fmla="*/ 0 w 6757819"/>
              <a:gd name="connsiteY4" fmla="*/ 1083889 h 1099886"/>
              <a:gd name="connsiteX0" fmla="*/ 0 w 6757819"/>
              <a:gd name="connsiteY0" fmla="*/ 1083889 h 1099886"/>
              <a:gd name="connsiteX1" fmla="*/ 1064590 w 6757819"/>
              <a:gd name="connsiteY1" fmla="*/ 0 h 1099886"/>
              <a:gd name="connsiteX2" fmla="*/ 5693183 w 6757819"/>
              <a:gd name="connsiteY2" fmla="*/ 23413 h 1099886"/>
              <a:gd name="connsiteX3" fmla="*/ 6757819 w 6757819"/>
              <a:gd name="connsiteY3" fmla="*/ 1099886 h 1099886"/>
              <a:gd name="connsiteX4" fmla="*/ 0 w 6757819"/>
              <a:gd name="connsiteY4" fmla="*/ 1083889 h 109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7819" h="1099886">
                <a:moveTo>
                  <a:pt x="0" y="1083889"/>
                </a:moveTo>
                <a:lnTo>
                  <a:pt x="1064590" y="0"/>
                </a:lnTo>
                <a:lnTo>
                  <a:pt x="5693183" y="23413"/>
                </a:lnTo>
                <a:lnTo>
                  <a:pt x="6757819" y="1099886"/>
                </a:lnTo>
                <a:lnTo>
                  <a:pt x="0" y="1083889"/>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Arrow: Pentagon 6">
            <a:extLst>
              <a:ext uri="{FF2B5EF4-FFF2-40B4-BE49-F238E27FC236}">
                <a16:creationId xmlns:a16="http://schemas.microsoft.com/office/drawing/2014/main" xmlns="" id="{AFB65BDD-B623-4C5F-908E-AE5F84E0E86F}"/>
              </a:ext>
            </a:extLst>
          </p:cNvPr>
          <p:cNvSpPr/>
          <p:nvPr/>
        </p:nvSpPr>
        <p:spPr>
          <a:xfrm rot="5400000">
            <a:off x="883797" y="2428067"/>
            <a:ext cx="1531759" cy="1243769"/>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Arrow: Pentagon 7">
            <a:extLst>
              <a:ext uri="{FF2B5EF4-FFF2-40B4-BE49-F238E27FC236}">
                <a16:creationId xmlns:a16="http://schemas.microsoft.com/office/drawing/2014/main" xmlns="" id="{B707E509-BA56-4D36-A97B-1DB975738FD4}"/>
              </a:ext>
            </a:extLst>
          </p:cNvPr>
          <p:cNvSpPr/>
          <p:nvPr/>
        </p:nvSpPr>
        <p:spPr>
          <a:xfrm rot="5400000">
            <a:off x="2841465" y="2428067"/>
            <a:ext cx="1531759" cy="1243769"/>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xmlns="" id="{68319FDF-4B13-4348-AD9B-E62EF131389A}"/>
              </a:ext>
            </a:extLst>
          </p:cNvPr>
          <p:cNvSpPr/>
          <p:nvPr/>
        </p:nvSpPr>
        <p:spPr>
          <a:xfrm rot="5400000">
            <a:off x="4797109" y="2439818"/>
            <a:ext cx="1531759" cy="1243769"/>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xmlns="" id="{38BAD9E1-E9CF-46DA-AA54-14B38CE8F343}"/>
              </a:ext>
            </a:extLst>
          </p:cNvPr>
          <p:cNvSpPr/>
          <p:nvPr/>
        </p:nvSpPr>
        <p:spPr>
          <a:xfrm rot="5400000">
            <a:off x="6752753" y="2457083"/>
            <a:ext cx="1531759" cy="1243769"/>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xmlns="" id="{46CEACCB-6DAC-4FAD-9591-4567675177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6224" y="2542834"/>
            <a:ext cx="573529" cy="573529"/>
          </a:xfrm>
          <a:prstGeom prst="rect">
            <a:avLst/>
          </a:prstGeom>
        </p:spPr>
      </p:pic>
      <p:pic>
        <p:nvPicPr>
          <p:cNvPr id="12" name="Picture 11">
            <a:extLst>
              <a:ext uri="{FF2B5EF4-FFF2-40B4-BE49-F238E27FC236}">
                <a16:creationId xmlns:a16="http://schemas.microsoft.com/office/drawing/2014/main" xmlns="" id="{D7529495-0D0E-46C8-8FD8-3963AEEC8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726" y="2612481"/>
            <a:ext cx="555918" cy="555918"/>
          </a:xfrm>
          <a:prstGeom prst="rect">
            <a:avLst/>
          </a:prstGeom>
        </p:spPr>
      </p:pic>
      <p:pic>
        <p:nvPicPr>
          <p:cNvPr id="13" name="Picture 12">
            <a:extLst>
              <a:ext uri="{FF2B5EF4-FFF2-40B4-BE49-F238E27FC236}">
                <a16:creationId xmlns:a16="http://schemas.microsoft.com/office/drawing/2014/main" xmlns="" id="{15A1B10A-685B-4EC0-9F60-15B01F49D7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865" y="2542835"/>
            <a:ext cx="609605" cy="609605"/>
          </a:xfrm>
          <a:prstGeom prst="rect">
            <a:avLst/>
          </a:prstGeom>
        </p:spPr>
      </p:pic>
      <p:pic>
        <p:nvPicPr>
          <p:cNvPr id="14" name="Picture 13">
            <a:extLst>
              <a:ext uri="{FF2B5EF4-FFF2-40B4-BE49-F238E27FC236}">
                <a16:creationId xmlns:a16="http://schemas.microsoft.com/office/drawing/2014/main" xmlns="" id="{54DDDBDA-A815-4CCE-9510-2052383A3DCD}"/>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285813" y="2597372"/>
            <a:ext cx="495815" cy="500531"/>
          </a:xfrm>
          <a:prstGeom prst="rect">
            <a:avLst/>
          </a:prstGeom>
        </p:spPr>
      </p:pic>
      <p:sp>
        <p:nvSpPr>
          <p:cNvPr id="16" name="Rectangle 15">
            <a:extLst>
              <a:ext uri="{FF2B5EF4-FFF2-40B4-BE49-F238E27FC236}">
                <a16:creationId xmlns:a16="http://schemas.microsoft.com/office/drawing/2014/main" xmlns="" id="{1EBB2085-CA19-4FC2-BF5E-CC4F9EFDC9CA}"/>
              </a:ext>
            </a:extLst>
          </p:cNvPr>
          <p:cNvSpPr/>
          <p:nvPr/>
        </p:nvSpPr>
        <p:spPr>
          <a:xfrm>
            <a:off x="1179949" y="709184"/>
            <a:ext cx="6784102" cy="685509"/>
          </a:xfrm>
          <a:prstGeom prst="rect">
            <a:avLst/>
          </a:prstGeom>
        </p:spPr>
        <p:txBody>
          <a:bodyPr wrap="square">
            <a:spAutoFit/>
          </a:bodyPr>
          <a:lstStyle/>
          <a:p>
            <a:pPr algn="ctr">
              <a:lnSpc>
                <a:spcPts val="4875"/>
              </a:lnSpc>
            </a:pPr>
            <a:r>
              <a:rPr lang="en-US" sz="3600" dirty="0">
                <a:ln w="0"/>
                <a:solidFill>
                  <a:schemeClr val="bg1"/>
                </a:solidFill>
                <a:latin typeface="Calibri Light" charset="0"/>
                <a:ea typeface="Calibri Light" charset="0"/>
                <a:cs typeface="Calibri Light" charset="0"/>
              </a:rPr>
              <a:t>Icons</a:t>
            </a:r>
          </a:p>
        </p:txBody>
      </p:sp>
      <p:grpSp>
        <p:nvGrpSpPr>
          <p:cNvPr id="19" name="Group 18">
            <a:extLst>
              <a:ext uri="{FF2B5EF4-FFF2-40B4-BE49-F238E27FC236}">
                <a16:creationId xmlns:a16="http://schemas.microsoft.com/office/drawing/2014/main" xmlns="" id="{907EEB2B-A147-4431-AD94-AEEC8F2334CF}"/>
              </a:ext>
            </a:extLst>
          </p:cNvPr>
          <p:cNvGrpSpPr/>
          <p:nvPr/>
        </p:nvGrpSpPr>
        <p:grpSpPr>
          <a:xfrm>
            <a:off x="5" y="6526463"/>
            <a:ext cx="9143996" cy="353943"/>
            <a:chOff x="0" y="6457890"/>
            <a:chExt cx="12192001" cy="406847"/>
          </a:xfrm>
        </p:grpSpPr>
        <p:sp>
          <p:nvSpPr>
            <p:cNvPr id="20" name="Rectangle 19">
              <a:extLst>
                <a:ext uri="{FF2B5EF4-FFF2-40B4-BE49-F238E27FC236}">
                  <a16:creationId xmlns:a16="http://schemas.microsoft.com/office/drawing/2014/main" xmlns="" id="{E2BA3E7E-758D-4B05-BEAD-40B330A428C3}"/>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500" dirty="0"/>
            </a:p>
          </p:txBody>
        </p:sp>
        <p:sp>
          <p:nvSpPr>
            <p:cNvPr id="24" name="TextBox 23">
              <a:extLst>
                <a:ext uri="{FF2B5EF4-FFF2-40B4-BE49-F238E27FC236}">
                  <a16:creationId xmlns:a16="http://schemas.microsoft.com/office/drawing/2014/main" xmlns="" id="{88CF3F28-4554-45E3-93A2-11FB7E062A11}"/>
                </a:ext>
              </a:extLst>
            </p:cNvPr>
            <p:cNvSpPr txBox="1"/>
            <p:nvPr/>
          </p:nvSpPr>
          <p:spPr>
            <a:xfrm>
              <a:off x="0" y="6457890"/>
              <a:ext cx="12192001" cy="406847"/>
            </a:xfrm>
            <a:prstGeom prst="rect">
              <a:avLst/>
            </a:prstGeom>
            <a:noFill/>
          </p:spPr>
          <p:txBody>
            <a:bodyPr wrap="square" rtlCol="0">
              <a:normAutofit/>
            </a:bodyPr>
            <a:lstStyle/>
            <a:p>
              <a:pPr algn="r"/>
              <a:r>
                <a:rPr lang="en-GB" sz="1700" dirty="0">
                  <a:solidFill>
                    <a:schemeClr val="bg1"/>
                  </a:solidFill>
                </a:rPr>
                <a:t>www.yourwebsite.com</a:t>
              </a:r>
            </a:p>
          </p:txBody>
        </p:sp>
      </p:grpSp>
      <p:grpSp>
        <p:nvGrpSpPr>
          <p:cNvPr id="25" name="Group 24">
            <a:extLst>
              <a:ext uri="{FF2B5EF4-FFF2-40B4-BE49-F238E27FC236}">
                <a16:creationId xmlns:a16="http://schemas.microsoft.com/office/drawing/2014/main" xmlns="" id="{AC73DA60-53E9-4F9D-AF55-7C0468CEC2E9}"/>
              </a:ext>
            </a:extLst>
          </p:cNvPr>
          <p:cNvGrpSpPr/>
          <p:nvPr/>
        </p:nvGrpSpPr>
        <p:grpSpPr>
          <a:xfrm>
            <a:off x="2" y="619862"/>
            <a:ext cx="1842913" cy="847983"/>
            <a:chOff x="0" y="129309"/>
            <a:chExt cx="2136710" cy="974732"/>
          </a:xfrm>
        </p:grpSpPr>
        <p:sp>
          <p:nvSpPr>
            <p:cNvPr id="26" name="Arrow: Pentagon 8">
              <a:extLst>
                <a:ext uri="{FF2B5EF4-FFF2-40B4-BE49-F238E27FC236}">
                  <a16:creationId xmlns:a16="http://schemas.microsoft.com/office/drawing/2014/main" xmlns="" id="{5C502383-5F44-4672-BE97-D43A4187E5DD}"/>
                </a:ext>
              </a:extLst>
            </p:cNvPr>
            <p:cNvSpPr/>
            <p:nvPr/>
          </p:nvSpPr>
          <p:spPr>
            <a:xfrm>
              <a:off x="0" y="129309"/>
              <a:ext cx="2136710" cy="9747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27" name="Picture 26">
              <a:extLst>
                <a:ext uri="{FF2B5EF4-FFF2-40B4-BE49-F238E27FC236}">
                  <a16:creationId xmlns:a16="http://schemas.microsoft.com/office/drawing/2014/main" xmlns="" id="{27F1EF6C-7C4E-4753-93AF-BC1876D1162F}"/>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6000" contrast="-46000"/>
                      </a14:imgEffect>
                    </a14:imgLayer>
                  </a14:imgProps>
                </a:ext>
                <a:ext uri="{28A0092B-C50C-407E-A947-70E740481C1C}">
                  <a14:useLocalDpi xmlns:a14="http://schemas.microsoft.com/office/drawing/2010/main" val="0"/>
                </a:ext>
              </a:extLst>
            </a:blip>
            <a:stretch>
              <a:fillRect/>
            </a:stretch>
          </p:blipFill>
          <p:spPr>
            <a:xfrm>
              <a:off x="366553" y="175940"/>
              <a:ext cx="855967" cy="858877"/>
            </a:xfrm>
            <a:prstGeom prst="rect">
              <a:avLst/>
            </a:prstGeom>
          </p:spPr>
        </p:pic>
      </p:grpSp>
    </p:spTree>
    <p:extLst>
      <p:ext uri="{BB962C8B-B14F-4D97-AF65-F5344CB8AC3E}">
        <p14:creationId xmlns:p14="http://schemas.microsoft.com/office/powerpoint/2010/main" val="29916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1150"/>
                            </p:stCondLst>
                            <p:childTnLst>
                              <p:par>
                                <p:cTn id="9" presetID="2" presetClass="entr" presetSubtype="8" decel="38000" fill="hold" nodeType="after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2400"/>
                            </p:stCondLst>
                            <p:childTnLst>
                              <p:par>
                                <p:cTn id="14" presetID="10" presetClass="entr" presetSubtype="0" fill="hold" grpId="0" nodeType="afterEffect">
                                  <p:stCondLst>
                                    <p:cond delay="1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305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55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P spid="9" grpId="0" animBg="1"/>
      <p:bldP spid="10" grpId="0" animBg="1"/>
      <p:bldP spid="16" grpId="0"/>
    </p:bldLst>
  </p:timing>
</p:sld>
</file>

<file path=ppt/theme/theme1.xml><?xml version="1.0" encoding="utf-8"?>
<a:theme xmlns:a="http://schemas.openxmlformats.org/drawingml/2006/main" name="Office Theme">
  <a:themeElements>
    <a:clrScheme name="Red_Ribbon">
      <a:dk1>
        <a:sysClr val="windowText" lastClr="000000"/>
      </a:dk1>
      <a:lt1>
        <a:srgbClr val="FFFFFF"/>
      </a:lt1>
      <a:dk2>
        <a:srgbClr val="44546A"/>
      </a:dk2>
      <a:lt2>
        <a:srgbClr val="E7E6E6"/>
      </a:lt2>
      <a:accent1>
        <a:srgbClr val="171616"/>
      </a:accent1>
      <a:accent2>
        <a:srgbClr val="FF0000"/>
      </a:accent2>
      <a:accent3>
        <a:srgbClr val="AD1B1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ribbons">
      <a:dk1>
        <a:sysClr val="windowText" lastClr="000000"/>
      </a:dk1>
      <a:lt1>
        <a:sysClr val="window" lastClr="C0C0C0"/>
      </a:lt1>
      <a:dk2>
        <a:srgbClr val="44546A"/>
      </a:dk2>
      <a:lt2>
        <a:srgbClr val="E7E6E6"/>
      </a:lt2>
      <a:accent1>
        <a:srgbClr val="EB7F00"/>
      </a:accent1>
      <a:accent2>
        <a:srgbClr val="31353D"/>
      </a:accent2>
      <a:accent3>
        <a:srgbClr val="445878"/>
      </a:accent3>
      <a:accent4>
        <a:srgbClr val="4AA6A8"/>
      </a:accent4>
      <a:accent5>
        <a:srgbClr val="EEEFF7"/>
      </a:accent5>
      <a:accent6>
        <a:srgbClr val="E74C3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esenterMedia.com Animated Theme">
  <a:themeElements>
    <a:clrScheme name="shield_fire">
      <a:dk1>
        <a:sysClr val="windowText" lastClr="000000"/>
      </a:dk1>
      <a:lt1>
        <a:sysClr val="window" lastClr="C0C0C0"/>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923</Words>
  <Application>Microsoft Office PowerPoint</Application>
  <PresentationFormat>On-screen Show (4:3)</PresentationFormat>
  <Paragraphs>100</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1_Office Theme</vt:lpstr>
      <vt:lpstr>1_PresenterMedia.com Animated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theme Colors in 2010 &amp; 2007</vt:lpstr>
      <vt:lpstr>Changing theme Colors in 2010 &amp; 2007</vt:lpstr>
      <vt:lpstr>Changing theme Colors in 2016</vt:lpstr>
      <vt:lpstr>Changing theme Colors in 2016</vt:lpstr>
      <vt:lpstr>Change Theme Colors PowerPoint Mac 2008</vt:lpstr>
      <vt:lpstr>Change Theme Colors PowerPoint Mac 2011</vt:lpstr>
      <vt:lpstr>Questions? More Information?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Anisa Patel</dc:creator>
  <cp:lastModifiedBy>PresenterMedia</cp:lastModifiedBy>
  <cp:revision>39</cp:revision>
  <dcterms:created xsi:type="dcterms:W3CDTF">2018-06-06T16:51:25Z</dcterms:created>
  <dcterms:modified xsi:type="dcterms:W3CDTF">2018-09-19T21:29:06Z</dcterms:modified>
</cp:coreProperties>
</file>