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handoutMasterIdLst>
    <p:handoutMasterId r:id="rId11"/>
  </p:handoutMasterIdLst>
  <p:sldIdLst>
    <p:sldId id="316" r:id="rId2"/>
    <p:sldId id="319" r:id="rId3"/>
    <p:sldId id="323" r:id="rId4"/>
    <p:sldId id="321" r:id="rId5"/>
    <p:sldId id="317" r:id="rId6"/>
    <p:sldId id="318" r:id="rId7"/>
    <p:sldId id="324" r:id="rId8"/>
    <p:sldId id="325" r:id="rId9"/>
    <p:sldId id="326" r:id="rId10"/>
  </p:sldIdLst>
  <p:sldSz cx="18288000" cy="10287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lides" id="{BCF2088F-AEBB-45B4-9EC0-B1EB32AED585}">
          <p14:sldIdLst>
            <p14:sldId id="316"/>
            <p14:sldId id="319"/>
            <p14:sldId id="323"/>
            <p14:sldId id="321"/>
            <p14:sldId id="317"/>
            <p14:sldId id="318"/>
            <p14:sldId id="324"/>
            <p14:sldId id="325"/>
            <p14:sldId id="326"/>
          </p14:sldIdLst>
        </p14:section>
      </p14:sectionLst>
    </p:ext>
    <p:ext uri="{EFAFB233-063F-42B5-8137-9DF3F51BA10A}">
      <p15:sldGuideLst xmlns:p15="http://schemas.microsoft.com/office/powerpoint/2012/main">
        <p15:guide id="1" orient="horz" pos="3240" userDrawn="1">
          <p15:clr>
            <a:srgbClr val="A4A3A4"/>
          </p15:clr>
        </p15:guide>
        <p15:guide id="2" pos="57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C3A523"/>
    <a:srgbClr val="FFFFFF"/>
    <a:srgbClr val="46D6F8"/>
    <a:srgbClr val="09BDE7"/>
    <a:srgbClr val="EA3636"/>
    <a:srgbClr val="E53B3B"/>
    <a:srgbClr val="DF2C48"/>
    <a:srgbClr val="282E48"/>
    <a:srgbClr val="C4203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03" autoAdjust="0"/>
    <p:restoredTop sz="94660"/>
  </p:normalViewPr>
  <p:slideViewPr>
    <p:cSldViewPr snapToGrid="0" showGuides="1">
      <p:cViewPr>
        <p:scale>
          <a:sx n="39" d="100"/>
          <a:sy n="39" d="100"/>
        </p:scale>
        <p:origin x="1038" y="1422"/>
      </p:cViewPr>
      <p:guideLst>
        <p:guide orient="horz" pos="3240"/>
        <p:guide pos="5760"/>
      </p:guideLst>
    </p:cSldViewPr>
  </p:slideViewPr>
  <p:notesTextViewPr>
    <p:cViewPr>
      <p:scale>
        <a:sx n="1" d="1"/>
        <a:sy n="1" d="1"/>
      </p:scale>
      <p:origin x="0" y="0"/>
    </p:cViewPr>
  </p:notesTextViewPr>
  <p:notesViewPr>
    <p:cSldViewPr snapToGrid="0">
      <p:cViewPr varScale="1">
        <p:scale>
          <a:sx n="91" d="100"/>
          <a:sy n="91" d="100"/>
        </p:scale>
        <p:origin x="21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858162A-BB6A-4456-87F1-7047FFBB530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0C58309-662A-4A7A-B638-4E06225F63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BB3CA79-FDF1-4B3B-8DBE-491A75E60CF8}" type="datetimeFigureOut">
              <a:rPr lang="en-US" smtClean="0"/>
              <a:t>2/20/2020</a:t>
            </a:fld>
            <a:endParaRPr lang="en-US"/>
          </a:p>
        </p:txBody>
      </p:sp>
      <p:sp>
        <p:nvSpPr>
          <p:cNvPr id="4" name="Footer Placeholder 3">
            <a:extLst>
              <a:ext uri="{FF2B5EF4-FFF2-40B4-BE49-F238E27FC236}">
                <a16:creationId xmlns:a16="http://schemas.microsoft.com/office/drawing/2014/main" id="{C48AA837-0560-4C9E-AFDD-82D5AACE824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25E235E-69EB-4418-95FE-8DF1435A0D5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758AC8-9A6A-421D-A4AB-1FFEDDB211A3}" type="slidenum">
              <a:rPr lang="en-US" smtClean="0"/>
              <a:t>‹#›</a:t>
            </a:fld>
            <a:endParaRPr lang="en-US"/>
          </a:p>
        </p:txBody>
      </p:sp>
    </p:spTree>
    <p:extLst>
      <p:ext uri="{BB962C8B-B14F-4D97-AF65-F5344CB8AC3E}">
        <p14:creationId xmlns:p14="http://schemas.microsoft.com/office/powerpoint/2010/main" val="133547288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1683545"/>
            <a:ext cx="13716000" cy="3581400"/>
          </a:xfrm>
        </p:spPr>
        <p:txBody>
          <a:bodyPr anchor="b"/>
          <a:lstStyle>
            <a:lvl1pPr algn="ctr">
              <a:defRPr sz="9000"/>
            </a:lvl1pPr>
          </a:lstStyle>
          <a:p>
            <a:r>
              <a:rPr lang="en-US"/>
              <a:t>Click to edit Master title style</a:t>
            </a:r>
            <a:endParaRPr lang="en-US" dirty="0"/>
          </a:p>
        </p:txBody>
      </p:sp>
      <p:sp>
        <p:nvSpPr>
          <p:cNvPr id="3" name="Subtitle 2"/>
          <p:cNvSpPr>
            <a:spLocks noGrp="1"/>
          </p:cNvSpPr>
          <p:nvPr>
            <p:ph type="subTitle" idx="1"/>
          </p:nvPr>
        </p:nvSpPr>
        <p:spPr>
          <a:xfrm>
            <a:off x="2286000" y="5403057"/>
            <a:ext cx="13716000" cy="2483643"/>
          </a:xfrm>
        </p:spPr>
        <p:txBody>
          <a:bodyPr/>
          <a:lstStyle>
            <a:lvl1pPr marL="0" indent="0" algn="ctr">
              <a:buNone/>
              <a:defRPr sz="3600"/>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2F9278F-9EBE-4712-AB85-1A4E72227909}" type="datetimeFigureOut">
              <a:rPr lang="en-US" smtClean="0"/>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5DEEB0-0D57-4C46-9A3A-CA2E40FA33D3}" type="slidenum">
              <a:rPr lang="en-US" smtClean="0"/>
              <a:t>‹#›</a:t>
            </a:fld>
            <a:endParaRPr lang="en-US"/>
          </a:p>
        </p:txBody>
      </p:sp>
    </p:spTree>
    <p:extLst>
      <p:ext uri="{BB962C8B-B14F-4D97-AF65-F5344CB8AC3E}">
        <p14:creationId xmlns:p14="http://schemas.microsoft.com/office/powerpoint/2010/main" val="1119303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F9278F-9EBE-4712-AB85-1A4E72227909}" type="datetimeFigureOut">
              <a:rPr lang="en-US" smtClean="0"/>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5DEEB0-0D57-4C46-9A3A-CA2E40FA33D3}" type="slidenum">
              <a:rPr lang="en-US" smtClean="0"/>
              <a:t>‹#›</a:t>
            </a:fld>
            <a:endParaRPr lang="en-US"/>
          </a:p>
        </p:txBody>
      </p:sp>
    </p:spTree>
    <p:extLst>
      <p:ext uri="{BB962C8B-B14F-4D97-AF65-F5344CB8AC3E}">
        <p14:creationId xmlns:p14="http://schemas.microsoft.com/office/powerpoint/2010/main" val="3455468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087350" y="547688"/>
            <a:ext cx="3943350" cy="871775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547688"/>
            <a:ext cx="11601450" cy="871775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F9278F-9EBE-4712-AB85-1A4E72227909}" type="datetimeFigureOut">
              <a:rPr lang="en-US" smtClean="0"/>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5DEEB0-0D57-4C46-9A3A-CA2E40FA33D3}" type="slidenum">
              <a:rPr lang="en-US" smtClean="0"/>
              <a:t>‹#›</a:t>
            </a:fld>
            <a:endParaRPr lang="en-US"/>
          </a:p>
        </p:txBody>
      </p:sp>
    </p:spTree>
    <p:extLst>
      <p:ext uri="{BB962C8B-B14F-4D97-AF65-F5344CB8AC3E}">
        <p14:creationId xmlns:p14="http://schemas.microsoft.com/office/powerpoint/2010/main" val="32357080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Picture_layou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629C0398-5848-47CD-9198-C4C7051B338E}"/>
              </a:ext>
            </a:extLst>
          </p:cNvPr>
          <p:cNvSpPr>
            <a:spLocks noGrp="1"/>
          </p:cNvSpPr>
          <p:nvPr>
            <p:ph type="pic" sz="quarter" idx="10"/>
          </p:nvPr>
        </p:nvSpPr>
        <p:spPr>
          <a:xfrm>
            <a:off x="11487150" y="1155425"/>
            <a:ext cx="5295900" cy="6708913"/>
          </a:xfrm>
          <a:prstGeom prst="roundRect">
            <a:avLst>
              <a:gd name="adj" fmla="val 11272"/>
            </a:avLst>
          </a:prstGeom>
          <a:noFill/>
          <a:ln w="88900">
            <a:solidFill>
              <a:schemeClr val="accent2"/>
            </a:solidFill>
          </a:ln>
        </p:spPr>
        <p:txBody>
          <a:bodyPr/>
          <a:lstStyle/>
          <a:p>
            <a:endParaRPr lang="en-US"/>
          </a:p>
        </p:txBody>
      </p:sp>
    </p:spTree>
    <p:extLst>
      <p:ext uri="{BB962C8B-B14F-4D97-AF65-F5344CB8AC3E}">
        <p14:creationId xmlns:p14="http://schemas.microsoft.com/office/powerpoint/2010/main" val="17888896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Picture_layou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629C0398-5848-47CD-9198-C4C7051B338E}"/>
              </a:ext>
            </a:extLst>
          </p:cNvPr>
          <p:cNvSpPr>
            <a:spLocks noGrp="1"/>
          </p:cNvSpPr>
          <p:nvPr>
            <p:ph type="pic" sz="quarter" idx="10"/>
          </p:nvPr>
        </p:nvSpPr>
        <p:spPr>
          <a:xfrm>
            <a:off x="11487150" y="1155425"/>
            <a:ext cx="5295900" cy="6708913"/>
          </a:xfrm>
          <a:prstGeom prst="roundRect">
            <a:avLst>
              <a:gd name="adj" fmla="val 11272"/>
            </a:avLst>
          </a:prstGeom>
          <a:noFill/>
          <a:ln w="88900">
            <a:solidFill>
              <a:schemeClr val="accent2"/>
            </a:solidFill>
          </a:ln>
        </p:spPr>
        <p:txBody>
          <a:bodyPr/>
          <a:lstStyle/>
          <a:p>
            <a:endParaRPr lang="en-US"/>
          </a:p>
        </p:txBody>
      </p:sp>
      <p:sp>
        <p:nvSpPr>
          <p:cNvPr id="4" name="Picture Placeholder 2">
            <a:extLst>
              <a:ext uri="{FF2B5EF4-FFF2-40B4-BE49-F238E27FC236}">
                <a16:creationId xmlns:a16="http://schemas.microsoft.com/office/drawing/2014/main" id="{12F2912D-7B76-4BE0-9D64-7DCC07D26726}"/>
              </a:ext>
            </a:extLst>
          </p:cNvPr>
          <p:cNvSpPr>
            <a:spLocks noGrp="1"/>
          </p:cNvSpPr>
          <p:nvPr>
            <p:ph type="pic" sz="quarter" idx="11"/>
          </p:nvPr>
        </p:nvSpPr>
        <p:spPr>
          <a:xfrm>
            <a:off x="1581150" y="1149689"/>
            <a:ext cx="5295900" cy="6708913"/>
          </a:xfrm>
          <a:prstGeom prst="roundRect">
            <a:avLst>
              <a:gd name="adj" fmla="val 11272"/>
            </a:avLst>
          </a:prstGeom>
          <a:noFill/>
          <a:ln w="88900">
            <a:solidFill>
              <a:schemeClr val="accent2"/>
            </a:solidFill>
          </a:ln>
        </p:spPr>
        <p:txBody>
          <a:bodyPr/>
          <a:lstStyle/>
          <a:p>
            <a:endParaRPr lang="en-US"/>
          </a:p>
        </p:txBody>
      </p:sp>
    </p:spTree>
    <p:extLst>
      <p:ext uri="{BB962C8B-B14F-4D97-AF65-F5344CB8AC3E}">
        <p14:creationId xmlns:p14="http://schemas.microsoft.com/office/powerpoint/2010/main" val="32580125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pic_layout">
    <p:spTree>
      <p:nvGrpSpPr>
        <p:cNvPr id="1" name=""/>
        <p:cNvGrpSpPr/>
        <p:nvPr/>
      </p:nvGrpSpPr>
      <p:grpSpPr>
        <a:xfrm>
          <a:off x="0" y="0"/>
          <a:ext cx="0" cy="0"/>
          <a:chOff x="0" y="0"/>
          <a:chExt cx="0" cy="0"/>
        </a:xfrm>
      </p:grpSpPr>
      <p:sp>
        <p:nvSpPr>
          <p:cNvPr id="10" name="Picture Placeholder 6">
            <a:extLst>
              <a:ext uri="{FF2B5EF4-FFF2-40B4-BE49-F238E27FC236}">
                <a16:creationId xmlns:a16="http://schemas.microsoft.com/office/drawing/2014/main" id="{74D146B0-63A3-4E4B-B9D1-A2981045172B}"/>
              </a:ext>
            </a:extLst>
          </p:cNvPr>
          <p:cNvSpPr>
            <a:spLocks noGrp="1"/>
          </p:cNvSpPr>
          <p:nvPr>
            <p:ph type="pic" sz="quarter" idx="10"/>
          </p:nvPr>
        </p:nvSpPr>
        <p:spPr>
          <a:xfrm>
            <a:off x="3614738" y="2614612"/>
            <a:ext cx="5143500" cy="2943225"/>
          </a:xfrm>
        </p:spPr>
        <p:txBody>
          <a:bodyPr/>
          <a:lstStyle/>
          <a:p>
            <a:endParaRPr lang="en-US"/>
          </a:p>
        </p:txBody>
      </p:sp>
      <p:sp>
        <p:nvSpPr>
          <p:cNvPr id="11" name="Picture Placeholder 6">
            <a:extLst>
              <a:ext uri="{FF2B5EF4-FFF2-40B4-BE49-F238E27FC236}">
                <a16:creationId xmlns:a16="http://schemas.microsoft.com/office/drawing/2014/main" id="{5F090288-474A-4A6B-AD52-8C7FA3E6DE8F}"/>
              </a:ext>
            </a:extLst>
          </p:cNvPr>
          <p:cNvSpPr>
            <a:spLocks noGrp="1"/>
          </p:cNvSpPr>
          <p:nvPr>
            <p:ph type="pic" sz="quarter" idx="11"/>
          </p:nvPr>
        </p:nvSpPr>
        <p:spPr>
          <a:xfrm>
            <a:off x="9486900" y="2614612"/>
            <a:ext cx="5143500" cy="2943225"/>
          </a:xfrm>
        </p:spPr>
        <p:txBody>
          <a:bodyPr/>
          <a:lstStyle/>
          <a:p>
            <a:endParaRPr lang="en-US"/>
          </a:p>
        </p:txBody>
      </p:sp>
      <p:sp>
        <p:nvSpPr>
          <p:cNvPr id="12" name="Picture Placeholder 6">
            <a:extLst>
              <a:ext uri="{FF2B5EF4-FFF2-40B4-BE49-F238E27FC236}">
                <a16:creationId xmlns:a16="http://schemas.microsoft.com/office/drawing/2014/main" id="{4CEAEB72-81CC-4389-B630-4C4E52AF4821}"/>
              </a:ext>
            </a:extLst>
          </p:cNvPr>
          <p:cNvSpPr>
            <a:spLocks noGrp="1"/>
          </p:cNvSpPr>
          <p:nvPr>
            <p:ph type="pic" sz="quarter" idx="12"/>
          </p:nvPr>
        </p:nvSpPr>
        <p:spPr>
          <a:xfrm>
            <a:off x="3629025" y="6772276"/>
            <a:ext cx="5143500" cy="2943225"/>
          </a:xfrm>
        </p:spPr>
        <p:txBody>
          <a:bodyPr/>
          <a:lstStyle/>
          <a:p>
            <a:endParaRPr lang="en-US"/>
          </a:p>
        </p:txBody>
      </p:sp>
      <p:sp>
        <p:nvSpPr>
          <p:cNvPr id="13" name="Picture Placeholder 6">
            <a:extLst>
              <a:ext uri="{FF2B5EF4-FFF2-40B4-BE49-F238E27FC236}">
                <a16:creationId xmlns:a16="http://schemas.microsoft.com/office/drawing/2014/main" id="{FF781639-9FB7-410C-9D68-614E5B318CFA}"/>
              </a:ext>
            </a:extLst>
          </p:cNvPr>
          <p:cNvSpPr>
            <a:spLocks noGrp="1"/>
          </p:cNvSpPr>
          <p:nvPr>
            <p:ph type="pic" sz="quarter" idx="13"/>
          </p:nvPr>
        </p:nvSpPr>
        <p:spPr>
          <a:xfrm>
            <a:off x="9501188" y="6772276"/>
            <a:ext cx="5143500" cy="2943225"/>
          </a:xfrm>
        </p:spPr>
        <p:txBody>
          <a:bodyPr/>
          <a:lstStyle/>
          <a:p>
            <a:endParaRPr lang="en-US"/>
          </a:p>
        </p:txBody>
      </p:sp>
    </p:spTree>
    <p:extLst>
      <p:ext uri="{BB962C8B-B14F-4D97-AF65-F5344CB8AC3E}">
        <p14:creationId xmlns:p14="http://schemas.microsoft.com/office/powerpoint/2010/main" val="2356510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F9278F-9EBE-4712-AB85-1A4E72227909}" type="datetimeFigureOut">
              <a:rPr lang="en-US" smtClean="0"/>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5DEEB0-0D57-4C46-9A3A-CA2E40FA33D3}" type="slidenum">
              <a:rPr lang="en-US" smtClean="0"/>
              <a:t>‹#›</a:t>
            </a:fld>
            <a:endParaRPr lang="en-US"/>
          </a:p>
        </p:txBody>
      </p:sp>
    </p:spTree>
    <p:extLst>
      <p:ext uri="{BB962C8B-B14F-4D97-AF65-F5344CB8AC3E}">
        <p14:creationId xmlns:p14="http://schemas.microsoft.com/office/powerpoint/2010/main" val="3712560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47775" y="2564608"/>
            <a:ext cx="15773400" cy="4279106"/>
          </a:xfrm>
        </p:spPr>
        <p:txBody>
          <a:bodyPr anchor="b"/>
          <a:lstStyle>
            <a:lvl1pPr>
              <a:defRPr sz="9000"/>
            </a:lvl1pPr>
          </a:lstStyle>
          <a:p>
            <a:r>
              <a:rPr lang="en-US"/>
              <a:t>Click to edit Master title style</a:t>
            </a:r>
            <a:endParaRPr lang="en-US" dirty="0"/>
          </a:p>
        </p:txBody>
      </p:sp>
      <p:sp>
        <p:nvSpPr>
          <p:cNvPr id="3" name="Text Placeholder 2"/>
          <p:cNvSpPr>
            <a:spLocks noGrp="1"/>
          </p:cNvSpPr>
          <p:nvPr>
            <p:ph type="body" idx="1"/>
          </p:nvPr>
        </p:nvSpPr>
        <p:spPr>
          <a:xfrm>
            <a:off x="1247775" y="6884195"/>
            <a:ext cx="15773400" cy="2250281"/>
          </a:xfrm>
        </p:spPr>
        <p:txBody>
          <a:bodyPr/>
          <a:lstStyle>
            <a:lvl1pPr marL="0" indent="0">
              <a:buNone/>
              <a:defRPr sz="3600">
                <a:solidFill>
                  <a:schemeClr val="tx1">
                    <a:tint val="75000"/>
                  </a:schemeClr>
                </a:solidFill>
              </a:defRPr>
            </a:lvl1pPr>
            <a:lvl2pPr marL="685800" indent="0">
              <a:buNone/>
              <a:defRPr sz="3000">
                <a:solidFill>
                  <a:schemeClr val="tx1">
                    <a:tint val="75000"/>
                  </a:schemeClr>
                </a:solidFill>
              </a:defRPr>
            </a:lvl2pPr>
            <a:lvl3pPr marL="1371600" indent="0">
              <a:buNone/>
              <a:defRPr sz="2700">
                <a:solidFill>
                  <a:schemeClr val="tx1">
                    <a:tint val="75000"/>
                  </a:schemeClr>
                </a:solidFill>
              </a:defRPr>
            </a:lvl3pPr>
            <a:lvl4pPr marL="2057400" indent="0">
              <a:buNone/>
              <a:defRPr sz="2400">
                <a:solidFill>
                  <a:schemeClr val="tx1">
                    <a:tint val="75000"/>
                  </a:schemeClr>
                </a:solidFill>
              </a:defRPr>
            </a:lvl4pPr>
            <a:lvl5pPr marL="2743200" indent="0">
              <a:buNone/>
              <a:defRPr sz="2400">
                <a:solidFill>
                  <a:schemeClr val="tx1">
                    <a:tint val="75000"/>
                  </a:schemeClr>
                </a:solidFill>
              </a:defRPr>
            </a:lvl5pPr>
            <a:lvl6pPr marL="3429000" indent="0">
              <a:buNone/>
              <a:defRPr sz="2400">
                <a:solidFill>
                  <a:schemeClr val="tx1">
                    <a:tint val="75000"/>
                  </a:schemeClr>
                </a:solidFill>
              </a:defRPr>
            </a:lvl6pPr>
            <a:lvl7pPr marL="4114800" indent="0">
              <a:buNone/>
              <a:defRPr sz="2400">
                <a:solidFill>
                  <a:schemeClr val="tx1">
                    <a:tint val="75000"/>
                  </a:schemeClr>
                </a:solidFill>
              </a:defRPr>
            </a:lvl7pPr>
            <a:lvl8pPr marL="4800600" indent="0">
              <a:buNone/>
              <a:defRPr sz="2400">
                <a:solidFill>
                  <a:schemeClr val="tx1">
                    <a:tint val="75000"/>
                  </a:schemeClr>
                </a:solidFill>
              </a:defRPr>
            </a:lvl8pPr>
            <a:lvl9pPr marL="5486400" indent="0">
              <a:buNone/>
              <a:defRPr sz="2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F9278F-9EBE-4712-AB85-1A4E72227909}" type="datetimeFigureOut">
              <a:rPr lang="en-US" smtClean="0"/>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5DEEB0-0D57-4C46-9A3A-CA2E40FA33D3}" type="slidenum">
              <a:rPr lang="en-US" smtClean="0"/>
              <a:t>‹#›</a:t>
            </a:fld>
            <a:endParaRPr lang="en-US"/>
          </a:p>
        </p:txBody>
      </p:sp>
    </p:spTree>
    <p:extLst>
      <p:ext uri="{BB962C8B-B14F-4D97-AF65-F5344CB8AC3E}">
        <p14:creationId xmlns:p14="http://schemas.microsoft.com/office/powerpoint/2010/main" val="2422992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738438"/>
            <a:ext cx="7772400" cy="65270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9258300" y="2738438"/>
            <a:ext cx="7772400" cy="65270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2F9278F-9EBE-4712-AB85-1A4E72227909}" type="datetimeFigureOut">
              <a:rPr lang="en-US" smtClean="0"/>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5DEEB0-0D57-4C46-9A3A-CA2E40FA33D3}" type="slidenum">
              <a:rPr lang="en-US" smtClean="0"/>
              <a:t>‹#›</a:t>
            </a:fld>
            <a:endParaRPr lang="en-US"/>
          </a:p>
        </p:txBody>
      </p:sp>
    </p:spTree>
    <p:extLst>
      <p:ext uri="{BB962C8B-B14F-4D97-AF65-F5344CB8AC3E}">
        <p14:creationId xmlns:p14="http://schemas.microsoft.com/office/powerpoint/2010/main" val="1725429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9682" y="547688"/>
            <a:ext cx="15773400" cy="1988345"/>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9683" y="2521745"/>
            <a:ext cx="7736681" cy="1235868"/>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US"/>
              <a:t>Click to edit Master text styles</a:t>
            </a:r>
          </a:p>
        </p:txBody>
      </p:sp>
      <p:sp>
        <p:nvSpPr>
          <p:cNvPr id="4" name="Content Placeholder 3"/>
          <p:cNvSpPr>
            <a:spLocks noGrp="1"/>
          </p:cNvSpPr>
          <p:nvPr>
            <p:ph sz="half" idx="2"/>
          </p:nvPr>
        </p:nvSpPr>
        <p:spPr>
          <a:xfrm>
            <a:off x="1259683" y="3757613"/>
            <a:ext cx="7736681" cy="55268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9258300" y="2521745"/>
            <a:ext cx="7774782" cy="1235868"/>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US"/>
              <a:t>Click to edit Master text styles</a:t>
            </a:r>
          </a:p>
        </p:txBody>
      </p:sp>
      <p:sp>
        <p:nvSpPr>
          <p:cNvPr id="6" name="Content Placeholder 5"/>
          <p:cNvSpPr>
            <a:spLocks noGrp="1"/>
          </p:cNvSpPr>
          <p:nvPr>
            <p:ph sz="quarter" idx="4"/>
          </p:nvPr>
        </p:nvSpPr>
        <p:spPr>
          <a:xfrm>
            <a:off x="9258300" y="3757613"/>
            <a:ext cx="7774782" cy="55268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2F9278F-9EBE-4712-AB85-1A4E72227909}" type="datetimeFigureOut">
              <a:rPr lang="en-US" smtClean="0"/>
              <a:t>2/20/2020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5DEEB0-0D57-4C46-9A3A-CA2E40FA33D3}" type="slidenum">
              <a:rPr lang="en-US" smtClean="0"/>
              <a:t>‹#›</a:t>
            </a:fld>
            <a:endParaRPr lang="en-US"/>
          </a:p>
        </p:txBody>
      </p:sp>
    </p:spTree>
    <p:extLst>
      <p:ext uri="{BB962C8B-B14F-4D97-AF65-F5344CB8AC3E}">
        <p14:creationId xmlns:p14="http://schemas.microsoft.com/office/powerpoint/2010/main" val="546238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2F9278F-9EBE-4712-AB85-1A4E72227909}" type="datetimeFigureOut">
              <a:rPr lang="en-US" smtClean="0"/>
              <a:t>2/20/2020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5DEEB0-0D57-4C46-9A3A-CA2E40FA33D3}" type="slidenum">
              <a:rPr lang="en-US" smtClean="0"/>
              <a:t>‹#›</a:t>
            </a:fld>
            <a:endParaRPr lang="en-US"/>
          </a:p>
        </p:txBody>
      </p:sp>
    </p:spTree>
    <p:extLst>
      <p:ext uri="{BB962C8B-B14F-4D97-AF65-F5344CB8AC3E}">
        <p14:creationId xmlns:p14="http://schemas.microsoft.com/office/powerpoint/2010/main" val="2278390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F9278F-9EBE-4712-AB85-1A4E72227909}" type="datetimeFigureOut">
              <a:rPr lang="en-US" smtClean="0"/>
              <a:t>2/20/2020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5DEEB0-0D57-4C46-9A3A-CA2E40FA33D3}" type="slidenum">
              <a:rPr lang="en-US" smtClean="0"/>
              <a:t>‹#›</a:t>
            </a:fld>
            <a:endParaRPr lang="en-US"/>
          </a:p>
        </p:txBody>
      </p:sp>
    </p:spTree>
    <p:extLst>
      <p:ext uri="{BB962C8B-B14F-4D97-AF65-F5344CB8AC3E}">
        <p14:creationId xmlns:p14="http://schemas.microsoft.com/office/powerpoint/2010/main" val="689389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59683" y="685800"/>
            <a:ext cx="5898356" cy="2400300"/>
          </a:xfrm>
        </p:spPr>
        <p:txBody>
          <a:bodyPr anchor="b"/>
          <a:lstStyle>
            <a:lvl1pPr>
              <a:defRPr sz="4800"/>
            </a:lvl1pPr>
          </a:lstStyle>
          <a:p>
            <a:r>
              <a:rPr lang="en-US"/>
              <a:t>Click to edit Master title style</a:t>
            </a:r>
            <a:endParaRPr lang="en-US" dirty="0"/>
          </a:p>
        </p:txBody>
      </p:sp>
      <p:sp>
        <p:nvSpPr>
          <p:cNvPr id="3" name="Content Placeholder 2"/>
          <p:cNvSpPr>
            <a:spLocks noGrp="1"/>
          </p:cNvSpPr>
          <p:nvPr>
            <p:ph idx="1"/>
          </p:nvPr>
        </p:nvSpPr>
        <p:spPr>
          <a:xfrm>
            <a:off x="7774782" y="1481138"/>
            <a:ext cx="9258300" cy="7310438"/>
          </a:xfrm>
        </p:spPr>
        <p:txBody>
          <a:bodyPr/>
          <a:lstStyle>
            <a:lvl1pPr>
              <a:defRPr sz="4800"/>
            </a:lvl1pPr>
            <a:lvl2pPr>
              <a:defRPr sz="4200"/>
            </a:lvl2pPr>
            <a:lvl3pPr>
              <a:defRPr sz="3600"/>
            </a:lvl3pPr>
            <a:lvl4pPr>
              <a:defRPr sz="3000"/>
            </a:lvl4pPr>
            <a:lvl5pPr>
              <a:defRPr sz="3000"/>
            </a:lvl5pPr>
            <a:lvl6pPr>
              <a:defRPr sz="3000"/>
            </a:lvl6pPr>
            <a:lvl7pPr>
              <a:defRPr sz="3000"/>
            </a:lvl7pPr>
            <a:lvl8pPr>
              <a:defRPr sz="3000"/>
            </a:lvl8pPr>
            <a:lvl9pPr>
              <a:defRPr sz="3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259683" y="3086100"/>
            <a:ext cx="5898356" cy="5717382"/>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n-US"/>
              <a:t>Click to edit Master text styles</a:t>
            </a:r>
          </a:p>
        </p:txBody>
      </p:sp>
      <p:sp>
        <p:nvSpPr>
          <p:cNvPr id="5" name="Date Placeholder 4"/>
          <p:cNvSpPr>
            <a:spLocks noGrp="1"/>
          </p:cNvSpPr>
          <p:nvPr>
            <p:ph type="dt" sz="half" idx="10"/>
          </p:nvPr>
        </p:nvSpPr>
        <p:spPr/>
        <p:txBody>
          <a:bodyPr/>
          <a:lstStyle/>
          <a:p>
            <a:fld id="{22F9278F-9EBE-4712-AB85-1A4E72227909}" type="datetimeFigureOut">
              <a:rPr lang="en-US" smtClean="0"/>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5DEEB0-0D57-4C46-9A3A-CA2E40FA33D3}" type="slidenum">
              <a:rPr lang="en-US" smtClean="0"/>
              <a:t>‹#›</a:t>
            </a:fld>
            <a:endParaRPr lang="en-US"/>
          </a:p>
        </p:txBody>
      </p:sp>
    </p:spTree>
    <p:extLst>
      <p:ext uri="{BB962C8B-B14F-4D97-AF65-F5344CB8AC3E}">
        <p14:creationId xmlns:p14="http://schemas.microsoft.com/office/powerpoint/2010/main" val="3539411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59683" y="685800"/>
            <a:ext cx="5898356" cy="2400300"/>
          </a:xfrm>
        </p:spPr>
        <p:txBody>
          <a:bodyPr anchor="b"/>
          <a:lstStyle>
            <a:lvl1pPr>
              <a:defRPr sz="4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774782" y="1481138"/>
            <a:ext cx="9258300" cy="7310438"/>
          </a:xfrm>
        </p:spPr>
        <p:txBody>
          <a:bodyPr anchor="t"/>
          <a:lstStyle>
            <a:lvl1pPr marL="0" indent="0">
              <a:buNone/>
              <a:defRPr sz="4800"/>
            </a:lvl1pPr>
            <a:lvl2pPr marL="685800" indent="0">
              <a:buNone/>
              <a:defRPr sz="4200"/>
            </a:lvl2pPr>
            <a:lvl3pPr marL="1371600" indent="0">
              <a:buNone/>
              <a:defRPr sz="3600"/>
            </a:lvl3pPr>
            <a:lvl4pPr marL="2057400" indent="0">
              <a:buNone/>
              <a:defRPr sz="3000"/>
            </a:lvl4pPr>
            <a:lvl5pPr marL="2743200" indent="0">
              <a:buNone/>
              <a:defRPr sz="3000"/>
            </a:lvl5pPr>
            <a:lvl6pPr marL="3429000" indent="0">
              <a:buNone/>
              <a:defRPr sz="3000"/>
            </a:lvl6pPr>
            <a:lvl7pPr marL="4114800" indent="0">
              <a:buNone/>
              <a:defRPr sz="3000"/>
            </a:lvl7pPr>
            <a:lvl8pPr marL="4800600" indent="0">
              <a:buNone/>
              <a:defRPr sz="3000"/>
            </a:lvl8pPr>
            <a:lvl9pPr marL="5486400" indent="0">
              <a:buNone/>
              <a:defRPr sz="3000"/>
            </a:lvl9pPr>
          </a:lstStyle>
          <a:p>
            <a:r>
              <a:rPr lang="en-US"/>
              <a:t>Click icon to add picture</a:t>
            </a:r>
            <a:endParaRPr lang="en-US" dirty="0"/>
          </a:p>
        </p:txBody>
      </p:sp>
      <p:sp>
        <p:nvSpPr>
          <p:cNvPr id="4" name="Text Placeholder 3"/>
          <p:cNvSpPr>
            <a:spLocks noGrp="1"/>
          </p:cNvSpPr>
          <p:nvPr>
            <p:ph type="body" sz="half" idx="2"/>
          </p:nvPr>
        </p:nvSpPr>
        <p:spPr>
          <a:xfrm>
            <a:off x="1259683" y="3086100"/>
            <a:ext cx="5898356" cy="5717382"/>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n-US"/>
              <a:t>Click to edit Master text styles</a:t>
            </a:r>
          </a:p>
        </p:txBody>
      </p:sp>
      <p:sp>
        <p:nvSpPr>
          <p:cNvPr id="5" name="Date Placeholder 4"/>
          <p:cNvSpPr>
            <a:spLocks noGrp="1"/>
          </p:cNvSpPr>
          <p:nvPr>
            <p:ph type="dt" sz="half" idx="10"/>
          </p:nvPr>
        </p:nvSpPr>
        <p:spPr/>
        <p:txBody>
          <a:bodyPr/>
          <a:lstStyle/>
          <a:p>
            <a:fld id="{22F9278F-9EBE-4712-AB85-1A4E72227909}" type="datetimeFigureOut">
              <a:rPr lang="en-US" smtClean="0"/>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5DEEB0-0D57-4C46-9A3A-CA2E40FA33D3}" type="slidenum">
              <a:rPr lang="en-US" smtClean="0"/>
              <a:t>‹#›</a:t>
            </a:fld>
            <a:endParaRPr lang="en-US"/>
          </a:p>
        </p:txBody>
      </p:sp>
    </p:spTree>
    <p:extLst>
      <p:ext uri="{BB962C8B-B14F-4D97-AF65-F5344CB8AC3E}">
        <p14:creationId xmlns:p14="http://schemas.microsoft.com/office/powerpoint/2010/main" val="2169299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7300" y="547688"/>
            <a:ext cx="15773400" cy="198834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57300" y="2738438"/>
            <a:ext cx="15773400" cy="65270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7300" y="9534526"/>
            <a:ext cx="4114800" cy="547688"/>
          </a:xfrm>
          <a:prstGeom prst="rect">
            <a:avLst/>
          </a:prstGeom>
        </p:spPr>
        <p:txBody>
          <a:bodyPr vert="horz" lIns="91440" tIns="45720" rIns="91440" bIns="45720" rtlCol="0" anchor="ctr"/>
          <a:lstStyle>
            <a:lvl1pPr algn="l">
              <a:defRPr sz="1800">
                <a:solidFill>
                  <a:schemeClr val="tx1">
                    <a:tint val="75000"/>
                  </a:schemeClr>
                </a:solidFill>
              </a:defRPr>
            </a:lvl1pPr>
          </a:lstStyle>
          <a:p>
            <a:fld id="{22F9278F-9EBE-4712-AB85-1A4E72227909}" type="datetimeFigureOut">
              <a:rPr lang="en-US" smtClean="0"/>
              <a:t>2/20/2020</a:t>
            </a:fld>
            <a:endParaRPr lang="en-US"/>
          </a:p>
        </p:txBody>
      </p:sp>
      <p:sp>
        <p:nvSpPr>
          <p:cNvPr id="5" name="Footer Placeholder 4"/>
          <p:cNvSpPr>
            <a:spLocks noGrp="1"/>
          </p:cNvSpPr>
          <p:nvPr>
            <p:ph type="ftr" sz="quarter" idx="3"/>
          </p:nvPr>
        </p:nvSpPr>
        <p:spPr>
          <a:xfrm>
            <a:off x="6057900" y="9534526"/>
            <a:ext cx="6172200" cy="547688"/>
          </a:xfrm>
          <a:prstGeom prst="rect">
            <a:avLst/>
          </a:prstGeom>
        </p:spPr>
        <p:txBody>
          <a:bodyPr vert="horz" lIns="91440" tIns="45720" rIns="91440" bIns="45720" rtlCol="0" anchor="ctr"/>
          <a:lstStyle>
            <a:lvl1pPr algn="ctr">
              <a:defRPr sz="1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2915900" y="9534526"/>
            <a:ext cx="4114800" cy="547688"/>
          </a:xfrm>
          <a:prstGeom prst="rect">
            <a:avLst/>
          </a:prstGeom>
        </p:spPr>
        <p:txBody>
          <a:bodyPr vert="horz" lIns="91440" tIns="45720" rIns="91440" bIns="45720" rtlCol="0" anchor="ctr"/>
          <a:lstStyle>
            <a:lvl1pPr algn="r">
              <a:defRPr sz="1800">
                <a:solidFill>
                  <a:schemeClr val="tx1">
                    <a:tint val="75000"/>
                  </a:schemeClr>
                </a:solidFill>
              </a:defRPr>
            </a:lvl1pPr>
          </a:lstStyle>
          <a:p>
            <a:fld id="{685DEEB0-0D57-4C46-9A3A-CA2E40FA33D3}" type="slidenum">
              <a:rPr lang="en-US" smtClean="0"/>
              <a:t>‹#›</a:t>
            </a:fld>
            <a:endParaRPr lang="en-US"/>
          </a:p>
        </p:txBody>
      </p:sp>
    </p:spTree>
    <p:extLst>
      <p:ext uri="{BB962C8B-B14F-4D97-AF65-F5344CB8AC3E}">
        <p14:creationId xmlns:p14="http://schemas.microsoft.com/office/powerpoint/2010/main" val="1982568272"/>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68" r:id="rId14"/>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Title Text">
            <a:extLst>
              <a:ext uri="{FF2B5EF4-FFF2-40B4-BE49-F238E27FC236}">
                <a16:creationId xmlns:a16="http://schemas.microsoft.com/office/drawing/2014/main" id="{094646B9-C0C8-41FD-9594-3B3E7F0CFEFA}"/>
              </a:ext>
            </a:extLst>
          </p:cNvPr>
          <p:cNvSpPr>
            <a:spLocks noChangeArrowheads="1"/>
          </p:cNvSpPr>
          <p:nvPr/>
        </p:nvSpPr>
        <p:spPr bwMode="auto">
          <a:xfrm>
            <a:off x="1791404" y="4112399"/>
            <a:ext cx="5944687" cy="3575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r">
              <a:lnSpc>
                <a:spcPts val="9294"/>
              </a:lnSpc>
            </a:pPr>
            <a:r>
              <a:rPr lang="en-US" altLang="en-US" sz="13207" b="1" spc="73" dirty="0">
                <a:solidFill>
                  <a:schemeClr val="accent2"/>
                </a:solidFill>
                <a:latin typeface="Calibri" panose="020F0502020204030204" pitchFamily="34" charset="0"/>
                <a:cs typeface="Calibri" panose="020F0502020204030204" pitchFamily="34" charset="0"/>
              </a:rPr>
              <a:t>EASY DESIGN</a:t>
            </a:r>
            <a:br>
              <a:rPr lang="en-US" altLang="en-US" sz="8805" b="1" spc="73" dirty="0">
                <a:solidFill>
                  <a:schemeClr val="bg1"/>
                </a:solidFill>
                <a:latin typeface="Calibri" panose="020F0502020204030204" pitchFamily="34" charset="0"/>
                <a:cs typeface="Calibri" panose="020F0502020204030204" pitchFamily="34" charset="0"/>
              </a:rPr>
            </a:br>
            <a:endParaRPr lang="en-US" altLang="en-US" sz="8805" b="1" spc="73" dirty="0">
              <a:solidFill>
                <a:srgbClr val="FFD602"/>
              </a:solidFill>
              <a:latin typeface="Calibri" panose="020F0502020204030204" pitchFamily="34" charset="0"/>
              <a:cs typeface="Calibri" panose="020F0502020204030204" pitchFamily="34" charset="0"/>
            </a:endParaRPr>
          </a:p>
        </p:txBody>
      </p:sp>
      <p:sp>
        <p:nvSpPr>
          <p:cNvPr id="24" name="Title Text">
            <a:extLst>
              <a:ext uri="{FF2B5EF4-FFF2-40B4-BE49-F238E27FC236}">
                <a16:creationId xmlns:a16="http://schemas.microsoft.com/office/drawing/2014/main" id="{69B1E2FA-24CB-4B2D-853D-2431CD3341A6}"/>
              </a:ext>
            </a:extLst>
          </p:cNvPr>
          <p:cNvSpPr>
            <a:spLocks noChangeArrowheads="1"/>
          </p:cNvSpPr>
          <p:nvPr/>
        </p:nvSpPr>
        <p:spPr bwMode="auto">
          <a:xfrm>
            <a:off x="4907158" y="3034548"/>
            <a:ext cx="3342389" cy="904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lnSpc>
                <a:spcPts val="7337"/>
              </a:lnSpc>
            </a:pPr>
            <a:r>
              <a:rPr lang="en-US" altLang="en-US" sz="5870" b="1" spc="73" dirty="0">
                <a:solidFill>
                  <a:schemeClr val="accent1"/>
                </a:solidFill>
                <a:latin typeface="Calibri" panose="020F0502020204030204" pitchFamily="34" charset="0"/>
                <a:cs typeface="Calibri" panose="020F0502020204030204" pitchFamily="34" charset="0"/>
              </a:rPr>
              <a:t>Your</a:t>
            </a:r>
          </a:p>
        </p:txBody>
      </p:sp>
      <p:sp>
        <p:nvSpPr>
          <p:cNvPr id="8" name="Freeform 5">
            <a:extLst>
              <a:ext uri="{FF2B5EF4-FFF2-40B4-BE49-F238E27FC236}">
                <a16:creationId xmlns:a16="http://schemas.microsoft.com/office/drawing/2014/main" id="{3B082B27-FF11-4B71-B33E-0CE0213D8D41}"/>
              </a:ext>
            </a:extLst>
          </p:cNvPr>
          <p:cNvSpPr>
            <a:spLocks/>
          </p:cNvSpPr>
          <p:nvPr/>
        </p:nvSpPr>
        <p:spPr bwMode="auto">
          <a:xfrm>
            <a:off x="1" y="0"/>
            <a:ext cx="9147379"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1"/>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33" name="Callout Text" hidden="1">
            <a:extLst>
              <a:ext uri="{FF2B5EF4-FFF2-40B4-BE49-F238E27FC236}">
                <a16:creationId xmlns:a16="http://schemas.microsoft.com/office/drawing/2014/main" id="{B6F959A3-D223-477B-8394-88BD02F24913}"/>
              </a:ext>
            </a:extLst>
          </p:cNvPr>
          <p:cNvSpPr/>
          <p:nvPr/>
        </p:nvSpPr>
        <p:spPr>
          <a:xfrm>
            <a:off x="1392268" y="5647021"/>
            <a:ext cx="6419391" cy="3439439"/>
          </a:xfrm>
          <a:prstGeom prst="wedgeRectCallout">
            <a:avLst>
              <a:gd name="adj1" fmla="val 45993"/>
              <a:gd name="adj2" fmla="val -84721"/>
            </a:avLst>
          </a:prstGeom>
          <a:solidFill>
            <a:schemeClr val="bg1">
              <a:alpha val="8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935" b="1" dirty="0">
                <a:solidFill>
                  <a:schemeClr val="accent1"/>
                </a:solidFill>
              </a:rPr>
              <a:t>NOTE: </a:t>
            </a:r>
            <a:r>
              <a:rPr lang="en-US" sz="2935" b="1" dirty="0">
                <a:solidFill>
                  <a:schemeClr val="tx1"/>
                </a:solidFill>
              </a:rPr>
              <a:t>You can change/edit all of the text in this presentation. Simply double click in the text box and start typing. Don’t forget to stretch the box if you need more room from left to right.</a:t>
            </a:r>
            <a:br>
              <a:rPr lang="en-US" sz="2935" b="1" dirty="0">
                <a:solidFill>
                  <a:schemeClr val="tx1"/>
                </a:solidFill>
              </a:rPr>
            </a:br>
            <a:r>
              <a:rPr lang="en-US" sz="2935" b="1" dirty="0">
                <a:solidFill>
                  <a:schemeClr val="tx1"/>
                </a:solidFill>
              </a:rPr>
              <a:t>Or the text will drop to the next line, which is fine too </a:t>
            </a:r>
            <a:r>
              <a:rPr lang="en-US" sz="2935" b="1" dirty="0">
                <a:solidFill>
                  <a:schemeClr val="tx1"/>
                </a:solidFill>
                <a:sym typeface="Wingdings" panose="05000000000000000000" pitchFamily="2" charset="2"/>
              </a:rPr>
              <a:t></a:t>
            </a:r>
            <a:endParaRPr lang="en-US" sz="2935" b="1" dirty="0">
              <a:solidFill>
                <a:schemeClr val="tx1"/>
              </a:solidFill>
            </a:endParaRPr>
          </a:p>
        </p:txBody>
      </p:sp>
      <p:sp>
        <p:nvSpPr>
          <p:cNvPr id="12" name="TextBox 11">
            <a:extLst>
              <a:ext uri="{FF2B5EF4-FFF2-40B4-BE49-F238E27FC236}">
                <a16:creationId xmlns:a16="http://schemas.microsoft.com/office/drawing/2014/main" id="{05A1E679-CD9D-4F99-9454-DB9B49E63E64}"/>
              </a:ext>
            </a:extLst>
          </p:cNvPr>
          <p:cNvSpPr txBox="1"/>
          <p:nvPr/>
        </p:nvSpPr>
        <p:spPr>
          <a:xfrm>
            <a:off x="10005842" y="4640993"/>
            <a:ext cx="7233252" cy="1637279"/>
          </a:xfrm>
          <a:prstGeom prst="rect">
            <a:avLst/>
          </a:prstGeom>
          <a:noFill/>
          <a:ln>
            <a:noFill/>
          </a:ln>
          <a:effectLst>
            <a:innerShdw blurRad="63500" dist="50800" dir="13500000">
              <a:prstClr val="black">
                <a:alpha val="50000"/>
              </a:prstClr>
            </a:innerShdw>
          </a:effectLst>
        </p:spPr>
        <p:txBody>
          <a:bodyPr wrap="square" rtlCol="0">
            <a:spAutoFit/>
          </a:bodyPr>
          <a:lstStyle/>
          <a:p>
            <a:pPr algn="ctr">
              <a:lnSpc>
                <a:spcPts val="3962"/>
              </a:lnSpc>
            </a:pPr>
            <a:r>
              <a:rPr lang="en-US" sz="3913" kern="500" dirty="0">
                <a:ln w="15875">
                  <a:noFill/>
                  <a:round/>
                </a:ln>
                <a:latin typeface="+mj-lt"/>
                <a:cs typeface="Calibri" panose="020F0502020204030204" pitchFamily="34" charset="0"/>
              </a:rPr>
              <a:t>HERE IS A FINE PLACE FOR YOUR  SECONDARY TEXT, </a:t>
            </a:r>
          </a:p>
          <a:p>
            <a:pPr algn="ctr">
              <a:lnSpc>
                <a:spcPts val="3962"/>
              </a:lnSpc>
            </a:pPr>
            <a:r>
              <a:rPr lang="en-US" sz="3913" kern="500" dirty="0">
                <a:ln w="15875">
                  <a:noFill/>
                  <a:round/>
                </a:ln>
                <a:latin typeface="+mj-lt"/>
                <a:cs typeface="Calibri" panose="020F0502020204030204" pitchFamily="34" charset="0"/>
              </a:rPr>
              <a:t>AN EXAMPLE RIGHT HERE.</a:t>
            </a:r>
            <a:endParaRPr lang="en-US" sz="3913" kern="500" dirty="0">
              <a:ln w="15875">
                <a:noFill/>
                <a:round/>
              </a:ln>
              <a:latin typeface="+mj-lt"/>
              <a:cs typeface="Calibri Light" panose="020F0302020204030204" pitchFamily="34" charset="0"/>
            </a:endParaRPr>
          </a:p>
        </p:txBody>
      </p:sp>
      <p:sp>
        <p:nvSpPr>
          <p:cNvPr id="15" name="Rectangle: Rounded Corners 14">
            <a:extLst>
              <a:ext uri="{FF2B5EF4-FFF2-40B4-BE49-F238E27FC236}">
                <a16:creationId xmlns:a16="http://schemas.microsoft.com/office/drawing/2014/main" id="{4CEC6437-5D50-411D-B988-CF288EFFB64D}"/>
              </a:ext>
            </a:extLst>
          </p:cNvPr>
          <p:cNvSpPr/>
          <p:nvPr/>
        </p:nvSpPr>
        <p:spPr>
          <a:xfrm>
            <a:off x="8363038" y="5167890"/>
            <a:ext cx="260880" cy="260880"/>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16" name="Rectangle: Rounded Corners 15">
            <a:extLst>
              <a:ext uri="{FF2B5EF4-FFF2-40B4-BE49-F238E27FC236}">
                <a16:creationId xmlns:a16="http://schemas.microsoft.com/office/drawing/2014/main" id="{332E2ACF-C61B-498F-A761-CD9848828678}"/>
              </a:ext>
            </a:extLst>
          </p:cNvPr>
          <p:cNvSpPr/>
          <p:nvPr/>
        </p:nvSpPr>
        <p:spPr>
          <a:xfrm>
            <a:off x="8788113" y="5167890"/>
            <a:ext cx="260880" cy="26088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17" name="Rectangle: Rounded Corners 16">
            <a:extLst>
              <a:ext uri="{FF2B5EF4-FFF2-40B4-BE49-F238E27FC236}">
                <a16:creationId xmlns:a16="http://schemas.microsoft.com/office/drawing/2014/main" id="{EEA29CF5-01AF-4FFC-AE07-544A8FD3DA4B}"/>
              </a:ext>
            </a:extLst>
          </p:cNvPr>
          <p:cNvSpPr/>
          <p:nvPr/>
        </p:nvSpPr>
        <p:spPr>
          <a:xfrm>
            <a:off x="9213188" y="5167890"/>
            <a:ext cx="260880" cy="2608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18" name="Rectangle: Rounded Corners 17">
            <a:extLst>
              <a:ext uri="{FF2B5EF4-FFF2-40B4-BE49-F238E27FC236}">
                <a16:creationId xmlns:a16="http://schemas.microsoft.com/office/drawing/2014/main" id="{45836C1B-A887-454A-8C90-9F5335412347}"/>
              </a:ext>
            </a:extLst>
          </p:cNvPr>
          <p:cNvSpPr/>
          <p:nvPr/>
        </p:nvSpPr>
        <p:spPr>
          <a:xfrm>
            <a:off x="9638264" y="5167890"/>
            <a:ext cx="260880" cy="26088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37" name="Freeform: Shape 36">
            <a:extLst>
              <a:ext uri="{FF2B5EF4-FFF2-40B4-BE49-F238E27FC236}">
                <a16:creationId xmlns:a16="http://schemas.microsoft.com/office/drawing/2014/main" id="{21FD81BF-392A-4EC8-9D38-47DE5BD4EF57}"/>
              </a:ext>
            </a:extLst>
          </p:cNvPr>
          <p:cNvSpPr/>
          <p:nvPr/>
        </p:nvSpPr>
        <p:spPr>
          <a:xfrm>
            <a:off x="3626059" y="3081679"/>
            <a:ext cx="386258" cy="1861303"/>
          </a:xfrm>
          <a:custGeom>
            <a:avLst/>
            <a:gdLst>
              <a:gd name="connsiteX0" fmla="*/ 523486 w 526904"/>
              <a:gd name="connsiteY0" fmla="*/ 0 h 2539047"/>
              <a:gd name="connsiteX1" fmla="*/ 526855 w 526904"/>
              <a:gd name="connsiteY1" fmla="*/ 2029908 h 2539047"/>
              <a:gd name="connsiteX2" fmla="*/ 0 w 526904"/>
              <a:gd name="connsiteY2" fmla="*/ 2539047 h 2539047"/>
              <a:gd name="connsiteX3" fmla="*/ 4403 w 526904"/>
              <a:gd name="connsiteY3" fmla="*/ 882629 h 2539047"/>
              <a:gd name="connsiteX4" fmla="*/ 132824 w 526904"/>
              <a:gd name="connsiteY4" fmla="*/ 882629 h 2539047"/>
              <a:gd name="connsiteX5" fmla="*/ 4765 w 526904"/>
              <a:gd name="connsiteY5" fmla="*/ 746482 h 2539047"/>
              <a:gd name="connsiteX6" fmla="*/ 5033 w 526904"/>
              <a:gd name="connsiteY6" fmla="*/ 645599 h 2539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04" h="2539047">
                <a:moveTo>
                  <a:pt x="523486" y="0"/>
                </a:moveTo>
                <a:cubicBezTo>
                  <a:pt x="522918" y="407716"/>
                  <a:pt x="527424" y="1622192"/>
                  <a:pt x="526855" y="2029908"/>
                </a:cubicBezTo>
                <a:lnTo>
                  <a:pt x="0" y="2539047"/>
                </a:lnTo>
                <a:lnTo>
                  <a:pt x="4403" y="882629"/>
                </a:lnTo>
                <a:lnTo>
                  <a:pt x="132824" y="882629"/>
                </a:lnTo>
                <a:lnTo>
                  <a:pt x="4765" y="746482"/>
                </a:lnTo>
                <a:lnTo>
                  <a:pt x="5033" y="64559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61"/>
          </a:p>
        </p:txBody>
      </p:sp>
      <p:sp>
        <p:nvSpPr>
          <p:cNvPr id="38" name="Freeform: Shape 37">
            <a:extLst>
              <a:ext uri="{FF2B5EF4-FFF2-40B4-BE49-F238E27FC236}">
                <a16:creationId xmlns:a16="http://schemas.microsoft.com/office/drawing/2014/main" id="{785710E9-AB55-43E0-8E01-8AC056A8072F}"/>
              </a:ext>
            </a:extLst>
          </p:cNvPr>
          <p:cNvSpPr/>
          <p:nvPr/>
        </p:nvSpPr>
        <p:spPr>
          <a:xfrm>
            <a:off x="2635466" y="3682408"/>
            <a:ext cx="423113" cy="1266058"/>
          </a:xfrm>
          <a:custGeom>
            <a:avLst/>
            <a:gdLst>
              <a:gd name="connsiteX0" fmla="*/ 518453 w 577178"/>
              <a:gd name="connsiteY0" fmla="*/ 0 h 1727061"/>
              <a:gd name="connsiteX1" fmla="*/ 518007 w 577178"/>
              <a:gd name="connsiteY1" fmla="*/ 275532 h 1727061"/>
              <a:gd name="connsiteX2" fmla="*/ 573534 w 577178"/>
              <a:gd name="connsiteY2" fmla="*/ 275916 h 1727061"/>
              <a:gd name="connsiteX3" fmla="*/ 577178 w 577178"/>
              <a:gd name="connsiteY3" fmla="*/ 275999 h 1727061"/>
              <a:gd name="connsiteX4" fmla="*/ 375271 w 577178"/>
              <a:gd name="connsiteY4" fmla="*/ 490659 h 1727061"/>
              <a:gd name="connsiteX5" fmla="*/ 507984 w 577178"/>
              <a:gd name="connsiteY5" fmla="*/ 490659 h 1727061"/>
              <a:gd name="connsiteX6" fmla="*/ 507984 w 577178"/>
              <a:gd name="connsiteY6" fmla="*/ 1234867 h 1727061"/>
              <a:gd name="connsiteX7" fmla="*/ 8930 w 577178"/>
              <a:gd name="connsiteY7" fmla="*/ 1727061 h 1727061"/>
              <a:gd name="connsiteX8" fmla="*/ 0 w 577178"/>
              <a:gd name="connsiteY8" fmla="*/ 645599 h 1727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7178" h="1727061">
                <a:moveTo>
                  <a:pt x="518453" y="0"/>
                </a:moveTo>
                <a:cubicBezTo>
                  <a:pt x="515490" y="67696"/>
                  <a:pt x="520686" y="103206"/>
                  <a:pt x="518007" y="275532"/>
                </a:cubicBezTo>
                <a:cubicBezTo>
                  <a:pt x="543457" y="274374"/>
                  <a:pt x="553221" y="275220"/>
                  <a:pt x="573534" y="275916"/>
                </a:cubicBezTo>
                <a:lnTo>
                  <a:pt x="577178" y="275999"/>
                </a:lnTo>
                <a:lnTo>
                  <a:pt x="375271" y="490659"/>
                </a:lnTo>
                <a:lnTo>
                  <a:pt x="507984" y="490659"/>
                </a:lnTo>
                <a:lnTo>
                  <a:pt x="507984" y="1234867"/>
                </a:lnTo>
                <a:lnTo>
                  <a:pt x="8930" y="1727061"/>
                </a:lnTo>
                <a:cubicBezTo>
                  <a:pt x="7428" y="1350224"/>
                  <a:pt x="1502" y="1022436"/>
                  <a:pt x="0" y="645599"/>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61"/>
          </a:p>
        </p:txBody>
      </p:sp>
      <p:sp>
        <p:nvSpPr>
          <p:cNvPr id="39" name="Freeform: Shape 38">
            <a:extLst>
              <a:ext uri="{FF2B5EF4-FFF2-40B4-BE49-F238E27FC236}">
                <a16:creationId xmlns:a16="http://schemas.microsoft.com/office/drawing/2014/main" id="{24E6C7E2-9631-4C7B-AF7C-A861D1646F2C}"/>
              </a:ext>
            </a:extLst>
          </p:cNvPr>
          <p:cNvSpPr/>
          <p:nvPr/>
        </p:nvSpPr>
        <p:spPr>
          <a:xfrm>
            <a:off x="3129684" y="3373656"/>
            <a:ext cx="414715" cy="1574050"/>
          </a:xfrm>
          <a:custGeom>
            <a:avLst/>
            <a:gdLst>
              <a:gd name="connsiteX0" fmla="*/ 518453 w 565722"/>
              <a:gd name="connsiteY0" fmla="*/ 0 h 2147199"/>
              <a:gd name="connsiteX1" fmla="*/ 518007 w 565722"/>
              <a:gd name="connsiteY1" fmla="*/ 275532 h 2147199"/>
              <a:gd name="connsiteX2" fmla="*/ 555766 w 565722"/>
              <a:gd name="connsiteY2" fmla="*/ 275250 h 2147199"/>
              <a:gd name="connsiteX3" fmla="*/ 565722 w 565722"/>
              <a:gd name="connsiteY3" fmla="*/ 275623 h 2147199"/>
              <a:gd name="connsiteX4" fmla="*/ 372806 w 565722"/>
              <a:gd name="connsiteY4" fmla="*/ 480724 h 2147199"/>
              <a:gd name="connsiteX5" fmla="*/ 505519 w 565722"/>
              <a:gd name="connsiteY5" fmla="*/ 480724 h 2147199"/>
              <a:gd name="connsiteX6" fmla="*/ 505519 w 565722"/>
              <a:gd name="connsiteY6" fmla="*/ 1682977 h 2147199"/>
              <a:gd name="connsiteX7" fmla="*/ 3901 w 565722"/>
              <a:gd name="connsiteY7" fmla="*/ 2147199 h 2147199"/>
              <a:gd name="connsiteX8" fmla="*/ 3901 w 565722"/>
              <a:gd name="connsiteY8" fmla="*/ 913826 h 2147199"/>
              <a:gd name="connsiteX9" fmla="*/ 136614 w 565722"/>
              <a:gd name="connsiteY9" fmla="*/ 913826 h 2147199"/>
              <a:gd name="connsiteX10" fmla="*/ 0 w 565722"/>
              <a:gd name="connsiteY10" fmla="*/ 768584 h 2147199"/>
              <a:gd name="connsiteX11" fmla="*/ 0 w 565722"/>
              <a:gd name="connsiteY11" fmla="*/ 645599 h 21471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65722" h="2147199">
                <a:moveTo>
                  <a:pt x="518453" y="0"/>
                </a:moveTo>
                <a:cubicBezTo>
                  <a:pt x="515490" y="67696"/>
                  <a:pt x="520686" y="103206"/>
                  <a:pt x="518007" y="275532"/>
                </a:cubicBezTo>
                <a:cubicBezTo>
                  <a:pt x="534974" y="274760"/>
                  <a:pt x="544969" y="274879"/>
                  <a:pt x="555766" y="275250"/>
                </a:cubicBezTo>
                <a:lnTo>
                  <a:pt x="565722" y="275623"/>
                </a:lnTo>
                <a:lnTo>
                  <a:pt x="372806" y="480724"/>
                </a:lnTo>
                <a:lnTo>
                  <a:pt x="505519" y="480724"/>
                </a:lnTo>
                <a:lnTo>
                  <a:pt x="505519" y="1682977"/>
                </a:lnTo>
                <a:lnTo>
                  <a:pt x="3901" y="2147199"/>
                </a:lnTo>
                <a:lnTo>
                  <a:pt x="3901" y="913826"/>
                </a:lnTo>
                <a:lnTo>
                  <a:pt x="136614" y="913826"/>
                </a:lnTo>
                <a:lnTo>
                  <a:pt x="0" y="768584"/>
                </a:lnTo>
                <a:lnTo>
                  <a:pt x="0" y="64559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61"/>
          </a:p>
        </p:txBody>
      </p:sp>
      <p:sp>
        <p:nvSpPr>
          <p:cNvPr id="40" name="Arrow: Up 39">
            <a:extLst>
              <a:ext uri="{FF2B5EF4-FFF2-40B4-BE49-F238E27FC236}">
                <a16:creationId xmlns:a16="http://schemas.microsoft.com/office/drawing/2014/main" id="{6A9DDF56-32A0-4FB2-992E-11B572538ECD}"/>
              </a:ext>
            </a:extLst>
          </p:cNvPr>
          <p:cNvSpPr/>
          <p:nvPr/>
        </p:nvSpPr>
        <p:spPr>
          <a:xfrm>
            <a:off x="2944661" y="3889706"/>
            <a:ext cx="317806" cy="1052798"/>
          </a:xfrm>
          <a:prstGeom prst="upArrow">
            <a:avLst>
              <a:gd name="adj1" fmla="val 38775"/>
              <a:gd name="adj2" fmla="val 53158"/>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61"/>
          </a:p>
        </p:txBody>
      </p:sp>
      <p:sp>
        <p:nvSpPr>
          <p:cNvPr id="41" name="Arrow: Up 40">
            <a:extLst>
              <a:ext uri="{FF2B5EF4-FFF2-40B4-BE49-F238E27FC236}">
                <a16:creationId xmlns:a16="http://schemas.microsoft.com/office/drawing/2014/main" id="{CEBE03EF-7AB7-4FF3-930B-6FF1CB6E12C6}"/>
              </a:ext>
            </a:extLst>
          </p:cNvPr>
          <p:cNvSpPr/>
          <p:nvPr/>
        </p:nvSpPr>
        <p:spPr>
          <a:xfrm>
            <a:off x="3436705" y="3577513"/>
            <a:ext cx="317806" cy="1364993"/>
          </a:xfrm>
          <a:prstGeom prst="upArrow">
            <a:avLst>
              <a:gd name="adj1" fmla="val 38775"/>
              <a:gd name="adj2" fmla="val 53158"/>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61"/>
          </a:p>
        </p:txBody>
      </p:sp>
      <p:sp>
        <p:nvSpPr>
          <p:cNvPr id="45" name="Freeform 5">
            <a:extLst>
              <a:ext uri="{FF2B5EF4-FFF2-40B4-BE49-F238E27FC236}">
                <a16:creationId xmlns:a16="http://schemas.microsoft.com/office/drawing/2014/main" id="{BFDA190E-567A-4405-9AFB-FAC54601DABD}"/>
              </a:ext>
            </a:extLst>
          </p:cNvPr>
          <p:cNvSpPr>
            <a:spLocks/>
          </p:cNvSpPr>
          <p:nvPr/>
        </p:nvSpPr>
        <p:spPr bwMode="auto">
          <a:xfrm>
            <a:off x="1216832" y="1880626"/>
            <a:ext cx="4157393" cy="239123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40" h="2161">
                <a:moveTo>
                  <a:pt x="0" y="2161"/>
                </a:moveTo>
                <a:cubicBezTo>
                  <a:pt x="0" y="1598"/>
                  <a:pt x="0" y="269"/>
                  <a:pt x="0" y="0"/>
                </a:cubicBezTo>
                <a:cubicBezTo>
                  <a:pt x="416" y="0"/>
                  <a:pt x="3658" y="0"/>
                  <a:pt x="3840" y="0"/>
                </a:cubicBezTo>
                <a:cubicBezTo>
                  <a:pt x="3840" y="38"/>
                  <a:pt x="3840" y="126"/>
                  <a:pt x="3840" y="167"/>
                </a:cubicBezTo>
                <a:cubicBezTo>
                  <a:pt x="3779" y="167"/>
                  <a:pt x="730" y="167"/>
                  <a:pt x="534" y="167"/>
                </a:cubicBezTo>
                <a:cubicBezTo>
                  <a:pt x="253" y="167"/>
                  <a:pt x="167" y="277"/>
                  <a:pt x="167" y="563"/>
                </a:cubicBezTo>
                <a:cubicBezTo>
                  <a:pt x="167" y="814"/>
                  <a:pt x="167" y="2091"/>
                  <a:pt x="167" y="2160"/>
                </a:cubicBezTo>
                <a:cubicBezTo>
                  <a:pt x="94" y="2160"/>
                  <a:pt x="0" y="2161"/>
                  <a:pt x="0" y="2161"/>
                </a:cubicBezTo>
                <a:close/>
              </a:path>
            </a:pathLst>
          </a:custGeom>
          <a:solidFill>
            <a:schemeClr val="accent1"/>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48" name="Freeform 5">
            <a:extLst>
              <a:ext uri="{FF2B5EF4-FFF2-40B4-BE49-F238E27FC236}">
                <a16:creationId xmlns:a16="http://schemas.microsoft.com/office/drawing/2014/main" id="{ED67DD07-8FA2-4F9C-BE71-5A43B877B1A5}"/>
              </a:ext>
            </a:extLst>
          </p:cNvPr>
          <p:cNvSpPr>
            <a:spLocks/>
          </p:cNvSpPr>
          <p:nvPr/>
        </p:nvSpPr>
        <p:spPr bwMode="auto">
          <a:xfrm rot="10800000">
            <a:off x="12963132" y="6012461"/>
            <a:ext cx="4157393" cy="239123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40" h="2161">
                <a:moveTo>
                  <a:pt x="0" y="2161"/>
                </a:moveTo>
                <a:cubicBezTo>
                  <a:pt x="0" y="1598"/>
                  <a:pt x="0" y="269"/>
                  <a:pt x="0" y="0"/>
                </a:cubicBezTo>
                <a:cubicBezTo>
                  <a:pt x="416" y="0"/>
                  <a:pt x="3658" y="0"/>
                  <a:pt x="3840" y="0"/>
                </a:cubicBezTo>
                <a:cubicBezTo>
                  <a:pt x="3840" y="38"/>
                  <a:pt x="3840" y="126"/>
                  <a:pt x="3840" y="167"/>
                </a:cubicBezTo>
                <a:cubicBezTo>
                  <a:pt x="3779" y="167"/>
                  <a:pt x="730" y="167"/>
                  <a:pt x="534" y="167"/>
                </a:cubicBezTo>
                <a:cubicBezTo>
                  <a:pt x="253" y="167"/>
                  <a:pt x="167" y="277"/>
                  <a:pt x="167" y="563"/>
                </a:cubicBezTo>
                <a:cubicBezTo>
                  <a:pt x="167" y="814"/>
                  <a:pt x="167" y="2091"/>
                  <a:pt x="167" y="2160"/>
                </a:cubicBezTo>
                <a:cubicBezTo>
                  <a:pt x="94" y="2160"/>
                  <a:pt x="0" y="2161"/>
                  <a:pt x="0" y="2161"/>
                </a:cubicBezTo>
                <a:close/>
              </a:path>
            </a:pathLst>
          </a:custGeom>
          <a:solidFill>
            <a:schemeClr val="accent2"/>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23" name="Freeform 5">
            <a:extLst>
              <a:ext uri="{FF2B5EF4-FFF2-40B4-BE49-F238E27FC236}">
                <a16:creationId xmlns:a16="http://schemas.microsoft.com/office/drawing/2014/main" id="{FFFBA7EA-9A91-4EA5-A42E-31C6EE8F3AF3}"/>
              </a:ext>
            </a:extLst>
          </p:cNvPr>
          <p:cNvSpPr>
            <a:spLocks/>
          </p:cNvSpPr>
          <p:nvPr/>
        </p:nvSpPr>
        <p:spPr bwMode="auto">
          <a:xfrm flipH="1">
            <a:off x="9144000" y="0"/>
            <a:ext cx="9144000"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2"/>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25" name="Freeform 5">
            <a:extLst>
              <a:ext uri="{FF2B5EF4-FFF2-40B4-BE49-F238E27FC236}">
                <a16:creationId xmlns:a16="http://schemas.microsoft.com/office/drawing/2014/main" id="{5AB1C827-F11E-4980-BF5F-0C8F34F7CE95}"/>
              </a:ext>
            </a:extLst>
          </p:cNvPr>
          <p:cNvSpPr>
            <a:spLocks/>
          </p:cNvSpPr>
          <p:nvPr/>
        </p:nvSpPr>
        <p:spPr bwMode="auto">
          <a:xfrm rot="10800000">
            <a:off x="9140621" y="5141911"/>
            <a:ext cx="9147379"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1"/>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26" name="Freeform 5">
            <a:extLst>
              <a:ext uri="{FF2B5EF4-FFF2-40B4-BE49-F238E27FC236}">
                <a16:creationId xmlns:a16="http://schemas.microsoft.com/office/drawing/2014/main" id="{042FB5EC-DA05-466E-BA38-057D9E3DA6B4}"/>
              </a:ext>
            </a:extLst>
          </p:cNvPr>
          <p:cNvSpPr>
            <a:spLocks/>
          </p:cNvSpPr>
          <p:nvPr/>
        </p:nvSpPr>
        <p:spPr bwMode="auto">
          <a:xfrm rot="10800000" flipH="1">
            <a:off x="1" y="5141911"/>
            <a:ext cx="9144000"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2"/>
          </a:solidFill>
          <a:ln>
            <a:noFill/>
          </a:ln>
        </p:spPr>
        <p:txBody>
          <a:bodyPr vert="horz" wrap="square" lIns="89452" tIns="44726" rIns="89452" bIns="44726" numCol="1" anchor="t" anchorCtr="0" compatLnSpc="1">
            <a:prstTxWarp prst="textNoShape">
              <a:avLst/>
            </a:prstTxWarp>
          </a:bodyPr>
          <a:lstStyle/>
          <a:p>
            <a:endParaRPr lang="en-US" sz="1761"/>
          </a:p>
        </p:txBody>
      </p:sp>
    </p:spTree>
    <p:extLst>
      <p:ext uri="{BB962C8B-B14F-4D97-AF65-F5344CB8AC3E}">
        <p14:creationId xmlns:p14="http://schemas.microsoft.com/office/powerpoint/2010/main" val="192122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200"/>
                                  </p:stCondLst>
                                  <p:childTnLst>
                                    <p:set>
                                      <p:cBhvr>
                                        <p:cTn id="6" dur="1" fill="hold">
                                          <p:stCondLst>
                                            <p:cond delay="0"/>
                                          </p:stCondLst>
                                        </p:cTn>
                                        <p:tgtEl>
                                          <p:spTgt spid="45"/>
                                        </p:tgtEl>
                                        <p:attrNameLst>
                                          <p:attrName>style.visibility</p:attrName>
                                        </p:attrNameLst>
                                      </p:cBhvr>
                                      <p:to>
                                        <p:strVal val="visible"/>
                                      </p:to>
                                    </p:set>
                                    <p:animEffect transition="in" filter="strips(downLeft)">
                                      <p:cBhvr>
                                        <p:cTn id="7" dur="500"/>
                                        <p:tgtEl>
                                          <p:spTgt spid="45"/>
                                        </p:tgtEl>
                                      </p:cBhvr>
                                    </p:animEffect>
                                  </p:childTnLst>
                                </p:cTn>
                              </p:par>
                              <p:par>
                                <p:cTn id="8" presetID="17" presetClass="entr" presetSubtype="10" fill="hold" grpId="0" nodeType="withEffect">
                                  <p:stCondLst>
                                    <p:cond delay="200"/>
                                  </p:stCondLst>
                                  <p:childTnLst>
                                    <p:set>
                                      <p:cBhvr>
                                        <p:cTn id="9" dur="1" fill="hold">
                                          <p:stCondLst>
                                            <p:cond delay="0"/>
                                          </p:stCondLst>
                                        </p:cTn>
                                        <p:tgtEl>
                                          <p:spTgt spid="37"/>
                                        </p:tgtEl>
                                        <p:attrNameLst>
                                          <p:attrName>style.visibility</p:attrName>
                                        </p:attrNameLst>
                                      </p:cBhvr>
                                      <p:to>
                                        <p:strVal val="visible"/>
                                      </p:to>
                                    </p:set>
                                    <p:anim calcmode="lin" valueType="num">
                                      <p:cBhvr>
                                        <p:cTn id="10" dur="500" fill="hold"/>
                                        <p:tgtEl>
                                          <p:spTgt spid="37"/>
                                        </p:tgtEl>
                                        <p:attrNameLst>
                                          <p:attrName>ppt_w</p:attrName>
                                        </p:attrNameLst>
                                      </p:cBhvr>
                                      <p:tavLst>
                                        <p:tav tm="0">
                                          <p:val>
                                            <p:fltVal val="0"/>
                                          </p:val>
                                        </p:tav>
                                        <p:tav tm="100000">
                                          <p:val>
                                            <p:strVal val="#ppt_w"/>
                                          </p:val>
                                        </p:tav>
                                      </p:tavLst>
                                    </p:anim>
                                    <p:anim calcmode="lin" valueType="num">
                                      <p:cBhvr>
                                        <p:cTn id="11" dur="500" fill="hold"/>
                                        <p:tgtEl>
                                          <p:spTgt spid="37"/>
                                        </p:tgtEl>
                                        <p:attrNameLst>
                                          <p:attrName>ppt_h</p:attrName>
                                        </p:attrNameLst>
                                      </p:cBhvr>
                                      <p:tavLst>
                                        <p:tav tm="0">
                                          <p:val>
                                            <p:strVal val="#ppt_h"/>
                                          </p:val>
                                        </p:tav>
                                        <p:tav tm="100000">
                                          <p:val>
                                            <p:strVal val="#ppt_h"/>
                                          </p:val>
                                        </p:tav>
                                      </p:tavLst>
                                    </p:anim>
                                  </p:childTnLst>
                                </p:cTn>
                              </p:par>
                              <p:par>
                                <p:cTn id="12" presetID="17" presetClass="entr" presetSubtype="10" fill="hold" grpId="0" nodeType="withEffect">
                                  <p:stCondLst>
                                    <p:cond delay="500"/>
                                  </p:stCondLst>
                                  <p:childTnLst>
                                    <p:set>
                                      <p:cBhvr>
                                        <p:cTn id="13" dur="1" fill="hold">
                                          <p:stCondLst>
                                            <p:cond delay="0"/>
                                          </p:stCondLst>
                                        </p:cTn>
                                        <p:tgtEl>
                                          <p:spTgt spid="39"/>
                                        </p:tgtEl>
                                        <p:attrNameLst>
                                          <p:attrName>style.visibility</p:attrName>
                                        </p:attrNameLst>
                                      </p:cBhvr>
                                      <p:to>
                                        <p:strVal val="visible"/>
                                      </p:to>
                                    </p:set>
                                    <p:anim calcmode="lin" valueType="num">
                                      <p:cBhvr>
                                        <p:cTn id="14" dur="500" fill="hold"/>
                                        <p:tgtEl>
                                          <p:spTgt spid="39"/>
                                        </p:tgtEl>
                                        <p:attrNameLst>
                                          <p:attrName>ppt_w</p:attrName>
                                        </p:attrNameLst>
                                      </p:cBhvr>
                                      <p:tavLst>
                                        <p:tav tm="0">
                                          <p:val>
                                            <p:fltVal val="0"/>
                                          </p:val>
                                        </p:tav>
                                        <p:tav tm="100000">
                                          <p:val>
                                            <p:strVal val="#ppt_w"/>
                                          </p:val>
                                        </p:tav>
                                      </p:tavLst>
                                    </p:anim>
                                    <p:anim calcmode="lin" valueType="num">
                                      <p:cBhvr>
                                        <p:cTn id="15" dur="500" fill="hold"/>
                                        <p:tgtEl>
                                          <p:spTgt spid="39"/>
                                        </p:tgtEl>
                                        <p:attrNameLst>
                                          <p:attrName>ppt_h</p:attrName>
                                        </p:attrNameLst>
                                      </p:cBhvr>
                                      <p:tavLst>
                                        <p:tav tm="0">
                                          <p:val>
                                            <p:strVal val="#ppt_h"/>
                                          </p:val>
                                        </p:tav>
                                        <p:tav tm="100000">
                                          <p:val>
                                            <p:strVal val="#ppt_h"/>
                                          </p:val>
                                        </p:tav>
                                      </p:tavLst>
                                    </p:anim>
                                  </p:childTnLst>
                                </p:cTn>
                              </p:par>
                              <p:par>
                                <p:cTn id="16" presetID="17" presetClass="entr" presetSubtype="10" fill="hold" grpId="0" nodeType="withEffect">
                                  <p:stCondLst>
                                    <p:cond delay="800"/>
                                  </p:stCondLst>
                                  <p:childTnLst>
                                    <p:set>
                                      <p:cBhvr>
                                        <p:cTn id="17" dur="1" fill="hold">
                                          <p:stCondLst>
                                            <p:cond delay="0"/>
                                          </p:stCondLst>
                                        </p:cTn>
                                        <p:tgtEl>
                                          <p:spTgt spid="38"/>
                                        </p:tgtEl>
                                        <p:attrNameLst>
                                          <p:attrName>style.visibility</p:attrName>
                                        </p:attrNameLst>
                                      </p:cBhvr>
                                      <p:to>
                                        <p:strVal val="visible"/>
                                      </p:to>
                                    </p:set>
                                    <p:anim calcmode="lin" valueType="num">
                                      <p:cBhvr>
                                        <p:cTn id="18" dur="500" fill="hold"/>
                                        <p:tgtEl>
                                          <p:spTgt spid="38"/>
                                        </p:tgtEl>
                                        <p:attrNameLst>
                                          <p:attrName>ppt_w</p:attrName>
                                        </p:attrNameLst>
                                      </p:cBhvr>
                                      <p:tavLst>
                                        <p:tav tm="0">
                                          <p:val>
                                            <p:fltVal val="0"/>
                                          </p:val>
                                        </p:tav>
                                        <p:tav tm="100000">
                                          <p:val>
                                            <p:strVal val="#ppt_w"/>
                                          </p:val>
                                        </p:tav>
                                      </p:tavLst>
                                    </p:anim>
                                    <p:anim calcmode="lin" valueType="num">
                                      <p:cBhvr>
                                        <p:cTn id="19" dur="500" fill="hold"/>
                                        <p:tgtEl>
                                          <p:spTgt spid="38"/>
                                        </p:tgtEl>
                                        <p:attrNameLst>
                                          <p:attrName>ppt_h</p:attrName>
                                        </p:attrNameLst>
                                      </p:cBhvr>
                                      <p:tavLst>
                                        <p:tav tm="0">
                                          <p:val>
                                            <p:strVal val="#ppt_h"/>
                                          </p:val>
                                        </p:tav>
                                        <p:tav tm="100000">
                                          <p:val>
                                            <p:strVal val="#ppt_h"/>
                                          </p:val>
                                        </p:tav>
                                      </p:tavLst>
                                    </p:anim>
                                  </p:childTnLst>
                                </p:cTn>
                              </p:par>
                              <p:par>
                                <p:cTn id="20" presetID="42" presetClass="entr" presetSubtype="0" fill="hold" grpId="0" nodeType="withEffect">
                                  <p:stCondLst>
                                    <p:cond delay="1100"/>
                                  </p:stCondLst>
                                  <p:childTnLst>
                                    <p:set>
                                      <p:cBhvr>
                                        <p:cTn id="21" dur="1" fill="hold">
                                          <p:stCondLst>
                                            <p:cond delay="0"/>
                                          </p:stCondLst>
                                        </p:cTn>
                                        <p:tgtEl>
                                          <p:spTgt spid="40"/>
                                        </p:tgtEl>
                                        <p:attrNameLst>
                                          <p:attrName>style.visibility</p:attrName>
                                        </p:attrNameLst>
                                      </p:cBhvr>
                                      <p:to>
                                        <p:strVal val="visible"/>
                                      </p:to>
                                    </p:set>
                                    <p:animEffect transition="in" filter="fade">
                                      <p:cBhvr>
                                        <p:cTn id="22" dur="600"/>
                                        <p:tgtEl>
                                          <p:spTgt spid="40"/>
                                        </p:tgtEl>
                                      </p:cBhvr>
                                    </p:animEffect>
                                    <p:anim calcmode="lin" valueType="num">
                                      <p:cBhvr>
                                        <p:cTn id="23" dur="600" fill="hold"/>
                                        <p:tgtEl>
                                          <p:spTgt spid="40"/>
                                        </p:tgtEl>
                                        <p:attrNameLst>
                                          <p:attrName>ppt_x</p:attrName>
                                        </p:attrNameLst>
                                      </p:cBhvr>
                                      <p:tavLst>
                                        <p:tav tm="0">
                                          <p:val>
                                            <p:strVal val="#ppt_x"/>
                                          </p:val>
                                        </p:tav>
                                        <p:tav tm="100000">
                                          <p:val>
                                            <p:strVal val="#ppt_x"/>
                                          </p:val>
                                        </p:tav>
                                      </p:tavLst>
                                    </p:anim>
                                    <p:anim calcmode="lin" valueType="num">
                                      <p:cBhvr>
                                        <p:cTn id="24" dur="600" fill="hold"/>
                                        <p:tgtEl>
                                          <p:spTgt spid="40"/>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1400"/>
                                  </p:stCondLst>
                                  <p:childTnLst>
                                    <p:set>
                                      <p:cBhvr>
                                        <p:cTn id="26" dur="1" fill="hold">
                                          <p:stCondLst>
                                            <p:cond delay="0"/>
                                          </p:stCondLst>
                                        </p:cTn>
                                        <p:tgtEl>
                                          <p:spTgt spid="41"/>
                                        </p:tgtEl>
                                        <p:attrNameLst>
                                          <p:attrName>style.visibility</p:attrName>
                                        </p:attrNameLst>
                                      </p:cBhvr>
                                      <p:to>
                                        <p:strVal val="visible"/>
                                      </p:to>
                                    </p:set>
                                    <p:animEffect transition="in" filter="fade">
                                      <p:cBhvr>
                                        <p:cTn id="27" dur="600"/>
                                        <p:tgtEl>
                                          <p:spTgt spid="41"/>
                                        </p:tgtEl>
                                      </p:cBhvr>
                                    </p:animEffect>
                                    <p:anim calcmode="lin" valueType="num">
                                      <p:cBhvr>
                                        <p:cTn id="28" dur="600" fill="hold"/>
                                        <p:tgtEl>
                                          <p:spTgt spid="41"/>
                                        </p:tgtEl>
                                        <p:attrNameLst>
                                          <p:attrName>ppt_x</p:attrName>
                                        </p:attrNameLst>
                                      </p:cBhvr>
                                      <p:tavLst>
                                        <p:tav tm="0">
                                          <p:val>
                                            <p:strVal val="#ppt_x"/>
                                          </p:val>
                                        </p:tav>
                                        <p:tav tm="100000">
                                          <p:val>
                                            <p:strVal val="#ppt_x"/>
                                          </p:val>
                                        </p:tav>
                                      </p:tavLst>
                                    </p:anim>
                                    <p:anim calcmode="lin" valueType="num">
                                      <p:cBhvr>
                                        <p:cTn id="29" dur="600" fill="hold"/>
                                        <p:tgtEl>
                                          <p:spTgt spid="41"/>
                                        </p:tgtEl>
                                        <p:attrNameLst>
                                          <p:attrName>ppt_y</p:attrName>
                                        </p:attrNameLst>
                                      </p:cBhvr>
                                      <p:tavLst>
                                        <p:tav tm="0">
                                          <p:val>
                                            <p:strVal val="#ppt_y+.1"/>
                                          </p:val>
                                        </p:tav>
                                        <p:tav tm="100000">
                                          <p:val>
                                            <p:strVal val="#ppt_y"/>
                                          </p:val>
                                        </p:tav>
                                      </p:tavLst>
                                    </p:anim>
                                  </p:childTnLst>
                                </p:cTn>
                              </p:par>
                              <p:par>
                                <p:cTn id="30" presetID="10" presetClass="entr" presetSubtype="0" fill="hold" grpId="0" nodeType="withEffect">
                                  <p:stCondLst>
                                    <p:cond delay="1800"/>
                                  </p:stCondLst>
                                  <p:childTnLst>
                                    <p:set>
                                      <p:cBhvr>
                                        <p:cTn id="31" dur="1" fill="hold">
                                          <p:stCondLst>
                                            <p:cond delay="0"/>
                                          </p:stCondLst>
                                        </p:cTn>
                                        <p:tgtEl>
                                          <p:spTgt spid="24"/>
                                        </p:tgtEl>
                                        <p:attrNameLst>
                                          <p:attrName>style.visibility</p:attrName>
                                        </p:attrNameLst>
                                      </p:cBhvr>
                                      <p:to>
                                        <p:strVal val="visible"/>
                                      </p:to>
                                    </p:set>
                                    <p:animEffect transition="in" filter="fade">
                                      <p:cBhvr>
                                        <p:cTn id="32" dur="500"/>
                                        <p:tgtEl>
                                          <p:spTgt spid="24"/>
                                        </p:tgtEl>
                                      </p:cBhvr>
                                    </p:animEffect>
                                  </p:childTnLst>
                                </p:cTn>
                              </p:par>
                              <p:par>
                                <p:cTn id="33" presetID="10" presetClass="entr" presetSubtype="0" fill="hold" grpId="0" nodeType="withEffect">
                                  <p:stCondLst>
                                    <p:cond delay="2000"/>
                                  </p:stCondLst>
                                  <p:childTnLst>
                                    <p:set>
                                      <p:cBhvr>
                                        <p:cTn id="34" dur="1" fill="hold">
                                          <p:stCondLst>
                                            <p:cond delay="0"/>
                                          </p:stCondLst>
                                        </p:cTn>
                                        <p:tgtEl>
                                          <p:spTgt spid="14"/>
                                        </p:tgtEl>
                                        <p:attrNameLst>
                                          <p:attrName>style.visibility</p:attrName>
                                        </p:attrNameLst>
                                      </p:cBhvr>
                                      <p:to>
                                        <p:strVal val="visible"/>
                                      </p:to>
                                    </p:set>
                                    <p:animEffect transition="in" filter="fade">
                                      <p:cBhvr>
                                        <p:cTn id="35" dur="500"/>
                                        <p:tgtEl>
                                          <p:spTgt spid="14"/>
                                        </p:tgtEl>
                                      </p:cBhvr>
                                    </p:animEffect>
                                  </p:childTnLst>
                                </p:cTn>
                              </p:par>
                              <p:par>
                                <p:cTn id="36" presetID="53" presetClass="entr" presetSubtype="16" fill="hold" grpId="0" nodeType="withEffect">
                                  <p:stCondLst>
                                    <p:cond delay="2400"/>
                                  </p:stCondLst>
                                  <p:childTnLst>
                                    <p:set>
                                      <p:cBhvr>
                                        <p:cTn id="37" dur="1" fill="hold">
                                          <p:stCondLst>
                                            <p:cond delay="0"/>
                                          </p:stCondLst>
                                        </p:cTn>
                                        <p:tgtEl>
                                          <p:spTgt spid="15"/>
                                        </p:tgtEl>
                                        <p:attrNameLst>
                                          <p:attrName>style.visibility</p:attrName>
                                        </p:attrNameLst>
                                      </p:cBhvr>
                                      <p:to>
                                        <p:strVal val="visible"/>
                                      </p:to>
                                    </p:set>
                                    <p:anim calcmode="lin" valueType="num">
                                      <p:cBhvr>
                                        <p:cTn id="38" dur="500" fill="hold"/>
                                        <p:tgtEl>
                                          <p:spTgt spid="15"/>
                                        </p:tgtEl>
                                        <p:attrNameLst>
                                          <p:attrName>ppt_w</p:attrName>
                                        </p:attrNameLst>
                                      </p:cBhvr>
                                      <p:tavLst>
                                        <p:tav tm="0">
                                          <p:val>
                                            <p:fltVal val="0"/>
                                          </p:val>
                                        </p:tav>
                                        <p:tav tm="100000">
                                          <p:val>
                                            <p:strVal val="#ppt_w"/>
                                          </p:val>
                                        </p:tav>
                                      </p:tavLst>
                                    </p:anim>
                                    <p:anim calcmode="lin" valueType="num">
                                      <p:cBhvr>
                                        <p:cTn id="39" dur="500" fill="hold"/>
                                        <p:tgtEl>
                                          <p:spTgt spid="15"/>
                                        </p:tgtEl>
                                        <p:attrNameLst>
                                          <p:attrName>ppt_h</p:attrName>
                                        </p:attrNameLst>
                                      </p:cBhvr>
                                      <p:tavLst>
                                        <p:tav tm="0">
                                          <p:val>
                                            <p:fltVal val="0"/>
                                          </p:val>
                                        </p:tav>
                                        <p:tav tm="100000">
                                          <p:val>
                                            <p:strVal val="#ppt_h"/>
                                          </p:val>
                                        </p:tav>
                                      </p:tavLst>
                                    </p:anim>
                                    <p:animEffect transition="in" filter="fade">
                                      <p:cBhvr>
                                        <p:cTn id="40" dur="500"/>
                                        <p:tgtEl>
                                          <p:spTgt spid="15"/>
                                        </p:tgtEl>
                                      </p:cBhvr>
                                    </p:animEffect>
                                  </p:childTnLst>
                                </p:cTn>
                              </p:par>
                              <p:par>
                                <p:cTn id="41" presetID="53" presetClass="entr" presetSubtype="16" fill="hold" grpId="0" nodeType="withEffect">
                                  <p:stCondLst>
                                    <p:cond delay="2600"/>
                                  </p:stCondLst>
                                  <p:childTnLst>
                                    <p:set>
                                      <p:cBhvr>
                                        <p:cTn id="42" dur="1" fill="hold">
                                          <p:stCondLst>
                                            <p:cond delay="0"/>
                                          </p:stCondLst>
                                        </p:cTn>
                                        <p:tgtEl>
                                          <p:spTgt spid="16"/>
                                        </p:tgtEl>
                                        <p:attrNameLst>
                                          <p:attrName>style.visibility</p:attrName>
                                        </p:attrNameLst>
                                      </p:cBhvr>
                                      <p:to>
                                        <p:strVal val="visible"/>
                                      </p:to>
                                    </p:set>
                                    <p:anim calcmode="lin" valueType="num">
                                      <p:cBhvr>
                                        <p:cTn id="43" dur="500" fill="hold"/>
                                        <p:tgtEl>
                                          <p:spTgt spid="16"/>
                                        </p:tgtEl>
                                        <p:attrNameLst>
                                          <p:attrName>ppt_w</p:attrName>
                                        </p:attrNameLst>
                                      </p:cBhvr>
                                      <p:tavLst>
                                        <p:tav tm="0">
                                          <p:val>
                                            <p:fltVal val="0"/>
                                          </p:val>
                                        </p:tav>
                                        <p:tav tm="100000">
                                          <p:val>
                                            <p:strVal val="#ppt_w"/>
                                          </p:val>
                                        </p:tav>
                                      </p:tavLst>
                                    </p:anim>
                                    <p:anim calcmode="lin" valueType="num">
                                      <p:cBhvr>
                                        <p:cTn id="44" dur="500" fill="hold"/>
                                        <p:tgtEl>
                                          <p:spTgt spid="16"/>
                                        </p:tgtEl>
                                        <p:attrNameLst>
                                          <p:attrName>ppt_h</p:attrName>
                                        </p:attrNameLst>
                                      </p:cBhvr>
                                      <p:tavLst>
                                        <p:tav tm="0">
                                          <p:val>
                                            <p:fltVal val="0"/>
                                          </p:val>
                                        </p:tav>
                                        <p:tav tm="100000">
                                          <p:val>
                                            <p:strVal val="#ppt_h"/>
                                          </p:val>
                                        </p:tav>
                                      </p:tavLst>
                                    </p:anim>
                                    <p:animEffect transition="in" filter="fade">
                                      <p:cBhvr>
                                        <p:cTn id="45" dur="500"/>
                                        <p:tgtEl>
                                          <p:spTgt spid="16"/>
                                        </p:tgtEl>
                                      </p:cBhvr>
                                    </p:animEffect>
                                  </p:childTnLst>
                                </p:cTn>
                              </p:par>
                              <p:par>
                                <p:cTn id="46" presetID="53" presetClass="entr" presetSubtype="16" fill="hold" grpId="0" nodeType="withEffect">
                                  <p:stCondLst>
                                    <p:cond delay="2800"/>
                                  </p:stCondLst>
                                  <p:childTnLst>
                                    <p:set>
                                      <p:cBhvr>
                                        <p:cTn id="47" dur="1" fill="hold">
                                          <p:stCondLst>
                                            <p:cond delay="0"/>
                                          </p:stCondLst>
                                        </p:cTn>
                                        <p:tgtEl>
                                          <p:spTgt spid="17"/>
                                        </p:tgtEl>
                                        <p:attrNameLst>
                                          <p:attrName>style.visibility</p:attrName>
                                        </p:attrNameLst>
                                      </p:cBhvr>
                                      <p:to>
                                        <p:strVal val="visible"/>
                                      </p:to>
                                    </p:set>
                                    <p:anim calcmode="lin" valueType="num">
                                      <p:cBhvr>
                                        <p:cTn id="48" dur="500" fill="hold"/>
                                        <p:tgtEl>
                                          <p:spTgt spid="17"/>
                                        </p:tgtEl>
                                        <p:attrNameLst>
                                          <p:attrName>ppt_w</p:attrName>
                                        </p:attrNameLst>
                                      </p:cBhvr>
                                      <p:tavLst>
                                        <p:tav tm="0">
                                          <p:val>
                                            <p:fltVal val="0"/>
                                          </p:val>
                                        </p:tav>
                                        <p:tav tm="100000">
                                          <p:val>
                                            <p:strVal val="#ppt_w"/>
                                          </p:val>
                                        </p:tav>
                                      </p:tavLst>
                                    </p:anim>
                                    <p:anim calcmode="lin" valueType="num">
                                      <p:cBhvr>
                                        <p:cTn id="49" dur="500" fill="hold"/>
                                        <p:tgtEl>
                                          <p:spTgt spid="17"/>
                                        </p:tgtEl>
                                        <p:attrNameLst>
                                          <p:attrName>ppt_h</p:attrName>
                                        </p:attrNameLst>
                                      </p:cBhvr>
                                      <p:tavLst>
                                        <p:tav tm="0">
                                          <p:val>
                                            <p:fltVal val="0"/>
                                          </p:val>
                                        </p:tav>
                                        <p:tav tm="100000">
                                          <p:val>
                                            <p:strVal val="#ppt_h"/>
                                          </p:val>
                                        </p:tav>
                                      </p:tavLst>
                                    </p:anim>
                                    <p:animEffect transition="in" filter="fade">
                                      <p:cBhvr>
                                        <p:cTn id="50" dur="500"/>
                                        <p:tgtEl>
                                          <p:spTgt spid="17"/>
                                        </p:tgtEl>
                                      </p:cBhvr>
                                    </p:animEffect>
                                  </p:childTnLst>
                                </p:cTn>
                              </p:par>
                              <p:par>
                                <p:cTn id="51" presetID="53" presetClass="entr" presetSubtype="16" fill="hold" grpId="0" nodeType="withEffect">
                                  <p:stCondLst>
                                    <p:cond delay="3000"/>
                                  </p:stCondLst>
                                  <p:childTnLst>
                                    <p:set>
                                      <p:cBhvr>
                                        <p:cTn id="52" dur="1" fill="hold">
                                          <p:stCondLst>
                                            <p:cond delay="0"/>
                                          </p:stCondLst>
                                        </p:cTn>
                                        <p:tgtEl>
                                          <p:spTgt spid="18"/>
                                        </p:tgtEl>
                                        <p:attrNameLst>
                                          <p:attrName>style.visibility</p:attrName>
                                        </p:attrNameLst>
                                      </p:cBhvr>
                                      <p:to>
                                        <p:strVal val="visible"/>
                                      </p:to>
                                    </p:set>
                                    <p:anim calcmode="lin" valueType="num">
                                      <p:cBhvr>
                                        <p:cTn id="53" dur="500" fill="hold"/>
                                        <p:tgtEl>
                                          <p:spTgt spid="18"/>
                                        </p:tgtEl>
                                        <p:attrNameLst>
                                          <p:attrName>ppt_w</p:attrName>
                                        </p:attrNameLst>
                                      </p:cBhvr>
                                      <p:tavLst>
                                        <p:tav tm="0">
                                          <p:val>
                                            <p:fltVal val="0"/>
                                          </p:val>
                                        </p:tav>
                                        <p:tav tm="100000">
                                          <p:val>
                                            <p:strVal val="#ppt_w"/>
                                          </p:val>
                                        </p:tav>
                                      </p:tavLst>
                                    </p:anim>
                                    <p:anim calcmode="lin" valueType="num">
                                      <p:cBhvr>
                                        <p:cTn id="54" dur="500" fill="hold"/>
                                        <p:tgtEl>
                                          <p:spTgt spid="18"/>
                                        </p:tgtEl>
                                        <p:attrNameLst>
                                          <p:attrName>ppt_h</p:attrName>
                                        </p:attrNameLst>
                                      </p:cBhvr>
                                      <p:tavLst>
                                        <p:tav tm="0">
                                          <p:val>
                                            <p:fltVal val="0"/>
                                          </p:val>
                                        </p:tav>
                                        <p:tav tm="100000">
                                          <p:val>
                                            <p:strVal val="#ppt_h"/>
                                          </p:val>
                                        </p:tav>
                                      </p:tavLst>
                                    </p:anim>
                                    <p:animEffect transition="in" filter="fade">
                                      <p:cBhvr>
                                        <p:cTn id="55" dur="500"/>
                                        <p:tgtEl>
                                          <p:spTgt spid="18"/>
                                        </p:tgtEl>
                                      </p:cBhvr>
                                    </p:animEffect>
                                  </p:childTnLst>
                                </p:cTn>
                              </p:par>
                              <p:par>
                                <p:cTn id="56" presetID="10" presetClass="entr" presetSubtype="0" fill="hold" grpId="0" nodeType="withEffect">
                                  <p:stCondLst>
                                    <p:cond delay="3500"/>
                                  </p:stCondLst>
                                  <p:childTnLst>
                                    <p:set>
                                      <p:cBhvr>
                                        <p:cTn id="57" dur="1" fill="hold">
                                          <p:stCondLst>
                                            <p:cond delay="0"/>
                                          </p:stCondLst>
                                        </p:cTn>
                                        <p:tgtEl>
                                          <p:spTgt spid="12"/>
                                        </p:tgtEl>
                                        <p:attrNameLst>
                                          <p:attrName>style.visibility</p:attrName>
                                        </p:attrNameLst>
                                      </p:cBhvr>
                                      <p:to>
                                        <p:strVal val="visible"/>
                                      </p:to>
                                    </p:set>
                                    <p:animEffect transition="in" filter="fade">
                                      <p:cBhvr>
                                        <p:cTn id="58" dur="500"/>
                                        <p:tgtEl>
                                          <p:spTgt spid="12"/>
                                        </p:tgtEl>
                                      </p:cBhvr>
                                    </p:animEffect>
                                  </p:childTnLst>
                                </p:cTn>
                              </p:par>
                              <p:par>
                                <p:cTn id="59" presetID="18" presetClass="entr" presetSubtype="12" fill="hold" grpId="0" nodeType="withEffect">
                                  <p:stCondLst>
                                    <p:cond delay="3700"/>
                                  </p:stCondLst>
                                  <p:childTnLst>
                                    <p:set>
                                      <p:cBhvr>
                                        <p:cTn id="60" dur="1" fill="hold">
                                          <p:stCondLst>
                                            <p:cond delay="0"/>
                                          </p:stCondLst>
                                        </p:cTn>
                                        <p:tgtEl>
                                          <p:spTgt spid="48"/>
                                        </p:tgtEl>
                                        <p:attrNameLst>
                                          <p:attrName>style.visibility</p:attrName>
                                        </p:attrNameLst>
                                      </p:cBhvr>
                                      <p:to>
                                        <p:strVal val="visible"/>
                                      </p:to>
                                    </p:set>
                                    <p:animEffect transition="in" filter="strips(downLeft)">
                                      <p:cBhvr>
                                        <p:cTn id="61"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4" grpId="0"/>
      <p:bldP spid="12" grpId="0"/>
      <p:bldP spid="15" grpId="0" animBg="1"/>
      <p:bldP spid="16" grpId="0" animBg="1"/>
      <p:bldP spid="17" grpId="0" animBg="1"/>
      <p:bldP spid="18" grpId="0" animBg="1"/>
      <p:bldP spid="37" grpId="0" animBg="1"/>
      <p:bldP spid="38" grpId="0" animBg="1"/>
      <p:bldP spid="39" grpId="0" animBg="1"/>
      <p:bldP spid="40" grpId="0" animBg="1"/>
      <p:bldP spid="41" grpId="0" animBg="1"/>
      <p:bldP spid="45" grpId="0" animBg="1"/>
      <p:bldP spid="4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3"/>
            </a:gs>
            <a:gs pos="100000">
              <a:schemeClr val="accent3">
                <a:lumMod val="75000"/>
              </a:schemeClr>
            </a:gs>
          </a:gsLst>
          <a:lin ang="5400000" scaled="0"/>
        </a:gradFill>
        <a:effectLst/>
      </p:bgPr>
    </p:bg>
    <p:spTree>
      <p:nvGrpSpPr>
        <p:cNvPr id="1" name=""/>
        <p:cNvGrpSpPr/>
        <p:nvPr/>
      </p:nvGrpSpPr>
      <p:grpSpPr>
        <a:xfrm>
          <a:off x="0" y="0"/>
          <a:ext cx="0" cy="0"/>
          <a:chOff x="0" y="0"/>
          <a:chExt cx="0" cy="0"/>
        </a:xfrm>
      </p:grpSpPr>
      <p:sp>
        <p:nvSpPr>
          <p:cNvPr id="33" name="Callout Text" hidden="1">
            <a:extLst>
              <a:ext uri="{FF2B5EF4-FFF2-40B4-BE49-F238E27FC236}">
                <a16:creationId xmlns:a16="http://schemas.microsoft.com/office/drawing/2014/main" id="{B6F959A3-D223-477B-8394-88BD02F24913}"/>
              </a:ext>
            </a:extLst>
          </p:cNvPr>
          <p:cNvSpPr/>
          <p:nvPr/>
        </p:nvSpPr>
        <p:spPr>
          <a:xfrm>
            <a:off x="3244084" y="5584247"/>
            <a:ext cx="6419391" cy="3439439"/>
          </a:xfrm>
          <a:prstGeom prst="wedgeRectCallout">
            <a:avLst>
              <a:gd name="adj1" fmla="val 45993"/>
              <a:gd name="adj2" fmla="val -84721"/>
            </a:avLst>
          </a:prstGeom>
          <a:solidFill>
            <a:schemeClr val="bg1">
              <a:alpha val="8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935" b="1" dirty="0">
                <a:solidFill>
                  <a:schemeClr val="accent1"/>
                </a:solidFill>
              </a:rPr>
              <a:t>NOTE: </a:t>
            </a:r>
            <a:r>
              <a:rPr lang="en-US" sz="2935" b="1" dirty="0">
                <a:solidFill>
                  <a:schemeClr val="tx1"/>
                </a:solidFill>
              </a:rPr>
              <a:t>You can change/edit all of the text in this presentation. Simply double click in the text box and start typing. Don’t forget to stretch the box if you need more room from left to right.</a:t>
            </a:r>
            <a:br>
              <a:rPr lang="en-US" sz="2935" b="1" dirty="0">
                <a:solidFill>
                  <a:schemeClr val="tx1"/>
                </a:solidFill>
              </a:rPr>
            </a:br>
            <a:r>
              <a:rPr lang="en-US" sz="2935" b="1" dirty="0">
                <a:solidFill>
                  <a:schemeClr val="tx1"/>
                </a:solidFill>
              </a:rPr>
              <a:t>Or the text will drop to the next line, which is fine too </a:t>
            </a:r>
            <a:r>
              <a:rPr lang="en-US" sz="2935" b="1" dirty="0">
                <a:solidFill>
                  <a:schemeClr val="tx1"/>
                </a:solidFill>
                <a:sym typeface="Wingdings" panose="05000000000000000000" pitchFamily="2" charset="2"/>
              </a:rPr>
              <a:t></a:t>
            </a:r>
            <a:endParaRPr lang="en-US" sz="2935" b="1" dirty="0">
              <a:solidFill>
                <a:schemeClr val="tx1"/>
              </a:solidFill>
            </a:endParaRPr>
          </a:p>
        </p:txBody>
      </p:sp>
      <p:sp>
        <p:nvSpPr>
          <p:cNvPr id="45" name="Title Text">
            <a:extLst>
              <a:ext uri="{FF2B5EF4-FFF2-40B4-BE49-F238E27FC236}">
                <a16:creationId xmlns:a16="http://schemas.microsoft.com/office/drawing/2014/main" id="{EB2D4F22-703C-434C-A8FE-746D5A7CD914}"/>
              </a:ext>
            </a:extLst>
          </p:cNvPr>
          <p:cNvSpPr>
            <a:spLocks noChangeArrowheads="1"/>
          </p:cNvSpPr>
          <p:nvPr/>
        </p:nvSpPr>
        <p:spPr bwMode="auto">
          <a:xfrm>
            <a:off x="3878127" y="3141901"/>
            <a:ext cx="10531750" cy="124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lnSpc>
                <a:spcPts val="8805"/>
              </a:lnSpc>
            </a:pPr>
            <a:r>
              <a:rPr lang="en-US" altLang="en-US" sz="11740" b="1" spc="73" dirty="0">
                <a:solidFill>
                  <a:schemeClr val="bg1"/>
                </a:solidFill>
                <a:latin typeface="Calibri" panose="020F0502020204030204" pitchFamily="34" charset="0"/>
                <a:cs typeface="Calibri" panose="020F0502020204030204" pitchFamily="34" charset="0"/>
              </a:rPr>
              <a:t>YOUR DESIGN</a:t>
            </a:r>
          </a:p>
        </p:txBody>
      </p:sp>
      <p:sp>
        <p:nvSpPr>
          <p:cNvPr id="54" name="TextBox 53">
            <a:extLst>
              <a:ext uri="{FF2B5EF4-FFF2-40B4-BE49-F238E27FC236}">
                <a16:creationId xmlns:a16="http://schemas.microsoft.com/office/drawing/2014/main" id="{06324654-EFD7-4DCE-98F3-106644877D03}"/>
              </a:ext>
            </a:extLst>
          </p:cNvPr>
          <p:cNvSpPr txBox="1"/>
          <p:nvPr/>
        </p:nvSpPr>
        <p:spPr>
          <a:xfrm>
            <a:off x="5089496" y="5259869"/>
            <a:ext cx="8109011" cy="1096006"/>
          </a:xfrm>
          <a:prstGeom prst="rect">
            <a:avLst/>
          </a:prstGeom>
          <a:noFill/>
          <a:ln>
            <a:noFill/>
          </a:ln>
          <a:effectLst>
            <a:innerShdw blurRad="63500" dist="50800" dir="13500000">
              <a:prstClr val="black">
                <a:alpha val="50000"/>
              </a:prstClr>
            </a:innerShdw>
          </a:effectLst>
        </p:spPr>
        <p:txBody>
          <a:bodyPr wrap="square" rtlCol="0">
            <a:spAutoFit/>
          </a:bodyPr>
          <a:lstStyle/>
          <a:p>
            <a:pPr algn="ctr">
              <a:lnSpc>
                <a:spcPts val="3962"/>
              </a:lnSpc>
            </a:pPr>
            <a:r>
              <a:rPr lang="en-US" sz="3131" kern="500" dirty="0">
                <a:ln w="15875">
                  <a:noFill/>
                  <a:round/>
                </a:ln>
                <a:solidFill>
                  <a:schemeClr val="bg1"/>
                </a:solidFill>
                <a:latin typeface="+mj-lt"/>
                <a:cs typeface="Calibri" panose="020F0502020204030204" pitchFamily="34" charset="0"/>
              </a:rPr>
              <a:t>HERE IS A GOOD PLACE FOR YOUR  SUBTITLE</a:t>
            </a:r>
          </a:p>
          <a:p>
            <a:pPr algn="ctr">
              <a:lnSpc>
                <a:spcPts val="3962"/>
              </a:lnSpc>
            </a:pPr>
            <a:r>
              <a:rPr lang="en-US" sz="3131" kern="500" dirty="0">
                <a:ln w="15875">
                  <a:noFill/>
                  <a:round/>
                </a:ln>
                <a:solidFill>
                  <a:schemeClr val="bg1"/>
                </a:solidFill>
                <a:latin typeface="+mj-lt"/>
                <a:cs typeface="Calibri" panose="020F0502020204030204" pitchFamily="34" charset="0"/>
              </a:rPr>
              <a:t>THIS IS AN EXAMPLE RIGHT HERE.</a:t>
            </a:r>
            <a:endParaRPr lang="en-US" sz="3131" kern="500" dirty="0">
              <a:ln w="15875">
                <a:noFill/>
                <a:round/>
              </a:ln>
              <a:solidFill>
                <a:schemeClr val="bg1"/>
              </a:solidFill>
              <a:latin typeface="+mj-lt"/>
              <a:cs typeface="Calibri Light" panose="020F0302020204030204" pitchFamily="34" charset="0"/>
            </a:endParaRPr>
          </a:p>
        </p:txBody>
      </p:sp>
      <p:sp>
        <p:nvSpPr>
          <p:cNvPr id="56" name="Flowchart: Process 12">
            <a:extLst>
              <a:ext uri="{FF2B5EF4-FFF2-40B4-BE49-F238E27FC236}">
                <a16:creationId xmlns:a16="http://schemas.microsoft.com/office/drawing/2014/main" id="{52E2D6D0-453E-41B7-8FD2-4F1F3C15F95B}"/>
              </a:ext>
            </a:extLst>
          </p:cNvPr>
          <p:cNvSpPr/>
          <p:nvPr/>
        </p:nvSpPr>
        <p:spPr>
          <a:xfrm>
            <a:off x="8622586" y="7613948"/>
            <a:ext cx="507183" cy="1684868"/>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0165"/>
              <a:gd name="connsiteY0" fmla="*/ 3950 h 13950"/>
              <a:gd name="connsiteX1" fmla="*/ 10165 w 10165"/>
              <a:gd name="connsiteY1" fmla="*/ 0 h 13950"/>
              <a:gd name="connsiteX2" fmla="*/ 10000 w 10165"/>
              <a:gd name="connsiteY2" fmla="*/ 13950 h 13950"/>
              <a:gd name="connsiteX3" fmla="*/ 0 w 10165"/>
              <a:gd name="connsiteY3" fmla="*/ 13950 h 13950"/>
              <a:gd name="connsiteX4" fmla="*/ 0 w 10165"/>
              <a:gd name="connsiteY4" fmla="*/ 3950 h 13950"/>
              <a:gd name="connsiteX0" fmla="*/ 0 w 12773"/>
              <a:gd name="connsiteY0" fmla="*/ 5436 h 13950"/>
              <a:gd name="connsiteX1" fmla="*/ 12773 w 12773"/>
              <a:gd name="connsiteY1" fmla="*/ 0 h 13950"/>
              <a:gd name="connsiteX2" fmla="*/ 12608 w 12773"/>
              <a:gd name="connsiteY2" fmla="*/ 13950 h 13950"/>
              <a:gd name="connsiteX3" fmla="*/ 2608 w 12773"/>
              <a:gd name="connsiteY3" fmla="*/ 13950 h 13950"/>
              <a:gd name="connsiteX4" fmla="*/ 0 w 12773"/>
              <a:gd name="connsiteY4" fmla="*/ 5436 h 13950"/>
              <a:gd name="connsiteX0" fmla="*/ 0 w 12773"/>
              <a:gd name="connsiteY0" fmla="*/ 5436 h 14502"/>
              <a:gd name="connsiteX1" fmla="*/ 12773 w 12773"/>
              <a:gd name="connsiteY1" fmla="*/ 0 h 14502"/>
              <a:gd name="connsiteX2" fmla="*/ 12608 w 12773"/>
              <a:gd name="connsiteY2" fmla="*/ 13950 h 14502"/>
              <a:gd name="connsiteX3" fmla="*/ 0 w 12773"/>
              <a:gd name="connsiteY3" fmla="*/ 14502 h 14502"/>
              <a:gd name="connsiteX4" fmla="*/ 0 w 12773"/>
              <a:gd name="connsiteY4" fmla="*/ 5436 h 14502"/>
              <a:gd name="connsiteX0" fmla="*/ 0 w 12773"/>
              <a:gd name="connsiteY0" fmla="*/ 5436 h 14502"/>
              <a:gd name="connsiteX1" fmla="*/ 12773 w 12773"/>
              <a:gd name="connsiteY1" fmla="*/ 0 h 14502"/>
              <a:gd name="connsiteX2" fmla="*/ 12732 w 12773"/>
              <a:gd name="connsiteY2" fmla="*/ 10299 h 14502"/>
              <a:gd name="connsiteX3" fmla="*/ 0 w 12773"/>
              <a:gd name="connsiteY3" fmla="*/ 14502 h 14502"/>
              <a:gd name="connsiteX4" fmla="*/ 0 w 12773"/>
              <a:gd name="connsiteY4" fmla="*/ 5436 h 14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73" h="14502">
                <a:moveTo>
                  <a:pt x="0" y="5436"/>
                </a:moveTo>
                <a:lnTo>
                  <a:pt x="12773" y="0"/>
                </a:lnTo>
                <a:cubicBezTo>
                  <a:pt x="12759" y="3433"/>
                  <a:pt x="12746" y="6866"/>
                  <a:pt x="12732" y="10299"/>
                </a:cubicBezTo>
                <a:lnTo>
                  <a:pt x="0" y="14502"/>
                </a:lnTo>
                <a:lnTo>
                  <a:pt x="0" y="5436"/>
                </a:lnTo>
                <a:close/>
              </a:path>
            </a:pathLst>
          </a:cu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61"/>
          </a:p>
        </p:txBody>
      </p:sp>
      <p:sp>
        <p:nvSpPr>
          <p:cNvPr id="79" name="Freeform: Shape 78">
            <a:extLst>
              <a:ext uri="{FF2B5EF4-FFF2-40B4-BE49-F238E27FC236}">
                <a16:creationId xmlns:a16="http://schemas.microsoft.com/office/drawing/2014/main" id="{5FD2ADF8-3AD9-4436-8B6A-80E2D2B3D35F}"/>
              </a:ext>
            </a:extLst>
          </p:cNvPr>
          <p:cNvSpPr/>
          <p:nvPr/>
        </p:nvSpPr>
        <p:spPr>
          <a:xfrm>
            <a:off x="3741441" y="1998210"/>
            <a:ext cx="516012" cy="2486560"/>
          </a:xfrm>
          <a:custGeom>
            <a:avLst/>
            <a:gdLst>
              <a:gd name="connsiteX0" fmla="*/ 523486 w 526904"/>
              <a:gd name="connsiteY0" fmla="*/ 0 h 2539047"/>
              <a:gd name="connsiteX1" fmla="*/ 526855 w 526904"/>
              <a:gd name="connsiteY1" fmla="*/ 2029908 h 2539047"/>
              <a:gd name="connsiteX2" fmla="*/ 0 w 526904"/>
              <a:gd name="connsiteY2" fmla="*/ 2539047 h 2539047"/>
              <a:gd name="connsiteX3" fmla="*/ 4403 w 526904"/>
              <a:gd name="connsiteY3" fmla="*/ 882629 h 2539047"/>
              <a:gd name="connsiteX4" fmla="*/ 132824 w 526904"/>
              <a:gd name="connsiteY4" fmla="*/ 882629 h 2539047"/>
              <a:gd name="connsiteX5" fmla="*/ 4765 w 526904"/>
              <a:gd name="connsiteY5" fmla="*/ 746482 h 2539047"/>
              <a:gd name="connsiteX6" fmla="*/ 5033 w 526904"/>
              <a:gd name="connsiteY6" fmla="*/ 645599 h 2539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04" h="2539047">
                <a:moveTo>
                  <a:pt x="523486" y="0"/>
                </a:moveTo>
                <a:cubicBezTo>
                  <a:pt x="522918" y="407716"/>
                  <a:pt x="527424" y="1622192"/>
                  <a:pt x="526855" y="2029908"/>
                </a:cubicBezTo>
                <a:lnTo>
                  <a:pt x="0" y="2539047"/>
                </a:lnTo>
                <a:lnTo>
                  <a:pt x="4403" y="882629"/>
                </a:lnTo>
                <a:lnTo>
                  <a:pt x="132824" y="882629"/>
                </a:lnTo>
                <a:lnTo>
                  <a:pt x="4765" y="746482"/>
                </a:lnTo>
                <a:lnTo>
                  <a:pt x="5033" y="64559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61"/>
          </a:p>
        </p:txBody>
      </p:sp>
      <p:sp>
        <p:nvSpPr>
          <p:cNvPr id="80" name="Freeform: Shape 79">
            <a:extLst>
              <a:ext uri="{FF2B5EF4-FFF2-40B4-BE49-F238E27FC236}">
                <a16:creationId xmlns:a16="http://schemas.microsoft.com/office/drawing/2014/main" id="{D1FCB577-ADB1-446B-9FF9-2C30D3146A77}"/>
              </a:ext>
            </a:extLst>
          </p:cNvPr>
          <p:cNvSpPr/>
          <p:nvPr/>
        </p:nvSpPr>
        <p:spPr>
          <a:xfrm>
            <a:off x="2397549" y="2798894"/>
            <a:ext cx="565246" cy="1691358"/>
          </a:xfrm>
          <a:custGeom>
            <a:avLst/>
            <a:gdLst>
              <a:gd name="connsiteX0" fmla="*/ 518453 w 577178"/>
              <a:gd name="connsiteY0" fmla="*/ 0 h 1727061"/>
              <a:gd name="connsiteX1" fmla="*/ 518007 w 577178"/>
              <a:gd name="connsiteY1" fmla="*/ 275532 h 1727061"/>
              <a:gd name="connsiteX2" fmla="*/ 573534 w 577178"/>
              <a:gd name="connsiteY2" fmla="*/ 275916 h 1727061"/>
              <a:gd name="connsiteX3" fmla="*/ 577178 w 577178"/>
              <a:gd name="connsiteY3" fmla="*/ 275999 h 1727061"/>
              <a:gd name="connsiteX4" fmla="*/ 375271 w 577178"/>
              <a:gd name="connsiteY4" fmla="*/ 490659 h 1727061"/>
              <a:gd name="connsiteX5" fmla="*/ 507984 w 577178"/>
              <a:gd name="connsiteY5" fmla="*/ 490659 h 1727061"/>
              <a:gd name="connsiteX6" fmla="*/ 507984 w 577178"/>
              <a:gd name="connsiteY6" fmla="*/ 1234867 h 1727061"/>
              <a:gd name="connsiteX7" fmla="*/ 8930 w 577178"/>
              <a:gd name="connsiteY7" fmla="*/ 1727061 h 1727061"/>
              <a:gd name="connsiteX8" fmla="*/ 0 w 577178"/>
              <a:gd name="connsiteY8" fmla="*/ 645599 h 1727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7178" h="1727061">
                <a:moveTo>
                  <a:pt x="518453" y="0"/>
                </a:moveTo>
                <a:cubicBezTo>
                  <a:pt x="515490" y="67696"/>
                  <a:pt x="520686" y="103206"/>
                  <a:pt x="518007" y="275532"/>
                </a:cubicBezTo>
                <a:cubicBezTo>
                  <a:pt x="543457" y="274374"/>
                  <a:pt x="553221" y="275220"/>
                  <a:pt x="573534" y="275916"/>
                </a:cubicBezTo>
                <a:lnTo>
                  <a:pt x="577178" y="275999"/>
                </a:lnTo>
                <a:lnTo>
                  <a:pt x="375271" y="490659"/>
                </a:lnTo>
                <a:lnTo>
                  <a:pt x="507984" y="490659"/>
                </a:lnTo>
                <a:lnTo>
                  <a:pt x="507984" y="1234867"/>
                </a:lnTo>
                <a:lnTo>
                  <a:pt x="8930" y="1727061"/>
                </a:lnTo>
                <a:cubicBezTo>
                  <a:pt x="7428" y="1350224"/>
                  <a:pt x="1502" y="1022436"/>
                  <a:pt x="0" y="645599"/>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61"/>
          </a:p>
        </p:txBody>
      </p:sp>
      <p:sp>
        <p:nvSpPr>
          <p:cNvPr id="81" name="Freeform: Shape 80">
            <a:extLst>
              <a:ext uri="{FF2B5EF4-FFF2-40B4-BE49-F238E27FC236}">
                <a16:creationId xmlns:a16="http://schemas.microsoft.com/office/drawing/2014/main" id="{953D23A3-2FBE-4309-8393-D6C90F3B63AE}"/>
              </a:ext>
            </a:extLst>
          </p:cNvPr>
          <p:cNvSpPr/>
          <p:nvPr/>
        </p:nvSpPr>
        <p:spPr>
          <a:xfrm>
            <a:off x="3042104" y="2401714"/>
            <a:ext cx="554028" cy="2102813"/>
          </a:xfrm>
          <a:custGeom>
            <a:avLst/>
            <a:gdLst>
              <a:gd name="connsiteX0" fmla="*/ 518453 w 565722"/>
              <a:gd name="connsiteY0" fmla="*/ 0 h 2147199"/>
              <a:gd name="connsiteX1" fmla="*/ 518007 w 565722"/>
              <a:gd name="connsiteY1" fmla="*/ 275532 h 2147199"/>
              <a:gd name="connsiteX2" fmla="*/ 555766 w 565722"/>
              <a:gd name="connsiteY2" fmla="*/ 275250 h 2147199"/>
              <a:gd name="connsiteX3" fmla="*/ 565722 w 565722"/>
              <a:gd name="connsiteY3" fmla="*/ 275623 h 2147199"/>
              <a:gd name="connsiteX4" fmla="*/ 372806 w 565722"/>
              <a:gd name="connsiteY4" fmla="*/ 480724 h 2147199"/>
              <a:gd name="connsiteX5" fmla="*/ 505519 w 565722"/>
              <a:gd name="connsiteY5" fmla="*/ 480724 h 2147199"/>
              <a:gd name="connsiteX6" fmla="*/ 505519 w 565722"/>
              <a:gd name="connsiteY6" fmla="*/ 1682977 h 2147199"/>
              <a:gd name="connsiteX7" fmla="*/ 3901 w 565722"/>
              <a:gd name="connsiteY7" fmla="*/ 2147199 h 2147199"/>
              <a:gd name="connsiteX8" fmla="*/ 3901 w 565722"/>
              <a:gd name="connsiteY8" fmla="*/ 913826 h 2147199"/>
              <a:gd name="connsiteX9" fmla="*/ 136614 w 565722"/>
              <a:gd name="connsiteY9" fmla="*/ 913826 h 2147199"/>
              <a:gd name="connsiteX10" fmla="*/ 0 w 565722"/>
              <a:gd name="connsiteY10" fmla="*/ 768584 h 2147199"/>
              <a:gd name="connsiteX11" fmla="*/ 0 w 565722"/>
              <a:gd name="connsiteY11" fmla="*/ 645599 h 21471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65722" h="2147199">
                <a:moveTo>
                  <a:pt x="518453" y="0"/>
                </a:moveTo>
                <a:cubicBezTo>
                  <a:pt x="515490" y="67696"/>
                  <a:pt x="520686" y="103206"/>
                  <a:pt x="518007" y="275532"/>
                </a:cubicBezTo>
                <a:cubicBezTo>
                  <a:pt x="534974" y="274760"/>
                  <a:pt x="544969" y="274879"/>
                  <a:pt x="555766" y="275250"/>
                </a:cubicBezTo>
                <a:lnTo>
                  <a:pt x="565722" y="275623"/>
                </a:lnTo>
                <a:lnTo>
                  <a:pt x="372806" y="480724"/>
                </a:lnTo>
                <a:lnTo>
                  <a:pt x="505519" y="480724"/>
                </a:lnTo>
                <a:lnTo>
                  <a:pt x="505519" y="1682977"/>
                </a:lnTo>
                <a:lnTo>
                  <a:pt x="3901" y="2147199"/>
                </a:lnTo>
                <a:lnTo>
                  <a:pt x="3901" y="913826"/>
                </a:lnTo>
                <a:lnTo>
                  <a:pt x="136614" y="913826"/>
                </a:lnTo>
                <a:lnTo>
                  <a:pt x="0" y="768584"/>
                </a:lnTo>
                <a:lnTo>
                  <a:pt x="0" y="64559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61"/>
          </a:p>
        </p:txBody>
      </p:sp>
      <p:sp>
        <p:nvSpPr>
          <p:cNvPr id="82" name="Arrow: Up 81">
            <a:extLst>
              <a:ext uri="{FF2B5EF4-FFF2-40B4-BE49-F238E27FC236}">
                <a16:creationId xmlns:a16="http://schemas.microsoft.com/office/drawing/2014/main" id="{CAFDB58C-C03E-4B14-8FE4-99A5F5BBD86C}"/>
              </a:ext>
            </a:extLst>
          </p:cNvPr>
          <p:cNvSpPr/>
          <p:nvPr/>
        </p:nvSpPr>
        <p:spPr>
          <a:xfrm>
            <a:off x="2819499" y="3077836"/>
            <a:ext cx="424564" cy="1406458"/>
          </a:xfrm>
          <a:prstGeom prst="upArrow">
            <a:avLst>
              <a:gd name="adj1" fmla="val 38775"/>
              <a:gd name="adj2" fmla="val 5315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61"/>
          </a:p>
        </p:txBody>
      </p:sp>
      <p:sp>
        <p:nvSpPr>
          <p:cNvPr id="83" name="Arrow: Up 82">
            <a:extLst>
              <a:ext uri="{FF2B5EF4-FFF2-40B4-BE49-F238E27FC236}">
                <a16:creationId xmlns:a16="http://schemas.microsoft.com/office/drawing/2014/main" id="{D2E3159D-6C29-4D14-A50F-8113907563C5}"/>
              </a:ext>
            </a:extLst>
          </p:cNvPr>
          <p:cNvSpPr/>
          <p:nvPr/>
        </p:nvSpPr>
        <p:spPr>
          <a:xfrm>
            <a:off x="3469400" y="2660767"/>
            <a:ext cx="424564" cy="1823527"/>
          </a:xfrm>
          <a:prstGeom prst="upArrow">
            <a:avLst>
              <a:gd name="adj1" fmla="val 38775"/>
              <a:gd name="adj2" fmla="val 5315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61"/>
          </a:p>
        </p:txBody>
      </p:sp>
      <p:sp>
        <p:nvSpPr>
          <p:cNvPr id="19" name="Rectangle: Rounded Corners 14">
            <a:extLst>
              <a:ext uri="{FF2B5EF4-FFF2-40B4-BE49-F238E27FC236}">
                <a16:creationId xmlns:a16="http://schemas.microsoft.com/office/drawing/2014/main" id="{4CEC6437-5D50-411D-B988-CF288EFFB64D}"/>
              </a:ext>
            </a:extLst>
          </p:cNvPr>
          <p:cNvSpPr/>
          <p:nvPr/>
        </p:nvSpPr>
        <p:spPr>
          <a:xfrm>
            <a:off x="8410228" y="4539760"/>
            <a:ext cx="260880" cy="260880"/>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20" name="Rectangle: Rounded Corners 15">
            <a:extLst>
              <a:ext uri="{FF2B5EF4-FFF2-40B4-BE49-F238E27FC236}">
                <a16:creationId xmlns:a16="http://schemas.microsoft.com/office/drawing/2014/main" id="{332E2ACF-C61B-498F-A761-CD9848828678}"/>
              </a:ext>
            </a:extLst>
          </p:cNvPr>
          <p:cNvSpPr/>
          <p:nvPr/>
        </p:nvSpPr>
        <p:spPr>
          <a:xfrm>
            <a:off x="8835303" y="4539760"/>
            <a:ext cx="260880" cy="26088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21" name="Rectangle: Rounded Corners 16">
            <a:extLst>
              <a:ext uri="{FF2B5EF4-FFF2-40B4-BE49-F238E27FC236}">
                <a16:creationId xmlns:a16="http://schemas.microsoft.com/office/drawing/2014/main" id="{EEA29CF5-01AF-4FFC-AE07-544A8FD3DA4B}"/>
              </a:ext>
            </a:extLst>
          </p:cNvPr>
          <p:cNvSpPr/>
          <p:nvPr/>
        </p:nvSpPr>
        <p:spPr>
          <a:xfrm>
            <a:off x="9260378" y="4539760"/>
            <a:ext cx="260880" cy="2608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22" name="Rectangle: Rounded Corners 17">
            <a:extLst>
              <a:ext uri="{FF2B5EF4-FFF2-40B4-BE49-F238E27FC236}">
                <a16:creationId xmlns:a16="http://schemas.microsoft.com/office/drawing/2014/main" id="{45836C1B-A887-454A-8C90-9F5335412347}"/>
              </a:ext>
            </a:extLst>
          </p:cNvPr>
          <p:cNvSpPr/>
          <p:nvPr/>
        </p:nvSpPr>
        <p:spPr>
          <a:xfrm>
            <a:off x="9685454" y="4539760"/>
            <a:ext cx="260880" cy="26088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23" name="Freeform 5">
            <a:extLst>
              <a:ext uri="{FF2B5EF4-FFF2-40B4-BE49-F238E27FC236}">
                <a16:creationId xmlns:a16="http://schemas.microsoft.com/office/drawing/2014/main" id="{F4224C99-BF36-4932-BD8F-C8C8D9DFC2B8}"/>
              </a:ext>
            </a:extLst>
          </p:cNvPr>
          <p:cNvSpPr>
            <a:spLocks/>
          </p:cNvSpPr>
          <p:nvPr/>
        </p:nvSpPr>
        <p:spPr bwMode="auto">
          <a:xfrm>
            <a:off x="1" y="0"/>
            <a:ext cx="9147379"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1"/>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24" name="Freeform 5">
            <a:extLst>
              <a:ext uri="{FF2B5EF4-FFF2-40B4-BE49-F238E27FC236}">
                <a16:creationId xmlns:a16="http://schemas.microsoft.com/office/drawing/2014/main" id="{40DAD958-99D3-415E-BE78-DA2CF7CDA589}"/>
              </a:ext>
            </a:extLst>
          </p:cNvPr>
          <p:cNvSpPr>
            <a:spLocks/>
          </p:cNvSpPr>
          <p:nvPr/>
        </p:nvSpPr>
        <p:spPr bwMode="auto">
          <a:xfrm flipH="1">
            <a:off x="9144000" y="0"/>
            <a:ext cx="9144000"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2"/>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25" name="Freeform 5">
            <a:extLst>
              <a:ext uri="{FF2B5EF4-FFF2-40B4-BE49-F238E27FC236}">
                <a16:creationId xmlns:a16="http://schemas.microsoft.com/office/drawing/2014/main" id="{33E23D85-43FF-4FC6-A176-87652510A573}"/>
              </a:ext>
            </a:extLst>
          </p:cNvPr>
          <p:cNvSpPr>
            <a:spLocks/>
          </p:cNvSpPr>
          <p:nvPr/>
        </p:nvSpPr>
        <p:spPr bwMode="auto">
          <a:xfrm rot="10800000">
            <a:off x="9140621" y="5141911"/>
            <a:ext cx="9147379"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1"/>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26" name="Freeform 5">
            <a:extLst>
              <a:ext uri="{FF2B5EF4-FFF2-40B4-BE49-F238E27FC236}">
                <a16:creationId xmlns:a16="http://schemas.microsoft.com/office/drawing/2014/main" id="{B86A76DF-A5DC-48B6-A2F3-230FFEDF6F93}"/>
              </a:ext>
            </a:extLst>
          </p:cNvPr>
          <p:cNvSpPr>
            <a:spLocks/>
          </p:cNvSpPr>
          <p:nvPr/>
        </p:nvSpPr>
        <p:spPr bwMode="auto">
          <a:xfrm rot="10800000" flipH="1">
            <a:off x="1" y="5141911"/>
            <a:ext cx="9144000"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2"/>
          </a:solidFill>
          <a:ln>
            <a:noFill/>
          </a:ln>
        </p:spPr>
        <p:txBody>
          <a:bodyPr vert="horz" wrap="square" lIns="89452" tIns="44726" rIns="89452" bIns="44726" numCol="1" anchor="t" anchorCtr="0" compatLnSpc="1">
            <a:prstTxWarp prst="textNoShape">
              <a:avLst/>
            </a:prstTxWarp>
          </a:bodyPr>
          <a:lstStyle/>
          <a:p>
            <a:endParaRPr lang="en-US" sz="1761"/>
          </a:p>
        </p:txBody>
      </p:sp>
    </p:spTree>
    <p:extLst>
      <p:ext uri="{BB962C8B-B14F-4D97-AF65-F5344CB8AC3E}">
        <p14:creationId xmlns:p14="http://schemas.microsoft.com/office/powerpoint/2010/main" val="2694497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withEffect">
                                  <p:stCondLst>
                                    <p:cond delay="200"/>
                                  </p:stCondLst>
                                  <p:childTnLst>
                                    <p:set>
                                      <p:cBhvr>
                                        <p:cTn id="6" dur="1" fill="hold">
                                          <p:stCondLst>
                                            <p:cond delay="0"/>
                                          </p:stCondLst>
                                        </p:cTn>
                                        <p:tgtEl>
                                          <p:spTgt spid="79"/>
                                        </p:tgtEl>
                                        <p:attrNameLst>
                                          <p:attrName>style.visibility</p:attrName>
                                        </p:attrNameLst>
                                      </p:cBhvr>
                                      <p:to>
                                        <p:strVal val="visible"/>
                                      </p:to>
                                    </p:set>
                                    <p:anim calcmode="lin" valueType="num">
                                      <p:cBhvr>
                                        <p:cTn id="7" dur="500" fill="hold"/>
                                        <p:tgtEl>
                                          <p:spTgt spid="79"/>
                                        </p:tgtEl>
                                        <p:attrNameLst>
                                          <p:attrName>ppt_w</p:attrName>
                                        </p:attrNameLst>
                                      </p:cBhvr>
                                      <p:tavLst>
                                        <p:tav tm="0">
                                          <p:val>
                                            <p:fltVal val="0"/>
                                          </p:val>
                                        </p:tav>
                                        <p:tav tm="100000">
                                          <p:val>
                                            <p:strVal val="#ppt_w"/>
                                          </p:val>
                                        </p:tav>
                                      </p:tavLst>
                                    </p:anim>
                                    <p:anim calcmode="lin" valueType="num">
                                      <p:cBhvr>
                                        <p:cTn id="8" dur="500" fill="hold"/>
                                        <p:tgtEl>
                                          <p:spTgt spid="79"/>
                                        </p:tgtEl>
                                        <p:attrNameLst>
                                          <p:attrName>ppt_h</p:attrName>
                                        </p:attrNameLst>
                                      </p:cBhvr>
                                      <p:tavLst>
                                        <p:tav tm="0">
                                          <p:val>
                                            <p:strVal val="#ppt_h"/>
                                          </p:val>
                                        </p:tav>
                                        <p:tav tm="100000">
                                          <p:val>
                                            <p:strVal val="#ppt_h"/>
                                          </p:val>
                                        </p:tav>
                                      </p:tavLst>
                                    </p:anim>
                                  </p:childTnLst>
                                </p:cTn>
                              </p:par>
                              <p:par>
                                <p:cTn id="9" presetID="17" presetClass="entr" presetSubtype="10" fill="hold" grpId="0" nodeType="withEffect">
                                  <p:stCondLst>
                                    <p:cond delay="500"/>
                                  </p:stCondLst>
                                  <p:childTnLst>
                                    <p:set>
                                      <p:cBhvr>
                                        <p:cTn id="10" dur="1" fill="hold">
                                          <p:stCondLst>
                                            <p:cond delay="0"/>
                                          </p:stCondLst>
                                        </p:cTn>
                                        <p:tgtEl>
                                          <p:spTgt spid="81"/>
                                        </p:tgtEl>
                                        <p:attrNameLst>
                                          <p:attrName>style.visibility</p:attrName>
                                        </p:attrNameLst>
                                      </p:cBhvr>
                                      <p:to>
                                        <p:strVal val="visible"/>
                                      </p:to>
                                    </p:set>
                                    <p:anim calcmode="lin" valueType="num">
                                      <p:cBhvr>
                                        <p:cTn id="11" dur="500" fill="hold"/>
                                        <p:tgtEl>
                                          <p:spTgt spid="81"/>
                                        </p:tgtEl>
                                        <p:attrNameLst>
                                          <p:attrName>ppt_w</p:attrName>
                                        </p:attrNameLst>
                                      </p:cBhvr>
                                      <p:tavLst>
                                        <p:tav tm="0">
                                          <p:val>
                                            <p:fltVal val="0"/>
                                          </p:val>
                                        </p:tav>
                                        <p:tav tm="100000">
                                          <p:val>
                                            <p:strVal val="#ppt_w"/>
                                          </p:val>
                                        </p:tav>
                                      </p:tavLst>
                                    </p:anim>
                                    <p:anim calcmode="lin" valueType="num">
                                      <p:cBhvr>
                                        <p:cTn id="12" dur="500" fill="hold"/>
                                        <p:tgtEl>
                                          <p:spTgt spid="81"/>
                                        </p:tgtEl>
                                        <p:attrNameLst>
                                          <p:attrName>ppt_h</p:attrName>
                                        </p:attrNameLst>
                                      </p:cBhvr>
                                      <p:tavLst>
                                        <p:tav tm="0">
                                          <p:val>
                                            <p:strVal val="#ppt_h"/>
                                          </p:val>
                                        </p:tav>
                                        <p:tav tm="100000">
                                          <p:val>
                                            <p:strVal val="#ppt_h"/>
                                          </p:val>
                                        </p:tav>
                                      </p:tavLst>
                                    </p:anim>
                                  </p:childTnLst>
                                </p:cTn>
                              </p:par>
                              <p:par>
                                <p:cTn id="13" presetID="17" presetClass="entr" presetSubtype="10" fill="hold" grpId="0" nodeType="withEffect">
                                  <p:stCondLst>
                                    <p:cond delay="800"/>
                                  </p:stCondLst>
                                  <p:childTnLst>
                                    <p:set>
                                      <p:cBhvr>
                                        <p:cTn id="14" dur="1" fill="hold">
                                          <p:stCondLst>
                                            <p:cond delay="0"/>
                                          </p:stCondLst>
                                        </p:cTn>
                                        <p:tgtEl>
                                          <p:spTgt spid="80"/>
                                        </p:tgtEl>
                                        <p:attrNameLst>
                                          <p:attrName>style.visibility</p:attrName>
                                        </p:attrNameLst>
                                      </p:cBhvr>
                                      <p:to>
                                        <p:strVal val="visible"/>
                                      </p:to>
                                    </p:set>
                                    <p:anim calcmode="lin" valueType="num">
                                      <p:cBhvr>
                                        <p:cTn id="15" dur="500" fill="hold"/>
                                        <p:tgtEl>
                                          <p:spTgt spid="80"/>
                                        </p:tgtEl>
                                        <p:attrNameLst>
                                          <p:attrName>ppt_w</p:attrName>
                                        </p:attrNameLst>
                                      </p:cBhvr>
                                      <p:tavLst>
                                        <p:tav tm="0">
                                          <p:val>
                                            <p:fltVal val="0"/>
                                          </p:val>
                                        </p:tav>
                                        <p:tav tm="100000">
                                          <p:val>
                                            <p:strVal val="#ppt_w"/>
                                          </p:val>
                                        </p:tav>
                                      </p:tavLst>
                                    </p:anim>
                                    <p:anim calcmode="lin" valueType="num">
                                      <p:cBhvr>
                                        <p:cTn id="16" dur="500" fill="hold"/>
                                        <p:tgtEl>
                                          <p:spTgt spid="80"/>
                                        </p:tgtEl>
                                        <p:attrNameLst>
                                          <p:attrName>ppt_h</p:attrName>
                                        </p:attrNameLst>
                                      </p:cBhvr>
                                      <p:tavLst>
                                        <p:tav tm="0">
                                          <p:val>
                                            <p:strVal val="#ppt_h"/>
                                          </p:val>
                                        </p:tav>
                                        <p:tav tm="100000">
                                          <p:val>
                                            <p:strVal val="#ppt_h"/>
                                          </p:val>
                                        </p:tav>
                                      </p:tavLst>
                                    </p:anim>
                                  </p:childTnLst>
                                </p:cTn>
                              </p:par>
                              <p:par>
                                <p:cTn id="17" presetID="42" presetClass="entr" presetSubtype="0" fill="hold" grpId="0" nodeType="withEffect">
                                  <p:stCondLst>
                                    <p:cond delay="1100"/>
                                  </p:stCondLst>
                                  <p:childTnLst>
                                    <p:set>
                                      <p:cBhvr>
                                        <p:cTn id="18" dur="1" fill="hold">
                                          <p:stCondLst>
                                            <p:cond delay="0"/>
                                          </p:stCondLst>
                                        </p:cTn>
                                        <p:tgtEl>
                                          <p:spTgt spid="82"/>
                                        </p:tgtEl>
                                        <p:attrNameLst>
                                          <p:attrName>style.visibility</p:attrName>
                                        </p:attrNameLst>
                                      </p:cBhvr>
                                      <p:to>
                                        <p:strVal val="visible"/>
                                      </p:to>
                                    </p:set>
                                    <p:animEffect transition="in" filter="fade">
                                      <p:cBhvr>
                                        <p:cTn id="19" dur="600"/>
                                        <p:tgtEl>
                                          <p:spTgt spid="82"/>
                                        </p:tgtEl>
                                      </p:cBhvr>
                                    </p:animEffect>
                                    <p:anim calcmode="lin" valueType="num">
                                      <p:cBhvr>
                                        <p:cTn id="20" dur="600" fill="hold"/>
                                        <p:tgtEl>
                                          <p:spTgt spid="82"/>
                                        </p:tgtEl>
                                        <p:attrNameLst>
                                          <p:attrName>ppt_x</p:attrName>
                                        </p:attrNameLst>
                                      </p:cBhvr>
                                      <p:tavLst>
                                        <p:tav tm="0">
                                          <p:val>
                                            <p:strVal val="#ppt_x"/>
                                          </p:val>
                                        </p:tav>
                                        <p:tav tm="100000">
                                          <p:val>
                                            <p:strVal val="#ppt_x"/>
                                          </p:val>
                                        </p:tav>
                                      </p:tavLst>
                                    </p:anim>
                                    <p:anim calcmode="lin" valueType="num">
                                      <p:cBhvr>
                                        <p:cTn id="21" dur="600" fill="hold"/>
                                        <p:tgtEl>
                                          <p:spTgt spid="82"/>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1400"/>
                                  </p:stCondLst>
                                  <p:childTnLst>
                                    <p:set>
                                      <p:cBhvr>
                                        <p:cTn id="23" dur="1" fill="hold">
                                          <p:stCondLst>
                                            <p:cond delay="0"/>
                                          </p:stCondLst>
                                        </p:cTn>
                                        <p:tgtEl>
                                          <p:spTgt spid="83"/>
                                        </p:tgtEl>
                                        <p:attrNameLst>
                                          <p:attrName>style.visibility</p:attrName>
                                        </p:attrNameLst>
                                      </p:cBhvr>
                                      <p:to>
                                        <p:strVal val="visible"/>
                                      </p:to>
                                    </p:set>
                                    <p:animEffect transition="in" filter="fade">
                                      <p:cBhvr>
                                        <p:cTn id="24" dur="600"/>
                                        <p:tgtEl>
                                          <p:spTgt spid="83"/>
                                        </p:tgtEl>
                                      </p:cBhvr>
                                    </p:animEffect>
                                    <p:anim calcmode="lin" valueType="num">
                                      <p:cBhvr>
                                        <p:cTn id="25" dur="600" fill="hold"/>
                                        <p:tgtEl>
                                          <p:spTgt spid="83"/>
                                        </p:tgtEl>
                                        <p:attrNameLst>
                                          <p:attrName>ppt_x</p:attrName>
                                        </p:attrNameLst>
                                      </p:cBhvr>
                                      <p:tavLst>
                                        <p:tav tm="0">
                                          <p:val>
                                            <p:strVal val="#ppt_x"/>
                                          </p:val>
                                        </p:tav>
                                        <p:tav tm="100000">
                                          <p:val>
                                            <p:strVal val="#ppt_x"/>
                                          </p:val>
                                        </p:tav>
                                      </p:tavLst>
                                    </p:anim>
                                    <p:anim calcmode="lin" valueType="num">
                                      <p:cBhvr>
                                        <p:cTn id="26" dur="600" fill="hold"/>
                                        <p:tgtEl>
                                          <p:spTgt spid="83"/>
                                        </p:tgtEl>
                                        <p:attrNameLst>
                                          <p:attrName>ppt_y</p:attrName>
                                        </p:attrNameLst>
                                      </p:cBhvr>
                                      <p:tavLst>
                                        <p:tav tm="0">
                                          <p:val>
                                            <p:strVal val="#ppt_y+.1"/>
                                          </p:val>
                                        </p:tav>
                                        <p:tav tm="100000">
                                          <p:val>
                                            <p:strVal val="#ppt_y"/>
                                          </p:val>
                                        </p:tav>
                                      </p:tavLst>
                                    </p:anim>
                                  </p:childTnLst>
                                </p:cTn>
                              </p:par>
                              <p:par>
                                <p:cTn id="27" presetID="41" presetClass="entr" presetSubtype="0" fill="hold" grpId="0" nodeType="withEffect">
                                  <p:stCondLst>
                                    <p:cond delay="1400"/>
                                  </p:stCondLst>
                                  <p:iterate type="lt">
                                    <p:tmPct val="11111"/>
                                  </p:iterate>
                                  <p:childTnLst>
                                    <p:set>
                                      <p:cBhvr>
                                        <p:cTn id="28" dur="1" fill="hold">
                                          <p:stCondLst>
                                            <p:cond delay="0"/>
                                          </p:stCondLst>
                                        </p:cTn>
                                        <p:tgtEl>
                                          <p:spTgt spid="45">
                                            <p:txEl>
                                              <p:pRg st="0" end="0"/>
                                            </p:txEl>
                                          </p:spTgt>
                                        </p:tgtEl>
                                        <p:attrNameLst>
                                          <p:attrName>style.visibility</p:attrName>
                                        </p:attrNameLst>
                                      </p:cBhvr>
                                      <p:to>
                                        <p:strVal val="visible"/>
                                      </p:to>
                                    </p:set>
                                    <p:anim calcmode="lin" valueType="num">
                                      <p:cBhvr>
                                        <p:cTn id="29" dur="500" fill="hold"/>
                                        <p:tgtEl>
                                          <p:spTgt spid="45">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30" dur="500" fill="hold"/>
                                        <p:tgtEl>
                                          <p:spTgt spid="45">
                                            <p:txEl>
                                              <p:pRg st="0" end="0"/>
                                            </p:txEl>
                                          </p:spTgt>
                                        </p:tgtEl>
                                        <p:attrNameLst>
                                          <p:attrName>ppt_y</p:attrName>
                                        </p:attrNameLst>
                                      </p:cBhvr>
                                      <p:tavLst>
                                        <p:tav tm="0">
                                          <p:val>
                                            <p:strVal val="#ppt_y"/>
                                          </p:val>
                                        </p:tav>
                                        <p:tav tm="100000">
                                          <p:val>
                                            <p:strVal val="#ppt_y"/>
                                          </p:val>
                                        </p:tav>
                                      </p:tavLst>
                                    </p:anim>
                                    <p:anim calcmode="lin" valueType="num">
                                      <p:cBhvr>
                                        <p:cTn id="31" dur="500" fill="hold"/>
                                        <p:tgtEl>
                                          <p:spTgt spid="45">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2" dur="500" fill="hold"/>
                                        <p:tgtEl>
                                          <p:spTgt spid="45">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3" dur="500" tmFilter="0,0; .5, 1; 1, 1"/>
                                        <p:tgtEl>
                                          <p:spTgt spid="45">
                                            <p:txEl>
                                              <p:pRg st="0" end="0"/>
                                            </p:txEl>
                                          </p:spTgt>
                                        </p:tgtEl>
                                      </p:cBhvr>
                                    </p:animEffect>
                                  </p:childTnLst>
                                </p:cTn>
                              </p:par>
                              <p:par>
                                <p:cTn id="34" presetID="53" presetClass="entr" presetSubtype="16" fill="hold" grpId="0" nodeType="withEffect">
                                  <p:stCondLst>
                                    <p:cond delay="2400"/>
                                  </p:stCondLst>
                                  <p:childTnLst>
                                    <p:set>
                                      <p:cBhvr>
                                        <p:cTn id="35" dur="1" fill="hold">
                                          <p:stCondLst>
                                            <p:cond delay="0"/>
                                          </p:stCondLst>
                                        </p:cTn>
                                        <p:tgtEl>
                                          <p:spTgt spid="19"/>
                                        </p:tgtEl>
                                        <p:attrNameLst>
                                          <p:attrName>style.visibility</p:attrName>
                                        </p:attrNameLst>
                                      </p:cBhvr>
                                      <p:to>
                                        <p:strVal val="visible"/>
                                      </p:to>
                                    </p:set>
                                    <p:anim calcmode="lin" valueType="num">
                                      <p:cBhvr>
                                        <p:cTn id="36" dur="500" fill="hold"/>
                                        <p:tgtEl>
                                          <p:spTgt spid="19"/>
                                        </p:tgtEl>
                                        <p:attrNameLst>
                                          <p:attrName>ppt_w</p:attrName>
                                        </p:attrNameLst>
                                      </p:cBhvr>
                                      <p:tavLst>
                                        <p:tav tm="0">
                                          <p:val>
                                            <p:fltVal val="0"/>
                                          </p:val>
                                        </p:tav>
                                        <p:tav tm="100000">
                                          <p:val>
                                            <p:strVal val="#ppt_w"/>
                                          </p:val>
                                        </p:tav>
                                      </p:tavLst>
                                    </p:anim>
                                    <p:anim calcmode="lin" valueType="num">
                                      <p:cBhvr>
                                        <p:cTn id="37" dur="500" fill="hold"/>
                                        <p:tgtEl>
                                          <p:spTgt spid="19"/>
                                        </p:tgtEl>
                                        <p:attrNameLst>
                                          <p:attrName>ppt_h</p:attrName>
                                        </p:attrNameLst>
                                      </p:cBhvr>
                                      <p:tavLst>
                                        <p:tav tm="0">
                                          <p:val>
                                            <p:fltVal val="0"/>
                                          </p:val>
                                        </p:tav>
                                        <p:tav tm="100000">
                                          <p:val>
                                            <p:strVal val="#ppt_h"/>
                                          </p:val>
                                        </p:tav>
                                      </p:tavLst>
                                    </p:anim>
                                    <p:animEffect transition="in" filter="fade">
                                      <p:cBhvr>
                                        <p:cTn id="38" dur="500"/>
                                        <p:tgtEl>
                                          <p:spTgt spid="19"/>
                                        </p:tgtEl>
                                      </p:cBhvr>
                                    </p:animEffect>
                                  </p:childTnLst>
                                </p:cTn>
                              </p:par>
                              <p:par>
                                <p:cTn id="39" presetID="53" presetClass="entr" presetSubtype="16" fill="hold" grpId="0" nodeType="withEffect">
                                  <p:stCondLst>
                                    <p:cond delay="2600"/>
                                  </p:stCondLst>
                                  <p:childTnLst>
                                    <p:set>
                                      <p:cBhvr>
                                        <p:cTn id="40" dur="1" fill="hold">
                                          <p:stCondLst>
                                            <p:cond delay="0"/>
                                          </p:stCondLst>
                                        </p:cTn>
                                        <p:tgtEl>
                                          <p:spTgt spid="20"/>
                                        </p:tgtEl>
                                        <p:attrNameLst>
                                          <p:attrName>style.visibility</p:attrName>
                                        </p:attrNameLst>
                                      </p:cBhvr>
                                      <p:to>
                                        <p:strVal val="visible"/>
                                      </p:to>
                                    </p:set>
                                    <p:anim calcmode="lin" valueType="num">
                                      <p:cBhvr>
                                        <p:cTn id="41" dur="500" fill="hold"/>
                                        <p:tgtEl>
                                          <p:spTgt spid="20"/>
                                        </p:tgtEl>
                                        <p:attrNameLst>
                                          <p:attrName>ppt_w</p:attrName>
                                        </p:attrNameLst>
                                      </p:cBhvr>
                                      <p:tavLst>
                                        <p:tav tm="0">
                                          <p:val>
                                            <p:fltVal val="0"/>
                                          </p:val>
                                        </p:tav>
                                        <p:tav tm="100000">
                                          <p:val>
                                            <p:strVal val="#ppt_w"/>
                                          </p:val>
                                        </p:tav>
                                      </p:tavLst>
                                    </p:anim>
                                    <p:anim calcmode="lin" valueType="num">
                                      <p:cBhvr>
                                        <p:cTn id="42" dur="500" fill="hold"/>
                                        <p:tgtEl>
                                          <p:spTgt spid="20"/>
                                        </p:tgtEl>
                                        <p:attrNameLst>
                                          <p:attrName>ppt_h</p:attrName>
                                        </p:attrNameLst>
                                      </p:cBhvr>
                                      <p:tavLst>
                                        <p:tav tm="0">
                                          <p:val>
                                            <p:fltVal val="0"/>
                                          </p:val>
                                        </p:tav>
                                        <p:tav tm="100000">
                                          <p:val>
                                            <p:strVal val="#ppt_h"/>
                                          </p:val>
                                        </p:tav>
                                      </p:tavLst>
                                    </p:anim>
                                    <p:animEffect transition="in" filter="fade">
                                      <p:cBhvr>
                                        <p:cTn id="43" dur="500"/>
                                        <p:tgtEl>
                                          <p:spTgt spid="20"/>
                                        </p:tgtEl>
                                      </p:cBhvr>
                                    </p:animEffect>
                                  </p:childTnLst>
                                </p:cTn>
                              </p:par>
                              <p:par>
                                <p:cTn id="44" presetID="53" presetClass="entr" presetSubtype="16" fill="hold" grpId="0" nodeType="withEffect">
                                  <p:stCondLst>
                                    <p:cond delay="2800"/>
                                  </p:stCondLst>
                                  <p:childTnLst>
                                    <p:set>
                                      <p:cBhvr>
                                        <p:cTn id="45" dur="1" fill="hold">
                                          <p:stCondLst>
                                            <p:cond delay="0"/>
                                          </p:stCondLst>
                                        </p:cTn>
                                        <p:tgtEl>
                                          <p:spTgt spid="21"/>
                                        </p:tgtEl>
                                        <p:attrNameLst>
                                          <p:attrName>style.visibility</p:attrName>
                                        </p:attrNameLst>
                                      </p:cBhvr>
                                      <p:to>
                                        <p:strVal val="visible"/>
                                      </p:to>
                                    </p:set>
                                    <p:anim calcmode="lin" valueType="num">
                                      <p:cBhvr>
                                        <p:cTn id="46" dur="500" fill="hold"/>
                                        <p:tgtEl>
                                          <p:spTgt spid="21"/>
                                        </p:tgtEl>
                                        <p:attrNameLst>
                                          <p:attrName>ppt_w</p:attrName>
                                        </p:attrNameLst>
                                      </p:cBhvr>
                                      <p:tavLst>
                                        <p:tav tm="0">
                                          <p:val>
                                            <p:fltVal val="0"/>
                                          </p:val>
                                        </p:tav>
                                        <p:tav tm="100000">
                                          <p:val>
                                            <p:strVal val="#ppt_w"/>
                                          </p:val>
                                        </p:tav>
                                      </p:tavLst>
                                    </p:anim>
                                    <p:anim calcmode="lin" valueType="num">
                                      <p:cBhvr>
                                        <p:cTn id="47" dur="500" fill="hold"/>
                                        <p:tgtEl>
                                          <p:spTgt spid="21"/>
                                        </p:tgtEl>
                                        <p:attrNameLst>
                                          <p:attrName>ppt_h</p:attrName>
                                        </p:attrNameLst>
                                      </p:cBhvr>
                                      <p:tavLst>
                                        <p:tav tm="0">
                                          <p:val>
                                            <p:fltVal val="0"/>
                                          </p:val>
                                        </p:tav>
                                        <p:tav tm="100000">
                                          <p:val>
                                            <p:strVal val="#ppt_h"/>
                                          </p:val>
                                        </p:tav>
                                      </p:tavLst>
                                    </p:anim>
                                    <p:animEffect transition="in" filter="fade">
                                      <p:cBhvr>
                                        <p:cTn id="48" dur="500"/>
                                        <p:tgtEl>
                                          <p:spTgt spid="21"/>
                                        </p:tgtEl>
                                      </p:cBhvr>
                                    </p:animEffect>
                                  </p:childTnLst>
                                </p:cTn>
                              </p:par>
                              <p:par>
                                <p:cTn id="49" presetID="53" presetClass="entr" presetSubtype="16" fill="hold" grpId="0" nodeType="withEffect">
                                  <p:stCondLst>
                                    <p:cond delay="3000"/>
                                  </p:stCondLst>
                                  <p:childTnLst>
                                    <p:set>
                                      <p:cBhvr>
                                        <p:cTn id="50" dur="1" fill="hold">
                                          <p:stCondLst>
                                            <p:cond delay="0"/>
                                          </p:stCondLst>
                                        </p:cTn>
                                        <p:tgtEl>
                                          <p:spTgt spid="22"/>
                                        </p:tgtEl>
                                        <p:attrNameLst>
                                          <p:attrName>style.visibility</p:attrName>
                                        </p:attrNameLst>
                                      </p:cBhvr>
                                      <p:to>
                                        <p:strVal val="visible"/>
                                      </p:to>
                                    </p:set>
                                    <p:anim calcmode="lin" valueType="num">
                                      <p:cBhvr>
                                        <p:cTn id="51" dur="500" fill="hold"/>
                                        <p:tgtEl>
                                          <p:spTgt spid="22"/>
                                        </p:tgtEl>
                                        <p:attrNameLst>
                                          <p:attrName>ppt_w</p:attrName>
                                        </p:attrNameLst>
                                      </p:cBhvr>
                                      <p:tavLst>
                                        <p:tav tm="0">
                                          <p:val>
                                            <p:fltVal val="0"/>
                                          </p:val>
                                        </p:tav>
                                        <p:tav tm="100000">
                                          <p:val>
                                            <p:strVal val="#ppt_w"/>
                                          </p:val>
                                        </p:tav>
                                      </p:tavLst>
                                    </p:anim>
                                    <p:anim calcmode="lin" valueType="num">
                                      <p:cBhvr>
                                        <p:cTn id="52" dur="500" fill="hold"/>
                                        <p:tgtEl>
                                          <p:spTgt spid="22"/>
                                        </p:tgtEl>
                                        <p:attrNameLst>
                                          <p:attrName>ppt_h</p:attrName>
                                        </p:attrNameLst>
                                      </p:cBhvr>
                                      <p:tavLst>
                                        <p:tav tm="0">
                                          <p:val>
                                            <p:fltVal val="0"/>
                                          </p:val>
                                        </p:tav>
                                        <p:tav tm="100000">
                                          <p:val>
                                            <p:strVal val="#ppt_h"/>
                                          </p:val>
                                        </p:tav>
                                      </p:tavLst>
                                    </p:anim>
                                    <p:animEffect transition="in" filter="fade">
                                      <p:cBhvr>
                                        <p:cTn id="53" dur="500"/>
                                        <p:tgtEl>
                                          <p:spTgt spid="22"/>
                                        </p:tgtEl>
                                      </p:cBhvr>
                                    </p:animEffect>
                                  </p:childTnLst>
                                </p:cTn>
                              </p:par>
                              <p:par>
                                <p:cTn id="54" presetID="10" presetClass="entr" presetSubtype="0" fill="hold" grpId="0" nodeType="withEffect">
                                  <p:stCondLst>
                                    <p:cond delay="3200"/>
                                  </p:stCondLst>
                                  <p:childTnLst>
                                    <p:set>
                                      <p:cBhvr>
                                        <p:cTn id="55" dur="1" fill="hold">
                                          <p:stCondLst>
                                            <p:cond delay="0"/>
                                          </p:stCondLst>
                                        </p:cTn>
                                        <p:tgtEl>
                                          <p:spTgt spid="54"/>
                                        </p:tgtEl>
                                        <p:attrNameLst>
                                          <p:attrName>style.visibility</p:attrName>
                                        </p:attrNameLst>
                                      </p:cBhvr>
                                      <p:to>
                                        <p:strVal val="visible"/>
                                      </p:to>
                                    </p:set>
                                    <p:animEffect transition="in" filter="fade">
                                      <p:cBhvr>
                                        <p:cTn id="56" dur="7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allAtOnce"/>
      <p:bldP spid="54" grpId="0"/>
      <p:bldP spid="79" grpId="0" animBg="1"/>
      <p:bldP spid="80" grpId="0" animBg="1"/>
      <p:bldP spid="81" grpId="0" animBg="1"/>
      <p:bldP spid="82" grpId="0" animBg="1"/>
      <p:bldP spid="83" grpId="0" animBg="1"/>
      <p:bldP spid="19" grpId="0" animBg="1"/>
      <p:bldP spid="20" grpId="0" animBg="1"/>
      <p:bldP spid="21" grpId="0" animBg="1"/>
      <p:bldP spid="2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3"/>
            </a:gs>
            <a:gs pos="100000">
              <a:schemeClr val="accent3">
                <a:lumMod val="75000"/>
              </a:schemeClr>
            </a:gs>
          </a:gsLst>
          <a:lin ang="5400000" scaled="0"/>
        </a:gradFill>
        <a:effectLst/>
      </p:bgPr>
    </p:bg>
    <p:spTree>
      <p:nvGrpSpPr>
        <p:cNvPr id="1" name=""/>
        <p:cNvGrpSpPr/>
        <p:nvPr/>
      </p:nvGrpSpPr>
      <p:grpSpPr>
        <a:xfrm>
          <a:off x="0" y="0"/>
          <a:ext cx="0" cy="0"/>
          <a:chOff x="0" y="0"/>
          <a:chExt cx="0" cy="0"/>
        </a:xfrm>
      </p:grpSpPr>
      <p:sp>
        <p:nvSpPr>
          <p:cNvPr id="33" name="Callout Text" hidden="1">
            <a:extLst>
              <a:ext uri="{FF2B5EF4-FFF2-40B4-BE49-F238E27FC236}">
                <a16:creationId xmlns:a16="http://schemas.microsoft.com/office/drawing/2014/main" id="{B6F959A3-D223-477B-8394-88BD02F24913}"/>
              </a:ext>
            </a:extLst>
          </p:cNvPr>
          <p:cNvSpPr/>
          <p:nvPr/>
        </p:nvSpPr>
        <p:spPr>
          <a:xfrm>
            <a:off x="3244084" y="5584247"/>
            <a:ext cx="6419391" cy="3439439"/>
          </a:xfrm>
          <a:prstGeom prst="wedgeRectCallout">
            <a:avLst>
              <a:gd name="adj1" fmla="val 45993"/>
              <a:gd name="adj2" fmla="val -84721"/>
            </a:avLst>
          </a:prstGeom>
          <a:solidFill>
            <a:schemeClr val="bg1">
              <a:alpha val="8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935" b="1" dirty="0">
                <a:solidFill>
                  <a:schemeClr val="accent1"/>
                </a:solidFill>
              </a:rPr>
              <a:t>NOTE: </a:t>
            </a:r>
            <a:r>
              <a:rPr lang="en-US" sz="2935" b="1" dirty="0">
                <a:solidFill>
                  <a:schemeClr val="tx1"/>
                </a:solidFill>
              </a:rPr>
              <a:t>You can change/edit all of the text in this presentation. Simply double click in the text box and start typing. Don’t forget to stretch the box if you need more room from left to right.</a:t>
            </a:r>
            <a:br>
              <a:rPr lang="en-US" sz="2935" b="1" dirty="0">
                <a:solidFill>
                  <a:schemeClr val="tx1"/>
                </a:solidFill>
              </a:rPr>
            </a:br>
            <a:r>
              <a:rPr lang="en-US" sz="2935" b="1" dirty="0">
                <a:solidFill>
                  <a:schemeClr val="tx1"/>
                </a:solidFill>
              </a:rPr>
              <a:t>Or the text will drop to the next line, which is fine too </a:t>
            </a:r>
            <a:r>
              <a:rPr lang="en-US" sz="2935" b="1" dirty="0">
                <a:solidFill>
                  <a:schemeClr val="tx1"/>
                </a:solidFill>
                <a:sym typeface="Wingdings" panose="05000000000000000000" pitchFamily="2" charset="2"/>
              </a:rPr>
              <a:t></a:t>
            </a:r>
            <a:endParaRPr lang="en-US" sz="2935" b="1" dirty="0">
              <a:solidFill>
                <a:schemeClr val="tx1"/>
              </a:solidFill>
            </a:endParaRPr>
          </a:p>
        </p:txBody>
      </p:sp>
      <p:grpSp>
        <p:nvGrpSpPr>
          <p:cNvPr id="20" name="Group 19">
            <a:extLst>
              <a:ext uri="{FF2B5EF4-FFF2-40B4-BE49-F238E27FC236}">
                <a16:creationId xmlns:a16="http://schemas.microsoft.com/office/drawing/2014/main" id="{E6A2525E-E8EA-420C-B009-A93D8C7AC422}"/>
              </a:ext>
            </a:extLst>
          </p:cNvPr>
          <p:cNvGrpSpPr/>
          <p:nvPr/>
        </p:nvGrpSpPr>
        <p:grpSpPr>
          <a:xfrm>
            <a:off x="1380608" y="3446702"/>
            <a:ext cx="4236991" cy="4187795"/>
            <a:chOff x="1951038" y="2584450"/>
            <a:chExt cx="4375150" cy="4324350"/>
          </a:xfrm>
        </p:grpSpPr>
        <p:sp>
          <p:nvSpPr>
            <p:cNvPr id="16" name="Freeform 5">
              <a:extLst>
                <a:ext uri="{FF2B5EF4-FFF2-40B4-BE49-F238E27FC236}">
                  <a16:creationId xmlns:a16="http://schemas.microsoft.com/office/drawing/2014/main" id="{AF0A23C6-7C2E-4594-BD7B-9AA111787B58}"/>
                </a:ext>
              </a:extLst>
            </p:cNvPr>
            <p:cNvSpPr>
              <a:spLocks/>
            </p:cNvSpPr>
            <p:nvPr/>
          </p:nvSpPr>
          <p:spPr bwMode="auto">
            <a:xfrm>
              <a:off x="1951038" y="2584450"/>
              <a:ext cx="4375150" cy="4324350"/>
            </a:xfrm>
            <a:custGeom>
              <a:avLst/>
              <a:gdLst>
                <a:gd name="T0" fmla="*/ 1549 w 3095"/>
                <a:gd name="T1" fmla="*/ 593 h 3062"/>
                <a:gd name="T2" fmla="*/ 865 w 3095"/>
                <a:gd name="T3" fmla="*/ 593 h 3062"/>
                <a:gd name="T4" fmla="*/ 388 w 3095"/>
                <a:gd name="T5" fmla="*/ 1023 h 3062"/>
                <a:gd name="T6" fmla="*/ 388 w 3095"/>
                <a:gd name="T7" fmla="*/ 2197 h 3062"/>
                <a:gd name="T8" fmla="*/ 818 w 3095"/>
                <a:gd name="T9" fmla="*/ 2674 h 3062"/>
                <a:gd name="T10" fmla="*/ 1649 w 3095"/>
                <a:gd name="T11" fmla="*/ 2674 h 3062"/>
                <a:gd name="T12" fmla="*/ 1649 w 3095"/>
                <a:gd name="T13" fmla="*/ 2674 h 3062"/>
                <a:gd name="T14" fmla="*/ 2230 w 3095"/>
                <a:gd name="T15" fmla="*/ 2674 h 3062"/>
                <a:gd name="T16" fmla="*/ 2708 w 3095"/>
                <a:gd name="T17" fmla="*/ 2244 h 3062"/>
                <a:gd name="T18" fmla="*/ 2708 w 3095"/>
                <a:gd name="T19" fmla="*/ 1413 h 3062"/>
                <a:gd name="T20" fmla="*/ 3095 w 3095"/>
                <a:gd name="T21" fmla="*/ 1413 h 3062"/>
                <a:gd name="T22" fmla="*/ 3095 w 3095"/>
                <a:gd name="T23" fmla="*/ 2244 h 3062"/>
                <a:gd name="T24" fmla="*/ 2230 w 3095"/>
                <a:gd name="T25" fmla="*/ 3062 h 3062"/>
                <a:gd name="T26" fmla="*/ 1649 w 3095"/>
                <a:gd name="T27" fmla="*/ 3062 h 3062"/>
                <a:gd name="T28" fmla="*/ 1649 w 3095"/>
                <a:gd name="T29" fmla="*/ 3062 h 3062"/>
                <a:gd name="T30" fmla="*/ 818 w 3095"/>
                <a:gd name="T31" fmla="*/ 3062 h 3062"/>
                <a:gd name="T32" fmla="*/ 0 w 3095"/>
                <a:gd name="T33" fmla="*/ 2197 h 3062"/>
                <a:gd name="T34" fmla="*/ 0 w 3095"/>
                <a:gd name="T35" fmla="*/ 1023 h 3062"/>
                <a:gd name="T36" fmla="*/ 865 w 3095"/>
                <a:gd name="T37" fmla="*/ 206 h 3062"/>
                <a:gd name="T38" fmla="*/ 1549 w 3095"/>
                <a:gd name="T39" fmla="*/ 206 h 3062"/>
                <a:gd name="T40" fmla="*/ 1549 w 3095"/>
                <a:gd name="T41" fmla="*/ 0 h 3062"/>
                <a:gd name="T42" fmla="*/ 1971 w 3095"/>
                <a:gd name="T43" fmla="*/ 369 h 3062"/>
                <a:gd name="T44" fmla="*/ 1551 w 3095"/>
                <a:gd name="T45" fmla="*/ 785 h 3062"/>
                <a:gd name="T46" fmla="*/ 1549 w 3095"/>
                <a:gd name="T47" fmla="*/ 593 h 30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095" h="3062">
                  <a:moveTo>
                    <a:pt x="1549" y="593"/>
                  </a:moveTo>
                  <a:cubicBezTo>
                    <a:pt x="865" y="593"/>
                    <a:pt x="865" y="593"/>
                    <a:pt x="865" y="593"/>
                  </a:cubicBezTo>
                  <a:cubicBezTo>
                    <a:pt x="582" y="593"/>
                    <a:pt x="388" y="659"/>
                    <a:pt x="388" y="1023"/>
                  </a:cubicBezTo>
                  <a:cubicBezTo>
                    <a:pt x="388" y="2197"/>
                    <a:pt x="388" y="2197"/>
                    <a:pt x="388" y="2197"/>
                  </a:cubicBezTo>
                  <a:cubicBezTo>
                    <a:pt x="388" y="2480"/>
                    <a:pt x="454" y="2674"/>
                    <a:pt x="818" y="2674"/>
                  </a:cubicBezTo>
                  <a:cubicBezTo>
                    <a:pt x="1649" y="2674"/>
                    <a:pt x="1649" y="2674"/>
                    <a:pt x="1649" y="2674"/>
                  </a:cubicBezTo>
                  <a:cubicBezTo>
                    <a:pt x="1649" y="2674"/>
                    <a:pt x="1649" y="2674"/>
                    <a:pt x="1649" y="2674"/>
                  </a:cubicBezTo>
                  <a:cubicBezTo>
                    <a:pt x="2230" y="2674"/>
                    <a:pt x="2230" y="2674"/>
                    <a:pt x="2230" y="2674"/>
                  </a:cubicBezTo>
                  <a:cubicBezTo>
                    <a:pt x="2514" y="2674"/>
                    <a:pt x="2708" y="2608"/>
                    <a:pt x="2708" y="2244"/>
                  </a:cubicBezTo>
                  <a:cubicBezTo>
                    <a:pt x="2708" y="1413"/>
                    <a:pt x="2708" y="1413"/>
                    <a:pt x="2708" y="1413"/>
                  </a:cubicBezTo>
                  <a:cubicBezTo>
                    <a:pt x="3095" y="1413"/>
                    <a:pt x="3095" y="1413"/>
                    <a:pt x="3095" y="1413"/>
                  </a:cubicBezTo>
                  <a:cubicBezTo>
                    <a:pt x="3095" y="2244"/>
                    <a:pt x="3095" y="2244"/>
                    <a:pt x="3095" y="2244"/>
                  </a:cubicBezTo>
                  <a:cubicBezTo>
                    <a:pt x="3095" y="2703"/>
                    <a:pt x="2859" y="3062"/>
                    <a:pt x="2230" y="3062"/>
                  </a:cubicBezTo>
                  <a:cubicBezTo>
                    <a:pt x="1649" y="3062"/>
                    <a:pt x="1649" y="3062"/>
                    <a:pt x="1649" y="3062"/>
                  </a:cubicBezTo>
                  <a:cubicBezTo>
                    <a:pt x="1649" y="3062"/>
                    <a:pt x="1649" y="3062"/>
                    <a:pt x="1649" y="3062"/>
                  </a:cubicBezTo>
                  <a:cubicBezTo>
                    <a:pt x="818" y="3062"/>
                    <a:pt x="818" y="3062"/>
                    <a:pt x="818" y="3062"/>
                  </a:cubicBezTo>
                  <a:cubicBezTo>
                    <a:pt x="359" y="3062"/>
                    <a:pt x="0" y="2825"/>
                    <a:pt x="0" y="2197"/>
                  </a:cubicBezTo>
                  <a:cubicBezTo>
                    <a:pt x="0" y="1023"/>
                    <a:pt x="0" y="1023"/>
                    <a:pt x="0" y="1023"/>
                  </a:cubicBezTo>
                  <a:cubicBezTo>
                    <a:pt x="0" y="565"/>
                    <a:pt x="237" y="206"/>
                    <a:pt x="865" y="206"/>
                  </a:cubicBezTo>
                  <a:cubicBezTo>
                    <a:pt x="1549" y="206"/>
                    <a:pt x="1549" y="206"/>
                    <a:pt x="1549" y="206"/>
                  </a:cubicBezTo>
                  <a:cubicBezTo>
                    <a:pt x="1549" y="0"/>
                    <a:pt x="1549" y="0"/>
                    <a:pt x="1549" y="0"/>
                  </a:cubicBezTo>
                  <a:cubicBezTo>
                    <a:pt x="1971" y="369"/>
                    <a:pt x="1971" y="369"/>
                    <a:pt x="1971" y="369"/>
                  </a:cubicBezTo>
                  <a:cubicBezTo>
                    <a:pt x="1551" y="785"/>
                    <a:pt x="1551" y="785"/>
                    <a:pt x="1551" y="785"/>
                  </a:cubicBezTo>
                  <a:lnTo>
                    <a:pt x="1549" y="593"/>
                  </a:lnTo>
                  <a:close/>
                </a:path>
              </a:pathLst>
            </a:custGeom>
            <a:solidFill>
              <a:schemeClr val="accent3">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dirty="0"/>
            </a:p>
          </p:txBody>
        </p:sp>
        <p:sp>
          <p:nvSpPr>
            <p:cNvPr id="19" name="Rectangle: Rounded Corners 18">
              <a:extLst>
                <a:ext uri="{FF2B5EF4-FFF2-40B4-BE49-F238E27FC236}">
                  <a16:creationId xmlns:a16="http://schemas.microsoft.com/office/drawing/2014/main" id="{B223CF45-4A9D-4A1F-AE36-E6995BF02400}"/>
                </a:ext>
              </a:extLst>
            </p:cNvPr>
            <p:cNvSpPr/>
            <p:nvPr/>
          </p:nvSpPr>
          <p:spPr>
            <a:xfrm>
              <a:off x="4791086" y="2963508"/>
              <a:ext cx="933807" cy="933807"/>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424" b="1" dirty="0">
                  <a:latin typeface="Century Gothic" panose="020B0502020202020204" pitchFamily="34" charset="0"/>
                  <a:ea typeface="Roboto" panose="02000000000000000000" pitchFamily="2" charset="0"/>
                  <a:cs typeface="Calibri" panose="020F0502020204030204" pitchFamily="34" charset="0"/>
                </a:rPr>
                <a:t>01</a:t>
              </a:r>
            </a:p>
          </p:txBody>
        </p:sp>
      </p:grpSp>
      <p:grpSp>
        <p:nvGrpSpPr>
          <p:cNvPr id="28" name="Group 27">
            <a:extLst>
              <a:ext uri="{FF2B5EF4-FFF2-40B4-BE49-F238E27FC236}">
                <a16:creationId xmlns:a16="http://schemas.microsoft.com/office/drawing/2014/main" id="{FB6380FB-67E1-4495-9BE9-219630034858}"/>
              </a:ext>
            </a:extLst>
          </p:cNvPr>
          <p:cNvGrpSpPr/>
          <p:nvPr/>
        </p:nvGrpSpPr>
        <p:grpSpPr>
          <a:xfrm>
            <a:off x="5093014" y="3446702"/>
            <a:ext cx="4236991" cy="4187795"/>
            <a:chOff x="1956762" y="2584450"/>
            <a:chExt cx="4375150" cy="4324350"/>
          </a:xfrm>
        </p:grpSpPr>
        <p:sp>
          <p:nvSpPr>
            <p:cNvPr id="29" name="Freeform 5">
              <a:extLst>
                <a:ext uri="{FF2B5EF4-FFF2-40B4-BE49-F238E27FC236}">
                  <a16:creationId xmlns:a16="http://schemas.microsoft.com/office/drawing/2014/main" id="{AC4383A1-40DD-4228-9293-BCA4B37C2080}"/>
                </a:ext>
              </a:extLst>
            </p:cNvPr>
            <p:cNvSpPr>
              <a:spLocks/>
            </p:cNvSpPr>
            <p:nvPr/>
          </p:nvSpPr>
          <p:spPr bwMode="auto">
            <a:xfrm>
              <a:off x="1956762" y="2584450"/>
              <a:ext cx="4375150" cy="4324350"/>
            </a:xfrm>
            <a:custGeom>
              <a:avLst/>
              <a:gdLst>
                <a:gd name="T0" fmla="*/ 1549 w 3095"/>
                <a:gd name="T1" fmla="*/ 593 h 3062"/>
                <a:gd name="T2" fmla="*/ 865 w 3095"/>
                <a:gd name="T3" fmla="*/ 593 h 3062"/>
                <a:gd name="T4" fmla="*/ 388 w 3095"/>
                <a:gd name="T5" fmla="*/ 1023 h 3062"/>
                <a:gd name="T6" fmla="*/ 388 w 3095"/>
                <a:gd name="T7" fmla="*/ 2197 h 3062"/>
                <a:gd name="T8" fmla="*/ 818 w 3095"/>
                <a:gd name="T9" fmla="*/ 2674 h 3062"/>
                <a:gd name="T10" fmla="*/ 1649 w 3095"/>
                <a:gd name="T11" fmla="*/ 2674 h 3062"/>
                <a:gd name="T12" fmla="*/ 1649 w 3095"/>
                <a:gd name="T13" fmla="*/ 2674 h 3062"/>
                <a:gd name="T14" fmla="*/ 2230 w 3095"/>
                <a:gd name="T15" fmla="*/ 2674 h 3062"/>
                <a:gd name="T16" fmla="*/ 2708 w 3095"/>
                <a:gd name="T17" fmla="*/ 2244 h 3062"/>
                <a:gd name="T18" fmla="*/ 2708 w 3095"/>
                <a:gd name="T19" fmla="*/ 1413 h 3062"/>
                <a:gd name="T20" fmla="*/ 3095 w 3095"/>
                <a:gd name="T21" fmla="*/ 1413 h 3062"/>
                <a:gd name="T22" fmla="*/ 3095 w 3095"/>
                <a:gd name="T23" fmla="*/ 2244 h 3062"/>
                <a:gd name="T24" fmla="*/ 2230 w 3095"/>
                <a:gd name="T25" fmla="*/ 3062 h 3062"/>
                <a:gd name="T26" fmla="*/ 1649 w 3095"/>
                <a:gd name="T27" fmla="*/ 3062 h 3062"/>
                <a:gd name="T28" fmla="*/ 1649 w 3095"/>
                <a:gd name="T29" fmla="*/ 3062 h 3062"/>
                <a:gd name="T30" fmla="*/ 818 w 3095"/>
                <a:gd name="T31" fmla="*/ 3062 h 3062"/>
                <a:gd name="T32" fmla="*/ 0 w 3095"/>
                <a:gd name="T33" fmla="*/ 2197 h 3062"/>
                <a:gd name="T34" fmla="*/ 0 w 3095"/>
                <a:gd name="T35" fmla="*/ 1023 h 3062"/>
                <a:gd name="T36" fmla="*/ 865 w 3095"/>
                <a:gd name="T37" fmla="*/ 206 h 3062"/>
                <a:gd name="T38" fmla="*/ 1549 w 3095"/>
                <a:gd name="T39" fmla="*/ 206 h 3062"/>
                <a:gd name="T40" fmla="*/ 1549 w 3095"/>
                <a:gd name="T41" fmla="*/ 0 h 3062"/>
                <a:gd name="T42" fmla="*/ 1971 w 3095"/>
                <a:gd name="T43" fmla="*/ 369 h 3062"/>
                <a:gd name="T44" fmla="*/ 1551 w 3095"/>
                <a:gd name="T45" fmla="*/ 785 h 3062"/>
                <a:gd name="T46" fmla="*/ 1549 w 3095"/>
                <a:gd name="T47" fmla="*/ 593 h 30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095" h="3062">
                  <a:moveTo>
                    <a:pt x="1549" y="593"/>
                  </a:moveTo>
                  <a:cubicBezTo>
                    <a:pt x="865" y="593"/>
                    <a:pt x="865" y="593"/>
                    <a:pt x="865" y="593"/>
                  </a:cubicBezTo>
                  <a:cubicBezTo>
                    <a:pt x="582" y="593"/>
                    <a:pt x="388" y="659"/>
                    <a:pt x="388" y="1023"/>
                  </a:cubicBezTo>
                  <a:cubicBezTo>
                    <a:pt x="388" y="2197"/>
                    <a:pt x="388" y="2197"/>
                    <a:pt x="388" y="2197"/>
                  </a:cubicBezTo>
                  <a:cubicBezTo>
                    <a:pt x="388" y="2480"/>
                    <a:pt x="454" y="2674"/>
                    <a:pt x="818" y="2674"/>
                  </a:cubicBezTo>
                  <a:cubicBezTo>
                    <a:pt x="1649" y="2674"/>
                    <a:pt x="1649" y="2674"/>
                    <a:pt x="1649" y="2674"/>
                  </a:cubicBezTo>
                  <a:cubicBezTo>
                    <a:pt x="1649" y="2674"/>
                    <a:pt x="1649" y="2674"/>
                    <a:pt x="1649" y="2674"/>
                  </a:cubicBezTo>
                  <a:cubicBezTo>
                    <a:pt x="2230" y="2674"/>
                    <a:pt x="2230" y="2674"/>
                    <a:pt x="2230" y="2674"/>
                  </a:cubicBezTo>
                  <a:cubicBezTo>
                    <a:pt x="2514" y="2674"/>
                    <a:pt x="2708" y="2608"/>
                    <a:pt x="2708" y="2244"/>
                  </a:cubicBezTo>
                  <a:cubicBezTo>
                    <a:pt x="2708" y="1413"/>
                    <a:pt x="2708" y="1413"/>
                    <a:pt x="2708" y="1413"/>
                  </a:cubicBezTo>
                  <a:cubicBezTo>
                    <a:pt x="3095" y="1413"/>
                    <a:pt x="3095" y="1413"/>
                    <a:pt x="3095" y="1413"/>
                  </a:cubicBezTo>
                  <a:cubicBezTo>
                    <a:pt x="3095" y="2244"/>
                    <a:pt x="3095" y="2244"/>
                    <a:pt x="3095" y="2244"/>
                  </a:cubicBezTo>
                  <a:cubicBezTo>
                    <a:pt x="3095" y="2703"/>
                    <a:pt x="2859" y="3062"/>
                    <a:pt x="2230" y="3062"/>
                  </a:cubicBezTo>
                  <a:cubicBezTo>
                    <a:pt x="1649" y="3062"/>
                    <a:pt x="1649" y="3062"/>
                    <a:pt x="1649" y="3062"/>
                  </a:cubicBezTo>
                  <a:cubicBezTo>
                    <a:pt x="1649" y="3062"/>
                    <a:pt x="1649" y="3062"/>
                    <a:pt x="1649" y="3062"/>
                  </a:cubicBezTo>
                  <a:cubicBezTo>
                    <a:pt x="818" y="3062"/>
                    <a:pt x="818" y="3062"/>
                    <a:pt x="818" y="3062"/>
                  </a:cubicBezTo>
                  <a:cubicBezTo>
                    <a:pt x="359" y="3062"/>
                    <a:pt x="0" y="2825"/>
                    <a:pt x="0" y="2197"/>
                  </a:cubicBezTo>
                  <a:cubicBezTo>
                    <a:pt x="0" y="1023"/>
                    <a:pt x="0" y="1023"/>
                    <a:pt x="0" y="1023"/>
                  </a:cubicBezTo>
                  <a:cubicBezTo>
                    <a:pt x="0" y="565"/>
                    <a:pt x="237" y="206"/>
                    <a:pt x="865" y="206"/>
                  </a:cubicBezTo>
                  <a:cubicBezTo>
                    <a:pt x="1549" y="206"/>
                    <a:pt x="1549" y="206"/>
                    <a:pt x="1549" y="206"/>
                  </a:cubicBezTo>
                  <a:cubicBezTo>
                    <a:pt x="1549" y="0"/>
                    <a:pt x="1549" y="0"/>
                    <a:pt x="1549" y="0"/>
                  </a:cubicBezTo>
                  <a:cubicBezTo>
                    <a:pt x="1971" y="369"/>
                    <a:pt x="1971" y="369"/>
                    <a:pt x="1971" y="369"/>
                  </a:cubicBezTo>
                  <a:cubicBezTo>
                    <a:pt x="1551" y="785"/>
                    <a:pt x="1551" y="785"/>
                    <a:pt x="1551" y="785"/>
                  </a:cubicBezTo>
                  <a:lnTo>
                    <a:pt x="1549" y="593"/>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30" name="Rectangle: Rounded Corners 29">
              <a:extLst>
                <a:ext uri="{FF2B5EF4-FFF2-40B4-BE49-F238E27FC236}">
                  <a16:creationId xmlns:a16="http://schemas.microsoft.com/office/drawing/2014/main" id="{6321E389-78A4-4BD9-9861-B4473B5DFB7A}"/>
                </a:ext>
              </a:extLst>
            </p:cNvPr>
            <p:cNvSpPr/>
            <p:nvPr/>
          </p:nvSpPr>
          <p:spPr>
            <a:xfrm>
              <a:off x="4791086" y="2963508"/>
              <a:ext cx="933807" cy="933807"/>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424" b="1" dirty="0">
                  <a:latin typeface="Century Gothic" panose="020B0502020202020204" pitchFamily="34" charset="0"/>
                  <a:ea typeface="Roboto" panose="02000000000000000000" pitchFamily="2" charset="0"/>
                  <a:cs typeface="Calibri" panose="020F0502020204030204" pitchFamily="34" charset="0"/>
                </a:rPr>
                <a:t>02</a:t>
              </a:r>
            </a:p>
          </p:txBody>
        </p:sp>
      </p:grpSp>
      <p:grpSp>
        <p:nvGrpSpPr>
          <p:cNvPr id="31" name="Group 30">
            <a:extLst>
              <a:ext uri="{FF2B5EF4-FFF2-40B4-BE49-F238E27FC236}">
                <a16:creationId xmlns:a16="http://schemas.microsoft.com/office/drawing/2014/main" id="{F4F8DFEA-D6C4-41F0-AB80-3FBB3864A4CD}"/>
              </a:ext>
            </a:extLst>
          </p:cNvPr>
          <p:cNvGrpSpPr/>
          <p:nvPr/>
        </p:nvGrpSpPr>
        <p:grpSpPr>
          <a:xfrm>
            <a:off x="8801131" y="3437853"/>
            <a:ext cx="4236991" cy="4187795"/>
            <a:chOff x="1956762" y="2584450"/>
            <a:chExt cx="4375150" cy="4324350"/>
          </a:xfrm>
        </p:grpSpPr>
        <p:sp>
          <p:nvSpPr>
            <p:cNvPr id="32" name="Freeform 5">
              <a:extLst>
                <a:ext uri="{FF2B5EF4-FFF2-40B4-BE49-F238E27FC236}">
                  <a16:creationId xmlns:a16="http://schemas.microsoft.com/office/drawing/2014/main" id="{5577B3C8-B3AC-4BFC-849F-E2AFBC4369BE}"/>
                </a:ext>
              </a:extLst>
            </p:cNvPr>
            <p:cNvSpPr>
              <a:spLocks/>
            </p:cNvSpPr>
            <p:nvPr/>
          </p:nvSpPr>
          <p:spPr bwMode="auto">
            <a:xfrm>
              <a:off x="1956762" y="2584450"/>
              <a:ext cx="4375150" cy="4324350"/>
            </a:xfrm>
            <a:custGeom>
              <a:avLst/>
              <a:gdLst>
                <a:gd name="T0" fmla="*/ 1549 w 3095"/>
                <a:gd name="T1" fmla="*/ 593 h 3062"/>
                <a:gd name="T2" fmla="*/ 865 w 3095"/>
                <a:gd name="T3" fmla="*/ 593 h 3062"/>
                <a:gd name="T4" fmla="*/ 388 w 3095"/>
                <a:gd name="T5" fmla="*/ 1023 h 3062"/>
                <a:gd name="T6" fmla="*/ 388 w 3095"/>
                <a:gd name="T7" fmla="*/ 2197 h 3062"/>
                <a:gd name="T8" fmla="*/ 818 w 3095"/>
                <a:gd name="T9" fmla="*/ 2674 h 3062"/>
                <a:gd name="T10" fmla="*/ 1649 w 3095"/>
                <a:gd name="T11" fmla="*/ 2674 h 3062"/>
                <a:gd name="T12" fmla="*/ 1649 w 3095"/>
                <a:gd name="T13" fmla="*/ 2674 h 3062"/>
                <a:gd name="T14" fmla="*/ 2230 w 3095"/>
                <a:gd name="T15" fmla="*/ 2674 h 3062"/>
                <a:gd name="T16" fmla="*/ 2708 w 3095"/>
                <a:gd name="T17" fmla="*/ 2244 h 3062"/>
                <a:gd name="T18" fmla="*/ 2708 w 3095"/>
                <a:gd name="T19" fmla="*/ 1413 h 3062"/>
                <a:gd name="T20" fmla="*/ 3095 w 3095"/>
                <a:gd name="T21" fmla="*/ 1413 h 3062"/>
                <a:gd name="T22" fmla="*/ 3095 w 3095"/>
                <a:gd name="T23" fmla="*/ 2244 h 3062"/>
                <a:gd name="T24" fmla="*/ 2230 w 3095"/>
                <a:gd name="T25" fmla="*/ 3062 h 3062"/>
                <a:gd name="T26" fmla="*/ 1649 w 3095"/>
                <a:gd name="T27" fmla="*/ 3062 h 3062"/>
                <a:gd name="T28" fmla="*/ 1649 w 3095"/>
                <a:gd name="T29" fmla="*/ 3062 h 3062"/>
                <a:gd name="T30" fmla="*/ 818 w 3095"/>
                <a:gd name="T31" fmla="*/ 3062 h 3062"/>
                <a:gd name="T32" fmla="*/ 0 w 3095"/>
                <a:gd name="T33" fmla="*/ 2197 h 3062"/>
                <a:gd name="T34" fmla="*/ 0 w 3095"/>
                <a:gd name="T35" fmla="*/ 1023 h 3062"/>
                <a:gd name="T36" fmla="*/ 865 w 3095"/>
                <a:gd name="T37" fmla="*/ 206 h 3062"/>
                <a:gd name="T38" fmla="*/ 1549 w 3095"/>
                <a:gd name="T39" fmla="*/ 206 h 3062"/>
                <a:gd name="T40" fmla="*/ 1549 w 3095"/>
                <a:gd name="T41" fmla="*/ 0 h 3062"/>
                <a:gd name="T42" fmla="*/ 1971 w 3095"/>
                <a:gd name="T43" fmla="*/ 369 h 3062"/>
                <a:gd name="T44" fmla="*/ 1551 w 3095"/>
                <a:gd name="T45" fmla="*/ 785 h 3062"/>
                <a:gd name="T46" fmla="*/ 1549 w 3095"/>
                <a:gd name="T47" fmla="*/ 593 h 30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095" h="3062">
                  <a:moveTo>
                    <a:pt x="1549" y="593"/>
                  </a:moveTo>
                  <a:cubicBezTo>
                    <a:pt x="865" y="593"/>
                    <a:pt x="865" y="593"/>
                    <a:pt x="865" y="593"/>
                  </a:cubicBezTo>
                  <a:cubicBezTo>
                    <a:pt x="582" y="593"/>
                    <a:pt x="388" y="659"/>
                    <a:pt x="388" y="1023"/>
                  </a:cubicBezTo>
                  <a:cubicBezTo>
                    <a:pt x="388" y="2197"/>
                    <a:pt x="388" y="2197"/>
                    <a:pt x="388" y="2197"/>
                  </a:cubicBezTo>
                  <a:cubicBezTo>
                    <a:pt x="388" y="2480"/>
                    <a:pt x="454" y="2674"/>
                    <a:pt x="818" y="2674"/>
                  </a:cubicBezTo>
                  <a:cubicBezTo>
                    <a:pt x="1649" y="2674"/>
                    <a:pt x="1649" y="2674"/>
                    <a:pt x="1649" y="2674"/>
                  </a:cubicBezTo>
                  <a:cubicBezTo>
                    <a:pt x="1649" y="2674"/>
                    <a:pt x="1649" y="2674"/>
                    <a:pt x="1649" y="2674"/>
                  </a:cubicBezTo>
                  <a:cubicBezTo>
                    <a:pt x="2230" y="2674"/>
                    <a:pt x="2230" y="2674"/>
                    <a:pt x="2230" y="2674"/>
                  </a:cubicBezTo>
                  <a:cubicBezTo>
                    <a:pt x="2514" y="2674"/>
                    <a:pt x="2708" y="2608"/>
                    <a:pt x="2708" y="2244"/>
                  </a:cubicBezTo>
                  <a:cubicBezTo>
                    <a:pt x="2708" y="1413"/>
                    <a:pt x="2708" y="1413"/>
                    <a:pt x="2708" y="1413"/>
                  </a:cubicBezTo>
                  <a:cubicBezTo>
                    <a:pt x="3095" y="1413"/>
                    <a:pt x="3095" y="1413"/>
                    <a:pt x="3095" y="1413"/>
                  </a:cubicBezTo>
                  <a:cubicBezTo>
                    <a:pt x="3095" y="2244"/>
                    <a:pt x="3095" y="2244"/>
                    <a:pt x="3095" y="2244"/>
                  </a:cubicBezTo>
                  <a:cubicBezTo>
                    <a:pt x="3095" y="2703"/>
                    <a:pt x="2859" y="3062"/>
                    <a:pt x="2230" y="3062"/>
                  </a:cubicBezTo>
                  <a:cubicBezTo>
                    <a:pt x="1649" y="3062"/>
                    <a:pt x="1649" y="3062"/>
                    <a:pt x="1649" y="3062"/>
                  </a:cubicBezTo>
                  <a:cubicBezTo>
                    <a:pt x="1649" y="3062"/>
                    <a:pt x="1649" y="3062"/>
                    <a:pt x="1649" y="3062"/>
                  </a:cubicBezTo>
                  <a:cubicBezTo>
                    <a:pt x="818" y="3062"/>
                    <a:pt x="818" y="3062"/>
                    <a:pt x="818" y="3062"/>
                  </a:cubicBezTo>
                  <a:cubicBezTo>
                    <a:pt x="359" y="3062"/>
                    <a:pt x="0" y="2825"/>
                    <a:pt x="0" y="2197"/>
                  </a:cubicBezTo>
                  <a:cubicBezTo>
                    <a:pt x="0" y="1023"/>
                    <a:pt x="0" y="1023"/>
                    <a:pt x="0" y="1023"/>
                  </a:cubicBezTo>
                  <a:cubicBezTo>
                    <a:pt x="0" y="565"/>
                    <a:pt x="237" y="206"/>
                    <a:pt x="865" y="206"/>
                  </a:cubicBezTo>
                  <a:cubicBezTo>
                    <a:pt x="1549" y="206"/>
                    <a:pt x="1549" y="206"/>
                    <a:pt x="1549" y="206"/>
                  </a:cubicBezTo>
                  <a:cubicBezTo>
                    <a:pt x="1549" y="0"/>
                    <a:pt x="1549" y="0"/>
                    <a:pt x="1549" y="0"/>
                  </a:cubicBezTo>
                  <a:cubicBezTo>
                    <a:pt x="1971" y="369"/>
                    <a:pt x="1971" y="369"/>
                    <a:pt x="1971" y="369"/>
                  </a:cubicBezTo>
                  <a:cubicBezTo>
                    <a:pt x="1551" y="785"/>
                    <a:pt x="1551" y="785"/>
                    <a:pt x="1551" y="785"/>
                  </a:cubicBezTo>
                  <a:lnTo>
                    <a:pt x="1549" y="59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34" name="Rectangle: Rounded Corners 33">
              <a:extLst>
                <a:ext uri="{FF2B5EF4-FFF2-40B4-BE49-F238E27FC236}">
                  <a16:creationId xmlns:a16="http://schemas.microsoft.com/office/drawing/2014/main" id="{C057F105-72FE-4D12-A56E-57089D79BF68}"/>
                </a:ext>
              </a:extLst>
            </p:cNvPr>
            <p:cNvSpPr/>
            <p:nvPr/>
          </p:nvSpPr>
          <p:spPr>
            <a:xfrm>
              <a:off x="4791086" y="2963508"/>
              <a:ext cx="933807" cy="933807"/>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424" b="1" dirty="0">
                  <a:latin typeface="Century Gothic" panose="020B0502020202020204" pitchFamily="34" charset="0"/>
                  <a:ea typeface="Roboto" panose="02000000000000000000" pitchFamily="2" charset="0"/>
                  <a:cs typeface="Calibri" panose="020F0502020204030204" pitchFamily="34" charset="0"/>
                </a:rPr>
                <a:t>03</a:t>
              </a:r>
            </a:p>
          </p:txBody>
        </p:sp>
      </p:grpSp>
      <p:grpSp>
        <p:nvGrpSpPr>
          <p:cNvPr id="35" name="Group 34">
            <a:extLst>
              <a:ext uri="{FF2B5EF4-FFF2-40B4-BE49-F238E27FC236}">
                <a16:creationId xmlns:a16="http://schemas.microsoft.com/office/drawing/2014/main" id="{DA089138-F14D-4F6A-9C21-691553391BAD}"/>
              </a:ext>
            </a:extLst>
          </p:cNvPr>
          <p:cNvGrpSpPr/>
          <p:nvPr/>
        </p:nvGrpSpPr>
        <p:grpSpPr>
          <a:xfrm>
            <a:off x="12509247" y="3429002"/>
            <a:ext cx="4236991" cy="4187795"/>
            <a:chOff x="1956762" y="2584450"/>
            <a:chExt cx="4375150" cy="4324350"/>
          </a:xfrm>
        </p:grpSpPr>
        <p:sp>
          <p:nvSpPr>
            <p:cNvPr id="36" name="Freeform 5">
              <a:extLst>
                <a:ext uri="{FF2B5EF4-FFF2-40B4-BE49-F238E27FC236}">
                  <a16:creationId xmlns:a16="http://schemas.microsoft.com/office/drawing/2014/main" id="{AF536BF6-19A3-4CC5-AF40-BB781F2C8003}"/>
                </a:ext>
              </a:extLst>
            </p:cNvPr>
            <p:cNvSpPr>
              <a:spLocks/>
            </p:cNvSpPr>
            <p:nvPr/>
          </p:nvSpPr>
          <p:spPr bwMode="auto">
            <a:xfrm>
              <a:off x="1956762" y="2584450"/>
              <a:ext cx="4375150" cy="4324350"/>
            </a:xfrm>
            <a:custGeom>
              <a:avLst/>
              <a:gdLst>
                <a:gd name="T0" fmla="*/ 1549 w 3095"/>
                <a:gd name="T1" fmla="*/ 593 h 3062"/>
                <a:gd name="T2" fmla="*/ 865 w 3095"/>
                <a:gd name="T3" fmla="*/ 593 h 3062"/>
                <a:gd name="T4" fmla="*/ 388 w 3095"/>
                <a:gd name="T5" fmla="*/ 1023 h 3062"/>
                <a:gd name="T6" fmla="*/ 388 w 3095"/>
                <a:gd name="T7" fmla="*/ 2197 h 3062"/>
                <a:gd name="T8" fmla="*/ 818 w 3095"/>
                <a:gd name="T9" fmla="*/ 2674 h 3062"/>
                <a:gd name="T10" fmla="*/ 1649 w 3095"/>
                <a:gd name="T11" fmla="*/ 2674 h 3062"/>
                <a:gd name="T12" fmla="*/ 1649 w 3095"/>
                <a:gd name="T13" fmla="*/ 2674 h 3062"/>
                <a:gd name="T14" fmla="*/ 2230 w 3095"/>
                <a:gd name="T15" fmla="*/ 2674 h 3062"/>
                <a:gd name="T16" fmla="*/ 2708 w 3095"/>
                <a:gd name="T17" fmla="*/ 2244 h 3062"/>
                <a:gd name="T18" fmla="*/ 2708 w 3095"/>
                <a:gd name="T19" fmla="*/ 1413 h 3062"/>
                <a:gd name="T20" fmla="*/ 3095 w 3095"/>
                <a:gd name="T21" fmla="*/ 1413 h 3062"/>
                <a:gd name="T22" fmla="*/ 3095 w 3095"/>
                <a:gd name="T23" fmla="*/ 2244 h 3062"/>
                <a:gd name="T24" fmla="*/ 2230 w 3095"/>
                <a:gd name="T25" fmla="*/ 3062 h 3062"/>
                <a:gd name="T26" fmla="*/ 1649 w 3095"/>
                <a:gd name="T27" fmla="*/ 3062 h 3062"/>
                <a:gd name="T28" fmla="*/ 1649 w 3095"/>
                <a:gd name="T29" fmla="*/ 3062 h 3062"/>
                <a:gd name="T30" fmla="*/ 818 w 3095"/>
                <a:gd name="T31" fmla="*/ 3062 h 3062"/>
                <a:gd name="T32" fmla="*/ 0 w 3095"/>
                <a:gd name="T33" fmla="*/ 2197 h 3062"/>
                <a:gd name="T34" fmla="*/ 0 w 3095"/>
                <a:gd name="T35" fmla="*/ 1023 h 3062"/>
                <a:gd name="T36" fmla="*/ 865 w 3095"/>
                <a:gd name="T37" fmla="*/ 206 h 3062"/>
                <a:gd name="T38" fmla="*/ 1549 w 3095"/>
                <a:gd name="T39" fmla="*/ 206 h 3062"/>
                <a:gd name="T40" fmla="*/ 1549 w 3095"/>
                <a:gd name="T41" fmla="*/ 0 h 3062"/>
                <a:gd name="T42" fmla="*/ 1971 w 3095"/>
                <a:gd name="T43" fmla="*/ 369 h 3062"/>
                <a:gd name="T44" fmla="*/ 1551 w 3095"/>
                <a:gd name="T45" fmla="*/ 785 h 3062"/>
                <a:gd name="T46" fmla="*/ 1549 w 3095"/>
                <a:gd name="T47" fmla="*/ 593 h 30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095" h="3062">
                  <a:moveTo>
                    <a:pt x="1549" y="593"/>
                  </a:moveTo>
                  <a:cubicBezTo>
                    <a:pt x="865" y="593"/>
                    <a:pt x="865" y="593"/>
                    <a:pt x="865" y="593"/>
                  </a:cubicBezTo>
                  <a:cubicBezTo>
                    <a:pt x="582" y="593"/>
                    <a:pt x="388" y="659"/>
                    <a:pt x="388" y="1023"/>
                  </a:cubicBezTo>
                  <a:cubicBezTo>
                    <a:pt x="388" y="2197"/>
                    <a:pt x="388" y="2197"/>
                    <a:pt x="388" y="2197"/>
                  </a:cubicBezTo>
                  <a:cubicBezTo>
                    <a:pt x="388" y="2480"/>
                    <a:pt x="454" y="2674"/>
                    <a:pt x="818" y="2674"/>
                  </a:cubicBezTo>
                  <a:cubicBezTo>
                    <a:pt x="1649" y="2674"/>
                    <a:pt x="1649" y="2674"/>
                    <a:pt x="1649" y="2674"/>
                  </a:cubicBezTo>
                  <a:cubicBezTo>
                    <a:pt x="1649" y="2674"/>
                    <a:pt x="1649" y="2674"/>
                    <a:pt x="1649" y="2674"/>
                  </a:cubicBezTo>
                  <a:cubicBezTo>
                    <a:pt x="2230" y="2674"/>
                    <a:pt x="2230" y="2674"/>
                    <a:pt x="2230" y="2674"/>
                  </a:cubicBezTo>
                  <a:cubicBezTo>
                    <a:pt x="2514" y="2674"/>
                    <a:pt x="2708" y="2608"/>
                    <a:pt x="2708" y="2244"/>
                  </a:cubicBezTo>
                  <a:cubicBezTo>
                    <a:pt x="2708" y="1413"/>
                    <a:pt x="2708" y="1413"/>
                    <a:pt x="2708" y="1413"/>
                  </a:cubicBezTo>
                  <a:cubicBezTo>
                    <a:pt x="3095" y="1413"/>
                    <a:pt x="3095" y="1413"/>
                    <a:pt x="3095" y="1413"/>
                  </a:cubicBezTo>
                  <a:cubicBezTo>
                    <a:pt x="3095" y="2244"/>
                    <a:pt x="3095" y="2244"/>
                    <a:pt x="3095" y="2244"/>
                  </a:cubicBezTo>
                  <a:cubicBezTo>
                    <a:pt x="3095" y="2703"/>
                    <a:pt x="2859" y="3062"/>
                    <a:pt x="2230" y="3062"/>
                  </a:cubicBezTo>
                  <a:cubicBezTo>
                    <a:pt x="1649" y="3062"/>
                    <a:pt x="1649" y="3062"/>
                    <a:pt x="1649" y="3062"/>
                  </a:cubicBezTo>
                  <a:cubicBezTo>
                    <a:pt x="1649" y="3062"/>
                    <a:pt x="1649" y="3062"/>
                    <a:pt x="1649" y="3062"/>
                  </a:cubicBezTo>
                  <a:cubicBezTo>
                    <a:pt x="818" y="3062"/>
                    <a:pt x="818" y="3062"/>
                    <a:pt x="818" y="3062"/>
                  </a:cubicBezTo>
                  <a:cubicBezTo>
                    <a:pt x="359" y="3062"/>
                    <a:pt x="0" y="2825"/>
                    <a:pt x="0" y="2197"/>
                  </a:cubicBezTo>
                  <a:cubicBezTo>
                    <a:pt x="0" y="1023"/>
                    <a:pt x="0" y="1023"/>
                    <a:pt x="0" y="1023"/>
                  </a:cubicBezTo>
                  <a:cubicBezTo>
                    <a:pt x="0" y="565"/>
                    <a:pt x="237" y="206"/>
                    <a:pt x="865" y="206"/>
                  </a:cubicBezTo>
                  <a:cubicBezTo>
                    <a:pt x="1549" y="206"/>
                    <a:pt x="1549" y="206"/>
                    <a:pt x="1549" y="206"/>
                  </a:cubicBezTo>
                  <a:cubicBezTo>
                    <a:pt x="1549" y="0"/>
                    <a:pt x="1549" y="0"/>
                    <a:pt x="1549" y="0"/>
                  </a:cubicBezTo>
                  <a:cubicBezTo>
                    <a:pt x="1971" y="369"/>
                    <a:pt x="1971" y="369"/>
                    <a:pt x="1971" y="369"/>
                  </a:cubicBezTo>
                  <a:cubicBezTo>
                    <a:pt x="1551" y="785"/>
                    <a:pt x="1551" y="785"/>
                    <a:pt x="1551" y="785"/>
                  </a:cubicBezTo>
                  <a:lnTo>
                    <a:pt x="1549" y="593"/>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37" name="Rectangle: Rounded Corners 36">
              <a:extLst>
                <a:ext uri="{FF2B5EF4-FFF2-40B4-BE49-F238E27FC236}">
                  <a16:creationId xmlns:a16="http://schemas.microsoft.com/office/drawing/2014/main" id="{EA97B946-11F0-43DD-8822-1BF0209E0A51}"/>
                </a:ext>
              </a:extLst>
            </p:cNvPr>
            <p:cNvSpPr/>
            <p:nvPr/>
          </p:nvSpPr>
          <p:spPr>
            <a:xfrm>
              <a:off x="4791086" y="2963508"/>
              <a:ext cx="933807" cy="933807"/>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424" b="1" dirty="0">
                  <a:latin typeface="Century Gothic" panose="020B0502020202020204" pitchFamily="34" charset="0"/>
                  <a:ea typeface="Roboto" panose="02000000000000000000" pitchFamily="2" charset="0"/>
                  <a:cs typeface="Calibri" panose="020F0502020204030204" pitchFamily="34" charset="0"/>
                </a:rPr>
                <a:t>04</a:t>
              </a:r>
            </a:p>
          </p:txBody>
        </p:sp>
      </p:grpSp>
      <p:sp>
        <p:nvSpPr>
          <p:cNvPr id="39" name="TextBox 38">
            <a:extLst>
              <a:ext uri="{FF2B5EF4-FFF2-40B4-BE49-F238E27FC236}">
                <a16:creationId xmlns:a16="http://schemas.microsoft.com/office/drawing/2014/main" id="{012B6576-532B-4468-9625-F856DFC32CFF}"/>
              </a:ext>
            </a:extLst>
          </p:cNvPr>
          <p:cNvSpPr txBox="1"/>
          <p:nvPr/>
        </p:nvSpPr>
        <p:spPr>
          <a:xfrm>
            <a:off x="1990078" y="5255056"/>
            <a:ext cx="3011071" cy="1272143"/>
          </a:xfrm>
          <a:prstGeom prst="rect">
            <a:avLst/>
          </a:prstGeom>
          <a:noFill/>
          <a:ln>
            <a:noFill/>
          </a:ln>
          <a:effectLst>
            <a:innerShdw blurRad="63500" dist="50800" dir="13500000">
              <a:prstClr val="black">
                <a:alpha val="50000"/>
              </a:prstClr>
            </a:innerShdw>
          </a:effectLst>
        </p:spPr>
        <p:txBody>
          <a:bodyPr wrap="square" rtlCol="0">
            <a:spAutoFit/>
          </a:bodyPr>
          <a:lstStyle/>
          <a:p>
            <a:pPr>
              <a:lnSpc>
                <a:spcPts val="2250"/>
              </a:lnSpc>
            </a:pPr>
            <a:r>
              <a:rPr lang="en-US" sz="1957" b="1" kern="500" spc="-98" dirty="0">
                <a:ln w="15875">
                  <a:noFill/>
                  <a:round/>
                </a:ln>
                <a:solidFill>
                  <a:schemeClr val="bg1"/>
                </a:solidFill>
                <a:latin typeface="Century Gothic" panose="020B0502020202020204" pitchFamily="34" charset="0"/>
                <a:ea typeface="Roboto" panose="02000000000000000000" pitchFamily="2" charset="0"/>
                <a:cs typeface="Calibri" panose="020F0502020204030204" pitchFamily="34" charset="0"/>
              </a:rPr>
              <a:t>LORUM IPSUM.  HERE IS A GOOD PLACE FOR YOUR EXTRA OR ALTERNATE TEXT. EXAMPLE TEXT HERE.</a:t>
            </a:r>
          </a:p>
        </p:txBody>
      </p:sp>
      <p:sp>
        <p:nvSpPr>
          <p:cNvPr id="41" name="TextBox 40">
            <a:extLst>
              <a:ext uri="{FF2B5EF4-FFF2-40B4-BE49-F238E27FC236}">
                <a16:creationId xmlns:a16="http://schemas.microsoft.com/office/drawing/2014/main" id="{E05F7B95-E100-4423-9E7A-5C20DCDADF5C}"/>
              </a:ext>
            </a:extLst>
          </p:cNvPr>
          <p:cNvSpPr txBox="1"/>
          <p:nvPr/>
        </p:nvSpPr>
        <p:spPr>
          <a:xfrm>
            <a:off x="2083399" y="4825104"/>
            <a:ext cx="2898972" cy="403957"/>
          </a:xfrm>
          <a:prstGeom prst="rect">
            <a:avLst/>
          </a:prstGeom>
          <a:noFill/>
          <a:ln>
            <a:noFill/>
          </a:ln>
          <a:effectLst>
            <a:innerShdw blurRad="63500" dist="50800" dir="13500000">
              <a:prstClr val="black">
                <a:alpha val="50000"/>
              </a:prstClr>
            </a:innerShdw>
          </a:effectLst>
        </p:spPr>
        <p:txBody>
          <a:bodyPr wrap="square" rtlCol="0">
            <a:spAutoFit/>
          </a:bodyPr>
          <a:lstStyle/>
          <a:p>
            <a:pPr>
              <a:lnSpc>
                <a:spcPts val="2446"/>
              </a:lnSpc>
            </a:pPr>
            <a:r>
              <a:rPr lang="en-US" sz="2348" b="1" kern="500" spc="98" dirty="0">
                <a:ln w="15875">
                  <a:noFill/>
                  <a:round/>
                </a:ln>
                <a:solidFill>
                  <a:schemeClr val="bg1"/>
                </a:solidFill>
                <a:latin typeface="Century Gothic" panose="020B0502020202020204" pitchFamily="34" charset="0"/>
                <a:ea typeface="Tahoma" panose="020B0604030504040204" pitchFamily="34" charset="0"/>
                <a:cs typeface="Tahoma" panose="020B0604030504040204" pitchFamily="34" charset="0"/>
              </a:rPr>
              <a:t>TITLE</a:t>
            </a:r>
            <a:r>
              <a:rPr lang="en-US" sz="2348" b="1" kern="500" spc="98" dirty="0">
                <a:ln w="15875">
                  <a:noFill/>
                  <a:round/>
                </a:ln>
                <a:latin typeface="Century Gothic" panose="020B0502020202020204" pitchFamily="34" charset="0"/>
                <a:ea typeface="Tahoma" panose="020B0604030504040204" pitchFamily="34" charset="0"/>
                <a:cs typeface="Tahoma" panose="020B0604030504040204" pitchFamily="34" charset="0"/>
              </a:rPr>
              <a:t> </a:t>
            </a:r>
            <a:r>
              <a:rPr lang="en-US" sz="2348" b="1" kern="500" spc="98" dirty="0">
                <a:ln w="15875">
                  <a:noFill/>
                  <a:round/>
                </a:ln>
                <a:solidFill>
                  <a:schemeClr val="tx2">
                    <a:lumMod val="40000"/>
                    <a:lumOff val="60000"/>
                  </a:schemeClr>
                </a:solidFill>
                <a:latin typeface="Century Gothic" panose="020B0502020202020204" pitchFamily="34" charset="0"/>
                <a:ea typeface="Tahoma" panose="020B0604030504040204" pitchFamily="34" charset="0"/>
                <a:cs typeface="Tahoma" panose="020B0604030504040204" pitchFamily="34" charset="0"/>
              </a:rPr>
              <a:t>HERE</a:t>
            </a:r>
          </a:p>
        </p:txBody>
      </p:sp>
      <p:sp>
        <p:nvSpPr>
          <p:cNvPr id="45" name="Title Text">
            <a:extLst>
              <a:ext uri="{FF2B5EF4-FFF2-40B4-BE49-F238E27FC236}">
                <a16:creationId xmlns:a16="http://schemas.microsoft.com/office/drawing/2014/main" id="{EB2D4F22-703C-434C-A8FE-746D5A7CD914}"/>
              </a:ext>
            </a:extLst>
          </p:cNvPr>
          <p:cNvSpPr>
            <a:spLocks noChangeArrowheads="1"/>
          </p:cNvSpPr>
          <p:nvPr/>
        </p:nvSpPr>
        <p:spPr bwMode="auto">
          <a:xfrm>
            <a:off x="3878127" y="1360020"/>
            <a:ext cx="10531750" cy="1177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lnSpc>
                <a:spcPts val="8805"/>
              </a:lnSpc>
            </a:pPr>
            <a:r>
              <a:rPr lang="en-US" altLang="en-US" sz="9783" b="1" spc="73" dirty="0">
                <a:solidFill>
                  <a:schemeClr val="bg1"/>
                </a:solidFill>
                <a:latin typeface="Calibri" panose="020F0502020204030204" pitchFamily="34" charset="0"/>
                <a:cs typeface="Calibri" panose="020F0502020204030204" pitchFamily="34" charset="0"/>
              </a:rPr>
              <a:t>YOUR DESIGN</a:t>
            </a:r>
          </a:p>
        </p:txBody>
      </p:sp>
      <p:sp>
        <p:nvSpPr>
          <p:cNvPr id="50" name="Rectangle: Rounded Corners 49">
            <a:extLst>
              <a:ext uri="{FF2B5EF4-FFF2-40B4-BE49-F238E27FC236}">
                <a16:creationId xmlns:a16="http://schemas.microsoft.com/office/drawing/2014/main" id="{5CC7A86D-1CA2-4270-8D83-6C7199291351}"/>
              </a:ext>
            </a:extLst>
          </p:cNvPr>
          <p:cNvSpPr/>
          <p:nvPr/>
        </p:nvSpPr>
        <p:spPr>
          <a:xfrm>
            <a:off x="8395927" y="2650371"/>
            <a:ext cx="260880" cy="260880"/>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51" name="Rectangle: Rounded Corners 50">
            <a:extLst>
              <a:ext uri="{FF2B5EF4-FFF2-40B4-BE49-F238E27FC236}">
                <a16:creationId xmlns:a16="http://schemas.microsoft.com/office/drawing/2014/main" id="{EA5A80E8-1562-4886-ACB8-50AA273F78C0}"/>
              </a:ext>
            </a:extLst>
          </p:cNvPr>
          <p:cNvSpPr/>
          <p:nvPr/>
        </p:nvSpPr>
        <p:spPr>
          <a:xfrm>
            <a:off x="8821002" y="2650371"/>
            <a:ext cx="260880" cy="26088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52" name="Rectangle: Rounded Corners 51">
            <a:extLst>
              <a:ext uri="{FF2B5EF4-FFF2-40B4-BE49-F238E27FC236}">
                <a16:creationId xmlns:a16="http://schemas.microsoft.com/office/drawing/2014/main" id="{D2DE6010-626B-48A5-BDE6-2F7050DAD015}"/>
              </a:ext>
            </a:extLst>
          </p:cNvPr>
          <p:cNvSpPr/>
          <p:nvPr/>
        </p:nvSpPr>
        <p:spPr>
          <a:xfrm>
            <a:off x="9246077" y="2650371"/>
            <a:ext cx="260880" cy="2608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53" name="Rectangle: Rounded Corners 52">
            <a:extLst>
              <a:ext uri="{FF2B5EF4-FFF2-40B4-BE49-F238E27FC236}">
                <a16:creationId xmlns:a16="http://schemas.microsoft.com/office/drawing/2014/main" id="{1F8B56AD-178D-4D25-81D9-F37CCE9847F9}"/>
              </a:ext>
            </a:extLst>
          </p:cNvPr>
          <p:cNvSpPr/>
          <p:nvPr/>
        </p:nvSpPr>
        <p:spPr>
          <a:xfrm>
            <a:off x="9671153" y="2650371"/>
            <a:ext cx="260880" cy="26088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38" name="TextBox 37">
            <a:extLst>
              <a:ext uri="{FF2B5EF4-FFF2-40B4-BE49-F238E27FC236}">
                <a16:creationId xmlns:a16="http://schemas.microsoft.com/office/drawing/2014/main" id="{012B6576-532B-4468-9625-F856DFC32CFF}"/>
              </a:ext>
            </a:extLst>
          </p:cNvPr>
          <p:cNvSpPr txBox="1"/>
          <p:nvPr/>
        </p:nvSpPr>
        <p:spPr>
          <a:xfrm>
            <a:off x="5751236" y="5246757"/>
            <a:ext cx="3011071" cy="1272143"/>
          </a:xfrm>
          <a:prstGeom prst="rect">
            <a:avLst/>
          </a:prstGeom>
          <a:noFill/>
          <a:ln>
            <a:noFill/>
          </a:ln>
          <a:effectLst>
            <a:innerShdw blurRad="63500" dist="50800" dir="13500000">
              <a:prstClr val="black">
                <a:alpha val="50000"/>
              </a:prstClr>
            </a:innerShdw>
          </a:effectLst>
        </p:spPr>
        <p:txBody>
          <a:bodyPr wrap="square" rtlCol="0">
            <a:spAutoFit/>
          </a:bodyPr>
          <a:lstStyle/>
          <a:p>
            <a:pPr>
              <a:lnSpc>
                <a:spcPts val="2250"/>
              </a:lnSpc>
            </a:pPr>
            <a:r>
              <a:rPr lang="en-US" sz="1957" b="1" kern="500" spc="-98" dirty="0">
                <a:ln w="15875">
                  <a:noFill/>
                  <a:round/>
                </a:ln>
                <a:solidFill>
                  <a:schemeClr val="bg1"/>
                </a:solidFill>
                <a:latin typeface="Century Gothic" panose="020B0502020202020204" pitchFamily="34" charset="0"/>
                <a:ea typeface="Roboto" panose="02000000000000000000" pitchFamily="2" charset="0"/>
                <a:cs typeface="Calibri" panose="020F0502020204030204" pitchFamily="34" charset="0"/>
              </a:rPr>
              <a:t>LORUM IPSUM.  HERE IS A GOOD PLACE FOR YOUR EXTRA OR ALTERNATE TEXT. EXAMPLE TEXT HERE.</a:t>
            </a:r>
          </a:p>
        </p:txBody>
      </p:sp>
      <p:sp>
        <p:nvSpPr>
          <p:cNvPr id="40" name="TextBox 39">
            <a:extLst>
              <a:ext uri="{FF2B5EF4-FFF2-40B4-BE49-F238E27FC236}">
                <a16:creationId xmlns:a16="http://schemas.microsoft.com/office/drawing/2014/main" id="{E05F7B95-E100-4423-9E7A-5C20DCDADF5C}"/>
              </a:ext>
            </a:extLst>
          </p:cNvPr>
          <p:cNvSpPr txBox="1"/>
          <p:nvPr/>
        </p:nvSpPr>
        <p:spPr>
          <a:xfrm>
            <a:off x="5844557" y="4816804"/>
            <a:ext cx="2898972" cy="403957"/>
          </a:xfrm>
          <a:prstGeom prst="rect">
            <a:avLst/>
          </a:prstGeom>
          <a:noFill/>
          <a:ln>
            <a:noFill/>
          </a:ln>
          <a:effectLst>
            <a:innerShdw blurRad="63500" dist="50800" dir="13500000">
              <a:prstClr val="black">
                <a:alpha val="50000"/>
              </a:prstClr>
            </a:innerShdw>
          </a:effectLst>
        </p:spPr>
        <p:txBody>
          <a:bodyPr wrap="square" rtlCol="0">
            <a:spAutoFit/>
          </a:bodyPr>
          <a:lstStyle/>
          <a:p>
            <a:pPr>
              <a:lnSpc>
                <a:spcPts val="2446"/>
              </a:lnSpc>
            </a:pPr>
            <a:r>
              <a:rPr lang="en-US" sz="2348" b="1" kern="500" spc="98" dirty="0">
                <a:ln w="15875">
                  <a:noFill/>
                  <a:round/>
                </a:ln>
                <a:solidFill>
                  <a:schemeClr val="bg1"/>
                </a:solidFill>
                <a:latin typeface="Century Gothic" panose="020B0502020202020204" pitchFamily="34" charset="0"/>
                <a:ea typeface="Tahoma" panose="020B0604030504040204" pitchFamily="34" charset="0"/>
                <a:cs typeface="Tahoma" panose="020B0604030504040204" pitchFamily="34" charset="0"/>
              </a:rPr>
              <a:t>TITLE</a:t>
            </a:r>
            <a:r>
              <a:rPr lang="en-US" sz="2348" b="1" kern="500" spc="98" dirty="0">
                <a:ln w="15875">
                  <a:noFill/>
                  <a:round/>
                </a:ln>
                <a:latin typeface="Century Gothic" panose="020B0502020202020204" pitchFamily="34" charset="0"/>
                <a:ea typeface="Tahoma" panose="020B0604030504040204" pitchFamily="34" charset="0"/>
                <a:cs typeface="Tahoma" panose="020B0604030504040204" pitchFamily="34" charset="0"/>
              </a:rPr>
              <a:t> </a:t>
            </a:r>
            <a:r>
              <a:rPr lang="en-US" sz="2348" b="1" kern="500" spc="98" dirty="0">
                <a:ln w="15875">
                  <a:noFill/>
                  <a:round/>
                </a:ln>
                <a:solidFill>
                  <a:schemeClr val="accent1"/>
                </a:solidFill>
                <a:latin typeface="Century Gothic" panose="020B0502020202020204" pitchFamily="34" charset="0"/>
                <a:ea typeface="Tahoma" panose="020B0604030504040204" pitchFamily="34" charset="0"/>
                <a:cs typeface="Tahoma" panose="020B0604030504040204" pitchFamily="34" charset="0"/>
              </a:rPr>
              <a:t>HERE</a:t>
            </a:r>
          </a:p>
        </p:txBody>
      </p:sp>
      <p:sp>
        <p:nvSpPr>
          <p:cNvPr id="46" name="TextBox 45">
            <a:extLst>
              <a:ext uri="{FF2B5EF4-FFF2-40B4-BE49-F238E27FC236}">
                <a16:creationId xmlns:a16="http://schemas.microsoft.com/office/drawing/2014/main" id="{012B6576-532B-4468-9625-F856DFC32CFF}"/>
              </a:ext>
            </a:extLst>
          </p:cNvPr>
          <p:cNvSpPr txBox="1"/>
          <p:nvPr/>
        </p:nvSpPr>
        <p:spPr>
          <a:xfrm>
            <a:off x="9463642" y="5255056"/>
            <a:ext cx="3011071" cy="1272143"/>
          </a:xfrm>
          <a:prstGeom prst="rect">
            <a:avLst/>
          </a:prstGeom>
          <a:noFill/>
          <a:ln>
            <a:noFill/>
          </a:ln>
          <a:effectLst>
            <a:innerShdw blurRad="63500" dist="50800" dir="13500000">
              <a:prstClr val="black">
                <a:alpha val="50000"/>
              </a:prstClr>
            </a:innerShdw>
          </a:effectLst>
        </p:spPr>
        <p:txBody>
          <a:bodyPr wrap="square" rtlCol="0">
            <a:spAutoFit/>
          </a:bodyPr>
          <a:lstStyle/>
          <a:p>
            <a:pPr>
              <a:lnSpc>
                <a:spcPts val="2250"/>
              </a:lnSpc>
            </a:pPr>
            <a:r>
              <a:rPr lang="en-US" sz="1957" b="1" kern="500" spc="-98" dirty="0">
                <a:ln w="15875">
                  <a:noFill/>
                  <a:round/>
                </a:ln>
                <a:solidFill>
                  <a:schemeClr val="bg1"/>
                </a:solidFill>
                <a:latin typeface="Century Gothic" panose="020B0502020202020204" pitchFamily="34" charset="0"/>
                <a:ea typeface="Roboto" panose="02000000000000000000" pitchFamily="2" charset="0"/>
                <a:cs typeface="Calibri" panose="020F0502020204030204" pitchFamily="34" charset="0"/>
              </a:rPr>
              <a:t>LORUM IPSUM.  HERE IS A GOOD PLACE FOR YOUR EXTRA OR ALTERNATE TEXT. EXAMPLE TEXT HERE.</a:t>
            </a:r>
          </a:p>
        </p:txBody>
      </p:sp>
      <p:sp>
        <p:nvSpPr>
          <p:cNvPr id="54" name="TextBox 53">
            <a:extLst>
              <a:ext uri="{FF2B5EF4-FFF2-40B4-BE49-F238E27FC236}">
                <a16:creationId xmlns:a16="http://schemas.microsoft.com/office/drawing/2014/main" id="{E05F7B95-E100-4423-9E7A-5C20DCDADF5C}"/>
              </a:ext>
            </a:extLst>
          </p:cNvPr>
          <p:cNvSpPr txBox="1"/>
          <p:nvPr/>
        </p:nvSpPr>
        <p:spPr>
          <a:xfrm>
            <a:off x="9556963" y="4825104"/>
            <a:ext cx="2898972" cy="403957"/>
          </a:xfrm>
          <a:prstGeom prst="rect">
            <a:avLst/>
          </a:prstGeom>
          <a:noFill/>
          <a:ln>
            <a:noFill/>
          </a:ln>
          <a:effectLst>
            <a:innerShdw blurRad="63500" dist="50800" dir="13500000">
              <a:prstClr val="black">
                <a:alpha val="50000"/>
              </a:prstClr>
            </a:innerShdw>
          </a:effectLst>
        </p:spPr>
        <p:txBody>
          <a:bodyPr wrap="square" rtlCol="0">
            <a:spAutoFit/>
          </a:bodyPr>
          <a:lstStyle/>
          <a:p>
            <a:pPr>
              <a:lnSpc>
                <a:spcPts val="2446"/>
              </a:lnSpc>
            </a:pPr>
            <a:r>
              <a:rPr lang="en-US" sz="2348" b="1" kern="500" spc="98" dirty="0">
                <a:ln w="15875">
                  <a:noFill/>
                  <a:round/>
                </a:ln>
                <a:solidFill>
                  <a:schemeClr val="bg1"/>
                </a:solidFill>
                <a:latin typeface="Century Gothic" panose="020B0502020202020204" pitchFamily="34" charset="0"/>
                <a:ea typeface="Tahoma" panose="020B0604030504040204" pitchFamily="34" charset="0"/>
                <a:cs typeface="Tahoma" panose="020B0604030504040204" pitchFamily="34" charset="0"/>
              </a:rPr>
              <a:t>TITLE</a:t>
            </a:r>
            <a:r>
              <a:rPr lang="en-US" sz="2348" b="1" kern="500" spc="98" dirty="0">
                <a:ln w="15875">
                  <a:noFill/>
                  <a:round/>
                </a:ln>
                <a:latin typeface="Century Gothic" panose="020B0502020202020204" pitchFamily="34" charset="0"/>
                <a:ea typeface="Tahoma" panose="020B0604030504040204" pitchFamily="34" charset="0"/>
                <a:cs typeface="Tahoma" panose="020B0604030504040204" pitchFamily="34" charset="0"/>
              </a:rPr>
              <a:t> </a:t>
            </a:r>
            <a:r>
              <a:rPr lang="en-US" sz="2348" b="1" kern="500" spc="98" dirty="0">
                <a:ln w="15875">
                  <a:noFill/>
                  <a:round/>
                </a:ln>
                <a:solidFill>
                  <a:schemeClr val="accent2"/>
                </a:solidFill>
                <a:latin typeface="Century Gothic" panose="020B0502020202020204" pitchFamily="34" charset="0"/>
                <a:ea typeface="Tahoma" panose="020B0604030504040204" pitchFamily="34" charset="0"/>
                <a:cs typeface="Tahoma" panose="020B0604030504040204" pitchFamily="34" charset="0"/>
              </a:rPr>
              <a:t>HERE</a:t>
            </a:r>
          </a:p>
        </p:txBody>
      </p:sp>
      <p:sp>
        <p:nvSpPr>
          <p:cNvPr id="55" name="TextBox 54">
            <a:extLst>
              <a:ext uri="{FF2B5EF4-FFF2-40B4-BE49-F238E27FC236}">
                <a16:creationId xmlns:a16="http://schemas.microsoft.com/office/drawing/2014/main" id="{012B6576-532B-4468-9625-F856DFC32CFF}"/>
              </a:ext>
            </a:extLst>
          </p:cNvPr>
          <p:cNvSpPr txBox="1"/>
          <p:nvPr/>
        </p:nvSpPr>
        <p:spPr>
          <a:xfrm>
            <a:off x="13198092" y="5246206"/>
            <a:ext cx="3011071" cy="1272143"/>
          </a:xfrm>
          <a:prstGeom prst="rect">
            <a:avLst/>
          </a:prstGeom>
          <a:noFill/>
          <a:ln>
            <a:noFill/>
          </a:ln>
          <a:effectLst>
            <a:innerShdw blurRad="63500" dist="50800" dir="13500000">
              <a:prstClr val="black">
                <a:alpha val="50000"/>
              </a:prstClr>
            </a:innerShdw>
          </a:effectLst>
        </p:spPr>
        <p:txBody>
          <a:bodyPr wrap="square" rtlCol="0">
            <a:spAutoFit/>
          </a:bodyPr>
          <a:lstStyle/>
          <a:p>
            <a:pPr>
              <a:lnSpc>
                <a:spcPts val="2250"/>
              </a:lnSpc>
            </a:pPr>
            <a:r>
              <a:rPr lang="en-US" sz="1957" b="1" kern="500" spc="-98" dirty="0">
                <a:ln w="15875">
                  <a:noFill/>
                  <a:round/>
                </a:ln>
                <a:solidFill>
                  <a:schemeClr val="bg1"/>
                </a:solidFill>
                <a:latin typeface="Century Gothic" panose="020B0502020202020204" pitchFamily="34" charset="0"/>
                <a:ea typeface="Roboto" panose="02000000000000000000" pitchFamily="2" charset="0"/>
                <a:cs typeface="Calibri" panose="020F0502020204030204" pitchFamily="34" charset="0"/>
              </a:rPr>
              <a:t>LORUM IPSUM.  HERE IS A GOOD PLACE FOR YOUR EXTRA OR ALTERNATE TEXT. EXAMPLE TEXT HERE.</a:t>
            </a:r>
          </a:p>
        </p:txBody>
      </p:sp>
      <p:sp>
        <p:nvSpPr>
          <p:cNvPr id="56" name="TextBox 55">
            <a:extLst>
              <a:ext uri="{FF2B5EF4-FFF2-40B4-BE49-F238E27FC236}">
                <a16:creationId xmlns:a16="http://schemas.microsoft.com/office/drawing/2014/main" id="{E05F7B95-E100-4423-9E7A-5C20DCDADF5C}"/>
              </a:ext>
            </a:extLst>
          </p:cNvPr>
          <p:cNvSpPr txBox="1"/>
          <p:nvPr/>
        </p:nvSpPr>
        <p:spPr>
          <a:xfrm>
            <a:off x="13291413" y="4816253"/>
            <a:ext cx="2898972" cy="403957"/>
          </a:xfrm>
          <a:prstGeom prst="rect">
            <a:avLst/>
          </a:prstGeom>
          <a:noFill/>
          <a:ln>
            <a:noFill/>
          </a:ln>
          <a:effectLst>
            <a:innerShdw blurRad="63500" dist="50800" dir="13500000">
              <a:prstClr val="black">
                <a:alpha val="50000"/>
              </a:prstClr>
            </a:innerShdw>
          </a:effectLst>
        </p:spPr>
        <p:txBody>
          <a:bodyPr wrap="square" rtlCol="0">
            <a:spAutoFit/>
          </a:bodyPr>
          <a:lstStyle/>
          <a:p>
            <a:pPr>
              <a:lnSpc>
                <a:spcPts val="2446"/>
              </a:lnSpc>
            </a:pPr>
            <a:r>
              <a:rPr lang="en-US" sz="2348" b="1" kern="500" spc="98" dirty="0">
                <a:ln w="15875">
                  <a:noFill/>
                  <a:round/>
                </a:ln>
                <a:solidFill>
                  <a:schemeClr val="bg1"/>
                </a:solidFill>
                <a:latin typeface="Century Gothic" panose="020B0502020202020204" pitchFamily="34" charset="0"/>
                <a:ea typeface="Tahoma" panose="020B0604030504040204" pitchFamily="34" charset="0"/>
                <a:cs typeface="Tahoma" panose="020B0604030504040204" pitchFamily="34" charset="0"/>
              </a:rPr>
              <a:t>TITLE</a:t>
            </a:r>
            <a:r>
              <a:rPr lang="en-US" sz="2348" b="1" kern="500" spc="98" dirty="0">
                <a:ln w="15875">
                  <a:noFill/>
                  <a:round/>
                </a:ln>
                <a:latin typeface="Century Gothic" panose="020B0502020202020204" pitchFamily="34" charset="0"/>
                <a:ea typeface="Tahoma" panose="020B0604030504040204" pitchFamily="34" charset="0"/>
                <a:cs typeface="Tahoma" panose="020B0604030504040204" pitchFamily="34" charset="0"/>
              </a:rPr>
              <a:t> </a:t>
            </a:r>
            <a:r>
              <a:rPr lang="en-US" sz="2348" b="1" kern="500" spc="98" dirty="0">
                <a:ln w="15875">
                  <a:noFill/>
                  <a:round/>
                </a:ln>
                <a:solidFill>
                  <a:schemeClr val="accent4"/>
                </a:solidFill>
                <a:latin typeface="Century Gothic" panose="020B0502020202020204" pitchFamily="34" charset="0"/>
                <a:ea typeface="Tahoma" panose="020B0604030504040204" pitchFamily="34" charset="0"/>
                <a:cs typeface="Tahoma" panose="020B0604030504040204" pitchFamily="34" charset="0"/>
              </a:rPr>
              <a:t>HERE</a:t>
            </a:r>
          </a:p>
        </p:txBody>
      </p:sp>
      <p:sp>
        <p:nvSpPr>
          <p:cNvPr id="42" name="Freeform 5">
            <a:extLst>
              <a:ext uri="{FF2B5EF4-FFF2-40B4-BE49-F238E27FC236}">
                <a16:creationId xmlns:a16="http://schemas.microsoft.com/office/drawing/2014/main" id="{2FD9FB05-26D1-4AFD-85AD-E337EB2EDF4A}"/>
              </a:ext>
            </a:extLst>
          </p:cNvPr>
          <p:cNvSpPr>
            <a:spLocks/>
          </p:cNvSpPr>
          <p:nvPr/>
        </p:nvSpPr>
        <p:spPr bwMode="auto">
          <a:xfrm>
            <a:off x="1" y="0"/>
            <a:ext cx="9147379"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1"/>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43" name="Freeform 5">
            <a:extLst>
              <a:ext uri="{FF2B5EF4-FFF2-40B4-BE49-F238E27FC236}">
                <a16:creationId xmlns:a16="http://schemas.microsoft.com/office/drawing/2014/main" id="{57DEEE33-BED2-4E71-B18C-13C593615A03}"/>
              </a:ext>
            </a:extLst>
          </p:cNvPr>
          <p:cNvSpPr>
            <a:spLocks/>
          </p:cNvSpPr>
          <p:nvPr/>
        </p:nvSpPr>
        <p:spPr bwMode="auto">
          <a:xfrm flipH="1">
            <a:off x="9144000" y="0"/>
            <a:ext cx="9144000"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2"/>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44" name="Freeform 5">
            <a:extLst>
              <a:ext uri="{FF2B5EF4-FFF2-40B4-BE49-F238E27FC236}">
                <a16:creationId xmlns:a16="http://schemas.microsoft.com/office/drawing/2014/main" id="{01E424E4-F013-49D1-BC3D-354EEADD5CF6}"/>
              </a:ext>
            </a:extLst>
          </p:cNvPr>
          <p:cNvSpPr>
            <a:spLocks/>
          </p:cNvSpPr>
          <p:nvPr/>
        </p:nvSpPr>
        <p:spPr bwMode="auto">
          <a:xfrm rot="10800000">
            <a:off x="9140621" y="5141911"/>
            <a:ext cx="9147379"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1"/>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47" name="Freeform 5">
            <a:extLst>
              <a:ext uri="{FF2B5EF4-FFF2-40B4-BE49-F238E27FC236}">
                <a16:creationId xmlns:a16="http://schemas.microsoft.com/office/drawing/2014/main" id="{62A5E297-EE22-4F20-97B0-5DEC690FD83A}"/>
              </a:ext>
            </a:extLst>
          </p:cNvPr>
          <p:cNvSpPr>
            <a:spLocks/>
          </p:cNvSpPr>
          <p:nvPr/>
        </p:nvSpPr>
        <p:spPr bwMode="auto">
          <a:xfrm rot="10800000" flipH="1">
            <a:off x="1" y="5141911"/>
            <a:ext cx="9144000"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2"/>
          </a:solidFill>
          <a:ln>
            <a:noFill/>
          </a:ln>
        </p:spPr>
        <p:txBody>
          <a:bodyPr vert="horz" wrap="square" lIns="89452" tIns="44726" rIns="89452" bIns="44726" numCol="1" anchor="t" anchorCtr="0" compatLnSpc="1">
            <a:prstTxWarp prst="textNoShape">
              <a:avLst/>
            </a:prstTxWarp>
          </a:bodyPr>
          <a:lstStyle/>
          <a:p>
            <a:endParaRPr lang="en-US" sz="1761"/>
          </a:p>
        </p:txBody>
      </p:sp>
    </p:spTree>
    <p:extLst>
      <p:ext uri="{BB962C8B-B14F-4D97-AF65-F5344CB8AC3E}">
        <p14:creationId xmlns:p14="http://schemas.microsoft.com/office/powerpoint/2010/main" val="573128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30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500"/>
                                        <p:tgtEl>
                                          <p:spTgt spid="4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wheel(1)">
                                      <p:cBhvr>
                                        <p:cTn id="12" dur="1300"/>
                                        <p:tgtEl>
                                          <p:spTgt spid="20"/>
                                        </p:tgtEl>
                                      </p:cBhvr>
                                    </p:animEffect>
                                  </p:childTnLst>
                                </p:cTn>
                              </p:par>
                              <p:par>
                                <p:cTn id="13" presetID="53" presetClass="entr" presetSubtype="16" fill="hold" grpId="0" nodeType="withEffect">
                                  <p:stCondLst>
                                    <p:cond delay="0"/>
                                  </p:stCondLst>
                                  <p:childTnLst>
                                    <p:set>
                                      <p:cBhvr>
                                        <p:cTn id="14" dur="1" fill="hold">
                                          <p:stCondLst>
                                            <p:cond delay="0"/>
                                          </p:stCondLst>
                                        </p:cTn>
                                        <p:tgtEl>
                                          <p:spTgt spid="50"/>
                                        </p:tgtEl>
                                        <p:attrNameLst>
                                          <p:attrName>style.visibility</p:attrName>
                                        </p:attrNameLst>
                                      </p:cBhvr>
                                      <p:to>
                                        <p:strVal val="visible"/>
                                      </p:to>
                                    </p:set>
                                    <p:anim calcmode="lin" valueType="num">
                                      <p:cBhvr>
                                        <p:cTn id="15" dur="500" fill="hold"/>
                                        <p:tgtEl>
                                          <p:spTgt spid="50"/>
                                        </p:tgtEl>
                                        <p:attrNameLst>
                                          <p:attrName>ppt_w</p:attrName>
                                        </p:attrNameLst>
                                      </p:cBhvr>
                                      <p:tavLst>
                                        <p:tav tm="0">
                                          <p:val>
                                            <p:fltVal val="0"/>
                                          </p:val>
                                        </p:tav>
                                        <p:tav tm="100000">
                                          <p:val>
                                            <p:strVal val="#ppt_w"/>
                                          </p:val>
                                        </p:tav>
                                      </p:tavLst>
                                    </p:anim>
                                    <p:anim calcmode="lin" valueType="num">
                                      <p:cBhvr>
                                        <p:cTn id="16" dur="500" fill="hold"/>
                                        <p:tgtEl>
                                          <p:spTgt spid="50"/>
                                        </p:tgtEl>
                                        <p:attrNameLst>
                                          <p:attrName>ppt_h</p:attrName>
                                        </p:attrNameLst>
                                      </p:cBhvr>
                                      <p:tavLst>
                                        <p:tav tm="0">
                                          <p:val>
                                            <p:fltVal val="0"/>
                                          </p:val>
                                        </p:tav>
                                        <p:tav tm="100000">
                                          <p:val>
                                            <p:strVal val="#ppt_h"/>
                                          </p:val>
                                        </p:tav>
                                      </p:tavLst>
                                    </p:anim>
                                    <p:animEffect transition="in" filter="fade">
                                      <p:cBhvr>
                                        <p:cTn id="17" dur="500"/>
                                        <p:tgtEl>
                                          <p:spTgt spid="50"/>
                                        </p:tgtEl>
                                      </p:cBhvr>
                                    </p:animEffect>
                                  </p:childTnLst>
                                </p:cTn>
                              </p:par>
                              <p:par>
                                <p:cTn id="18" presetID="10" presetClass="entr" presetSubtype="0" fill="hold" grpId="0" nodeType="withEffect">
                                  <p:stCondLst>
                                    <p:cond delay="1000"/>
                                  </p:stCondLst>
                                  <p:childTnLst>
                                    <p:set>
                                      <p:cBhvr>
                                        <p:cTn id="19" dur="1" fill="hold">
                                          <p:stCondLst>
                                            <p:cond delay="0"/>
                                          </p:stCondLst>
                                        </p:cTn>
                                        <p:tgtEl>
                                          <p:spTgt spid="41"/>
                                        </p:tgtEl>
                                        <p:attrNameLst>
                                          <p:attrName>style.visibility</p:attrName>
                                        </p:attrNameLst>
                                      </p:cBhvr>
                                      <p:to>
                                        <p:strVal val="visible"/>
                                      </p:to>
                                    </p:set>
                                    <p:animEffect transition="in" filter="fade">
                                      <p:cBhvr>
                                        <p:cTn id="20" dur="500"/>
                                        <p:tgtEl>
                                          <p:spTgt spid="41"/>
                                        </p:tgtEl>
                                      </p:cBhvr>
                                    </p:animEffect>
                                  </p:childTnLst>
                                </p:cTn>
                              </p:par>
                              <p:par>
                                <p:cTn id="21" presetID="10" presetClass="entr" presetSubtype="0" fill="hold" grpId="0" nodeType="withEffect">
                                  <p:stCondLst>
                                    <p:cond delay="1400"/>
                                  </p:stCondLst>
                                  <p:childTnLst>
                                    <p:set>
                                      <p:cBhvr>
                                        <p:cTn id="22" dur="1" fill="hold">
                                          <p:stCondLst>
                                            <p:cond delay="0"/>
                                          </p:stCondLst>
                                        </p:cTn>
                                        <p:tgtEl>
                                          <p:spTgt spid="39"/>
                                        </p:tgtEl>
                                        <p:attrNameLst>
                                          <p:attrName>style.visibility</p:attrName>
                                        </p:attrNameLst>
                                      </p:cBhvr>
                                      <p:to>
                                        <p:strVal val="visible"/>
                                      </p:to>
                                    </p:set>
                                    <p:animEffect transition="in" filter="fade">
                                      <p:cBhvr>
                                        <p:cTn id="23" dur="500"/>
                                        <p:tgtEl>
                                          <p:spTgt spid="39"/>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nodeType="click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wheel(1)">
                                      <p:cBhvr>
                                        <p:cTn id="28" dur="1300"/>
                                        <p:tgtEl>
                                          <p:spTgt spid="28"/>
                                        </p:tgtEl>
                                      </p:cBhvr>
                                    </p:animEffect>
                                  </p:childTnLst>
                                </p:cTn>
                              </p:par>
                              <p:par>
                                <p:cTn id="29" presetID="53" presetClass="entr" presetSubtype="16" fill="hold" grpId="0" nodeType="withEffect">
                                  <p:stCondLst>
                                    <p:cond delay="0"/>
                                  </p:stCondLst>
                                  <p:childTnLst>
                                    <p:set>
                                      <p:cBhvr>
                                        <p:cTn id="30" dur="1" fill="hold">
                                          <p:stCondLst>
                                            <p:cond delay="0"/>
                                          </p:stCondLst>
                                        </p:cTn>
                                        <p:tgtEl>
                                          <p:spTgt spid="51"/>
                                        </p:tgtEl>
                                        <p:attrNameLst>
                                          <p:attrName>style.visibility</p:attrName>
                                        </p:attrNameLst>
                                      </p:cBhvr>
                                      <p:to>
                                        <p:strVal val="visible"/>
                                      </p:to>
                                    </p:set>
                                    <p:anim calcmode="lin" valueType="num">
                                      <p:cBhvr>
                                        <p:cTn id="31" dur="500" fill="hold"/>
                                        <p:tgtEl>
                                          <p:spTgt spid="51"/>
                                        </p:tgtEl>
                                        <p:attrNameLst>
                                          <p:attrName>ppt_w</p:attrName>
                                        </p:attrNameLst>
                                      </p:cBhvr>
                                      <p:tavLst>
                                        <p:tav tm="0">
                                          <p:val>
                                            <p:fltVal val="0"/>
                                          </p:val>
                                        </p:tav>
                                        <p:tav tm="100000">
                                          <p:val>
                                            <p:strVal val="#ppt_w"/>
                                          </p:val>
                                        </p:tav>
                                      </p:tavLst>
                                    </p:anim>
                                    <p:anim calcmode="lin" valueType="num">
                                      <p:cBhvr>
                                        <p:cTn id="32" dur="500" fill="hold"/>
                                        <p:tgtEl>
                                          <p:spTgt spid="51"/>
                                        </p:tgtEl>
                                        <p:attrNameLst>
                                          <p:attrName>ppt_h</p:attrName>
                                        </p:attrNameLst>
                                      </p:cBhvr>
                                      <p:tavLst>
                                        <p:tav tm="0">
                                          <p:val>
                                            <p:fltVal val="0"/>
                                          </p:val>
                                        </p:tav>
                                        <p:tav tm="100000">
                                          <p:val>
                                            <p:strVal val="#ppt_h"/>
                                          </p:val>
                                        </p:tav>
                                      </p:tavLst>
                                    </p:anim>
                                    <p:animEffect transition="in" filter="fade">
                                      <p:cBhvr>
                                        <p:cTn id="33" dur="500"/>
                                        <p:tgtEl>
                                          <p:spTgt spid="51"/>
                                        </p:tgtEl>
                                      </p:cBhvr>
                                    </p:animEffect>
                                  </p:childTnLst>
                                </p:cTn>
                              </p:par>
                              <p:par>
                                <p:cTn id="34" presetID="10" presetClass="entr" presetSubtype="0" fill="hold" grpId="0" nodeType="withEffect">
                                  <p:stCondLst>
                                    <p:cond delay="1000"/>
                                  </p:stCondLst>
                                  <p:childTnLst>
                                    <p:set>
                                      <p:cBhvr>
                                        <p:cTn id="35" dur="1" fill="hold">
                                          <p:stCondLst>
                                            <p:cond delay="0"/>
                                          </p:stCondLst>
                                        </p:cTn>
                                        <p:tgtEl>
                                          <p:spTgt spid="40"/>
                                        </p:tgtEl>
                                        <p:attrNameLst>
                                          <p:attrName>style.visibility</p:attrName>
                                        </p:attrNameLst>
                                      </p:cBhvr>
                                      <p:to>
                                        <p:strVal val="visible"/>
                                      </p:to>
                                    </p:set>
                                    <p:animEffect transition="in" filter="fade">
                                      <p:cBhvr>
                                        <p:cTn id="36" dur="500"/>
                                        <p:tgtEl>
                                          <p:spTgt spid="40"/>
                                        </p:tgtEl>
                                      </p:cBhvr>
                                    </p:animEffect>
                                  </p:childTnLst>
                                </p:cTn>
                              </p:par>
                              <p:par>
                                <p:cTn id="37" presetID="10" presetClass="entr" presetSubtype="0" fill="hold" grpId="0" nodeType="withEffect">
                                  <p:stCondLst>
                                    <p:cond delay="1400"/>
                                  </p:stCondLst>
                                  <p:childTnLst>
                                    <p:set>
                                      <p:cBhvr>
                                        <p:cTn id="38" dur="1" fill="hold">
                                          <p:stCondLst>
                                            <p:cond delay="0"/>
                                          </p:stCondLst>
                                        </p:cTn>
                                        <p:tgtEl>
                                          <p:spTgt spid="38"/>
                                        </p:tgtEl>
                                        <p:attrNameLst>
                                          <p:attrName>style.visibility</p:attrName>
                                        </p:attrNameLst>
                                      </p:cBhvr>
                                      <p:to>
                                        <p:strVal val="visible"/>
                                      </p:to>
                                    </p:set>
                                    <p:animEffect transition="in" filter="fade">
                                      <p:cBhvr>
                                        <p:cTn id="39" dur="500"/>
                                        <p:tgtEl>
                                          <p:spTgt spid="38"/>
                                        </p:tgtEl>
                                      </p:cBhvr>
                                    </p:animEffect>
                                  </p:childTnLst>
                                </p:cTn>
                              </p:par>
                            </p:childTnLst>
                          </p:cTn>
                        </p:par>
                      </p:childTnLst>
                    </p:cTn>
                  </p:par>
                  <p:par>
                    <p:cTn id="40" fill="hold">
                      <p:stCondLst>
                        <p:cond delay="indefinite"/>
                      </p:stCondLst>
                      <p:childTnLst>
                        <p:par>
                          <p:cTn id="41" fill="hold">
                            <p:stCondLst>
                              <p:cond delay="0"/>
                            </p:stCondLst>
                            <p:childTnLst>
                              <p:par>
                                <p:cTn id="42" presetID="21" presetClass="entr" presetSubtype="1" fill="hold" nodeType="clickEffect">
                                  <p:stCondLst>
                                    <p:cond delay="0"/>
                                  </p:stCondLst>
                                  <p:childTnLst>
                                    <p:set>
                                      <p:cBhvr>
                                        <p:cTn id="43" dur="1" fill="hold">
                                          <p:stCondLst>
                                            <p:cond delay="0"/>
                                          </p:stCondLst>
                                        </p:cTn>
                                        <p:tgtEl>
                                          <p:spTgt spid="31"/>
                                        </p:tgtEl>
                                        <p:attrNameLst>
                                          <p:attrName>style.visibility</p:attrName>
                                        </p:attrNameLst>
                                      </p:cBhvr>
                                      <p:to>
                                        <p:strVal val="visible"/>
                                      </p:to>
                                    </p:set>
                                    <p:animEffect transition="in" filter="wheel(1)">
                                      <p:cBhvr>
                                        <p:cTn id="44" dur="1300"/>
                                        <p:tgtEl>
                                          <p:spTgt spid="31"/>
                                        </p:tgtEl>
                                      </p:cBhvr>
                                    </p:animEffect>
                                  </p:childTnLst>
                                </p:cTn>
                              </p:par>
                              <p:par>
                                <p:cTn id="45" presetID="53" presetClass="entr" presetSubtype="16" fill="hold" grpId="0" nodeType="withEffect">
                                  <p:stCondLst>
                                    <p:cond delay="0"/>
                                  </p:stCondLst>
                                  <p:childTnLst>
                                    <p:set>
                                      <p:cBhvr>
                                        <p:cTn id="46" dur="1" fill="hold">
                                          <p:stCondLst>
                                            <p:cond delay="0"/>
                                          </p:stCondLst>
                                        </p:cTn>
                                        <p:tgtEl>
                                          <p:spTgt spid="52"/>
                                        </p:tgtEl>
                                        <p:attrNameLst>
                                          <p:attrName>style.visibility</p:attrName>
                                        </p:attrNameLst>
                                      </p:cBhvr>
                                      <p:to>
                                        <p:strVal val="visible"/>
                                      </p:to>
                                    </p:set>
                                    <p:anim calcmode="lin" valueType="num">
                                      <p:cBhvr>
                                        <p:cTn id="47" dur="500" fill="hold"/>
                                        <p:tgtEl>
                                          <p:spTgt spid="52"/>
                                        </p:tgtEl>
                                        <p:attrNameLst>
                                          <p:attrName>ppt_w</p:attrName>
                                        </p:attrNameLst>
                                      </p:cBhvr>
                                      <p:tavLst>
                                        <p:tav tm="0">
                                          <p:val>
                                            <p:fltVal val="0"/>
                                          </p:val>
                                        </p:tav>
                                        <p:tav tm="100000">
                                          <p:val>
                                            <p:strVal val="#ppt_w"/>
                                          </p:val>
                                        </p:tav>
                                      </p:tavLst>
                                    </p:anim>
                                    <p:anim calcmode="lin" valueType="num">
                                      <p:cBhvr>
                                        <p:cTn id="48" dur="500" fill="hold"/>
                                        <p:tgtEl>
                                          <p:spTgt spid="52"/>
                                        </p:tgtEl>
                                        <p:attrNameLst>
                                          <p:attrName>ppt_h</p:attrName>
                                        </p:attrNameLst>
                                      </p:cBhvr>
                                      <p:tavLst>
                                        <p:tav tm="0">
                                          <p:val>
                                            <p:fltVal val="0"/>
                                          </p:val>
                                        </p:tav>
                                        <p:tav tm="100000">
                                          <p:val>
                                            <p:strVal val="#ppt_h"/>
                                          </p:val>
                                        </p:tav>
                                      </p:tavLst>
                                    </p:anim>
                                    <p:animEffect transition="in" filter="fade">
                                      <p:cBhvr>
                                        <p:cTn id="49" dur="500"/>
                                        <p:tgtEl>
                                          <p:spTgt spid="52"/>
                                        </p:tgtEl>
                                      </p:cBhvr>
                                    </p:animEffect>
                                  </p:childTnLst>
                                </p:cTn>
                              </p:par>
                              <p:par>
                                <p:cTn id="50" presetID="10" presetClass="entr" presetSubtype="0" fill="hold" grpId="0" nodeType="withEffect">
                                  <p:stCondLst>
                                    <p:cond delay="1000"/>
                                  </p:stCondLst>
                                  <p:childTnLst>
                                    <p:set>
                                      <p:cBhvr>
                                        <p:cTn id="51" dur="1" fill="hold">
                                          <p:stCondLst>
                                            <p:cond delay="0"/>
                                          </p:stCondLst>
                                        </p:cTn>
                                        <p:tgtEl>
                                          <p:spTgt spid="54"/>
                                        </p:tgtEl>
                                        <p:attrNameLst>
                                          <p:attrName>style.visibility</p:attrName>
                                        </p:attrNameLst>
                                      </p:cBhvr>
                                      <p:to>
                                        <p:strVal val="visible"/>
                                      </p:to>
                                    </p:set>
                                    <p:animEffect transition="in" filter="fade">
                                      <p:cBhvr>
                                        <p:cTn id="52" dur="500"/>
                                        <p:tgtEl>
                                          <p:spTgt spid="54"/>
                                        </p:tgtEl>
                                      </p:cBhvr>
                                    </p:animEffect>
                                  </p:childTnLst>
                                </p:cTn>
                              </p:par>
                              <p:par>
                                <p:cTn id="53" presetID="10" presetClass="entr" presetSubtype="0" fill="hold" grpId="0" nodeType="withEffect">
                                  <p:stCondLst>
                                    <p:cond delay="1400"/>
                                  </p:stCondLst>
                                  <p:childTnLst>
                                    <p:set>
                                      <p:cBhvr>
                                        <p:cTn id="54" dur="1" fill="hold">
                                          <p:stCondLst>
                                            <p:cond delay="0"/>
                                          </p:stCondLst>
                                        </p:cTn>
                                        <p:tgtEl>
                                          <p:spTgt spid="46"/>
                                        </p:tgtEl>
                                        <p:attrNameLst>
                                          <p:attrName>style.visibility</p:attrName>
                                        </p:attrNameLst>
                                      </p:cBhvr>
                                      <p:to>
                                        <p:strVal val="visible"/>
                                      </p:to>
                                    </p:set>
                                    <p:animEffect transition="in" filter="fade">
                                      <p:cBhvr>
                                        <p:cTn id="55" dur="500"/>
                                        <p:tgtEl>
                                          <p:spTgt spid="46"/>
                                        </p:tgtEl>
                                      </p:cBhvr>
                                    </p:animEffect>
                                  </p:childTnLst>
                                </p:cTn>
                              </p:par>
                            </p:childTnLst>
                          </p:cTn>
                        </p:par>
                      </p:childTnLst>
                    </p:cTn>
                  </p:par>
                  <p:par>
                    <p:cTn id="56" fill="hold">
                      <p:stCondLst>
                        <p:cond delay="indefinite"/>
                      </p:stCondLst>
                      <p:childTnLst>
                        <p:par>
                          <p:cTn id="57" fill="hold">
                            <p:stCondLst>
                              <p:cond delay="0"/>
                            </p:stCondLst>
                            <p:childTnLst>
                              <p:par>
                                <p:cTn id="58" presetID="21" presetClass="entr" presetSubtype="1" fill="hold" nodeType="clickEffect">
                                  <p:stCondLst>
                                    <p:cond delay="0"/>
                                  </p:stCondLst>
                                  <p:childTnLst>
                                    <p:set>
                                      <p:cBhvr>
                                        <p:cTn id="59" dur="1" fill="hold">
                                          <p:stCondLst>
                                            <p:cond delay="0"/>
                                          </p:stCondLst>
                                        </p:cTn>
                                        <p:tgtEl>
                                          <p:spTgt spid="35"/>
                                        </p:tgtEl>
                                        <p:attrNameLst>
                                          <p:attrName>style.visibility</p:attrName>
                                        </p:attrNameLst>
                                      </p:cBhvr>
                                      <p:to>
                                        <p:strVal val="visible"/>
                                      </p:to>
                                    </p:set>
                                    <p:animEffect transition="in" filter="wheel(1)">
                                      <p:cBhvr>
                                        <p:cTn id="60" dur="1300"/>
                                        <p:tgtEl>
                                          <p:spTgt spid="35"/>
                                        </p:tgtEl>
                                      </p:cBhvr>
                                    </p:animEffect>
                                  </p:childTnLst>
                                </p:cTn>
                              </p:par>
                              <p:par>
                                <p:cTn id="61" presetID="53" presetClass="entr" presetSubtype="16" fill="hold" grpId="0" nodeType="withEffect">
                                  <p:stCondLst>
                                    <p:cond delay="0"/>
                                  </p:stCondLst>
                                  <p:childTnLst>
                                    <p:set>
                                      <p:cBhvr>
                                        <p:cTn id="62" dur="1" fill="hold">
                                          <p:stCondLst>
                                            <p:cond delay="0"/>
                                          </p:stCondLst>
                                        </p:cTn>
                                        <p:tgtEl>
                                          <p:spTgt spid="53"/>
                                        </p:tgtEl>
                                        <p:attrNameLst>
                                          <p:attrName>style.visibility</p:attrName>
                                        </p:attrNameLst>
                                      </p:cBhvr>
                                      <p:to>
                                        <p:strVal val="visible"/>
                                      </p:to>
                                    </p:set>
                                    <p:anim calcmode="lin" valueType="num">
                                      <p:cBhvr>
                                        <p:cTn id="63" dur="500" fill="hold"/>
                                        <p:tgtEl>
                                          <p:spTgt spid="53"/>
                                        </p:tgtEl>
                                        <p:attrNameLst>
                                          <p:attrName>ppt_w</p:attrName>
                                        </p:attrNameLst>
                                      </p:cBhvr>
                                      <p:tavLst>
                                        <p:tav tm="0">
                                          <p:val>
                                            <p:fltVal val="0"/>
                                          </p:val>
                                        </p:tav>
                                        <p:tav tm="100000">
                                          <p:val>
                                            <p:strVal val="#ppt_w"/>
                                          </p:val>
                                        </p:tav>
                                      </p:tavLst>
                                    </p:anim>
                                    <p:anim calcmode="lin" valueType="num">
                                      <p:cBhvr>
                                        <p:cTn id="64" dur="500" fill="hold"/>
                                        <p:tgtEl>
                                          <p:spTgt spid="53"/>
                                        </p:tgtEl>
                                        <p:attrNameLst>
                                          <p:attrName>ppt_h</p:attrName>
                                        </p:attrNameLst>
                                      </p:cBhvr>
                                      <p:tavLst>
                                        <p:tav tm="0">
                                          <p:val>
                                            <p:fltVal val="0"/>
                                          </p:val>
                                        </p:tav>
                                        <p:tav tm="100000">
                                          <p:val>
                                            <p:strVal val="#ppt_h"/>
                                          </p:val>
                                        </p:tav>
                                      </p:tavLst>
                                    </p:anim>
                                    <p:animEffect transition="in" filter="fade">
                                      <p:cBhvr>
                                        <p:cTn id="65" dur="500"/>
                                        <p:tgtEl>
                                          <p:spTgt spid="53"/>
                                        </p:tgtEl>
                                      </p:cBhvr>
                                    </p:animEffect>
                                  </p:childTnLst>
                                </p:cTn>
                              </p:par>
                              <p:par>
                                <p:cTn id="66" presetID="10" presetClass="entr" presetSubtype="0" fill="hold" grpId="0" nodeType="withEffect">
                                  <p:stCondLst>
                                    <p:cond delay="1000"/>
                                  </p:stCondLst>
                                  <p:childTnLst>
                                    <p:set>
                                      <p:cBhvr>
                                        <p:cTn id="67" dur="1" fill="hold">
                                          <p:stCondLst>
                                            <p:cond delay="0"/>
                                          </p:stCondLst>
                                        </p:cTn>
                                        <p:tgtEl>
                                          <p:spTgt spid="56"/>
                                        </p:tgtEl>
                                        <p:attrNameLst>
                                          <p:attrName>style.visibility</p:attrName>
                                        </p:attrNameLst>
                                      </p:cBhvr>
                                      <p:to>
                                        <p:strVal val="visible"/>
                                      </p:to>
                                    </p:set>
                                    <p:animEffect transition="in" filter="fade">
                                      <p:cBhvr>
                                        <p:cTn id="68" dur="500"/>
                                        <p:tgtEl>
                                          <p:spTgt spid="56"/>
                                        </p:tgtEl>
                                      </p:cBhvr>
                                    </p:animEffect>
                                  </p:childTnLst>
                                </p:cTn>
                              </p:par>
                              <p:par>
                                <p:cTn id="69" presetID="10" presetClass="entr" presetSubtype="0" fill="hold" grpId="0" nodeType="withEffect">
                                  <p:stCondLst>
                                    <p:cond delay="1400"/>
                                  </p:stCondLst>
                                  <p:childTnLst>
                                    <p:set>
                                      <p:cBhvr>
                                        <p:cTn id="70" dur="1" fill="hold">
                                          <p:stCondLst>
                                            <p:cond delay="0"/>
                                          </p:stCondLst>
                                        </p:cTn>
                                        <p:tgtEl>
                                          <p:spTgt spid="55"/>
                                        </p:tgtEl>
                                        <p:attrNameLst>
                                          <p:attrName>style.visibility</p:attrName>
                                        </p:attrNameLst>
                                      </p:cBhvr>
                                      <p:to>
                                        <p:strVal val="visible"/>
                                      </p:to>
                                    </p:set>
                                    <p:animEffect transition="in" filter="fade">
                                      <p:cBhvr>
                                        <p:cTn id="71"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41" grpId="0"/>
      <p:bldP spid="45" grpId="0"/>
      <p:bldP spid="50" grpId="0" animBg="1"/>
      <p:bldP spid="51" grpId="0" animBg="1"/>
      <p:bldP spid="52" grpId="0" animBg="1"/>
      <p:bldP spid="53" grpId="0" animBg="1"/>
      <p:bldP spid="38" grpId="0"/>
      <p:bldP spid="40" grpId="0"/>
      <p:bldP spid="46" grpId="0"/>
      <p:bldP spid="54" grpId="0"/>
      <p:bldP spid="55" grpId="0"/>
      <p:bldP spid="56"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3"/>
            </a:gs>
            <a:gs pos="100000">
              <a:schemeClr val="accent3">
                <a:lumMod val="75000"/>
              </a:schemeClr>
            </a:gs>
          </a:gsLst>
          <a:lin ang="5400000" scaled="0"/>
        </a:gradFill>
        <a:effectLst/>
      </p:bgPr>
    </p:bg>
    <p:spTree>
      <p:nvGrpSpPr>
        <p:cNvPr id="1" name=""/>
        <p:cNvGrpSpPr/>
        <p:nvPr/>
      </p:nvGrpSpPr>
      <p:grpSpPr>
        <a:xfrm>
          <a:off x="0" y="0"/>
          <a:ext cx="0" cy="0"/>
          <a:chOff x="0" y="0"/>
          <a:chExt cx="0" cy="0"/>
        </a:xfrm>
      </p:grpSpPr>
      <p:sp>
        <p:nvSpPr>
          <p:cNvPr id="50" name="Rectangle: Rounded Corners 49">
            <a:extLst>
              <a:ext uri="{FF2B5EF4-FFF2-40B4-BE49-F238E27FC236}">
                <a16:creationId xmlns:a16="http://schemas.microsoft.com/office/drawing/2014/main" id="{5CC7A86D-1CA2-4270-8D83-6C7199291351}"/>
              </a:ext>
            </a:extLst>
          </p:cNvPr>
          <p:cNvSpPr/>
          <p:nvPr/>
        </p:nvSpPr>
        <p:spPr>
          <a:xfrm>
            <a:off x="8573069" y="1684999"/>
            <a:ext cx="260880" cy="26088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51" name="Rectangle: Rounded Corners 50">
            <a:extLst>
              <a:ext uri="{FF2B5EF4-FFF2-40B4-BE49-F238E27FC236}">
                <a16:creationId xmlns:a16="http://schemas.microsoft.com/office/drawing/2014/main" id="{EA5A80E8-1562-4886-ACB8-50AA273F78C0}"/>
              </a:ext>
            </a:extLst>
          </p:cNvPr>
          <p:cNvSpPr/>
          <p:nvPr/>
        </p:nvSpPr>
        <p:spPr>
          <a:xfrm>
            <a:off x="8998144" y="1684999"/>
            <a:ext cx="260880" cy="2608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52" name="Rectangle: Rounded Corners 51">
            <a:extLst>
              <a:ext uri="{FF2B5EF4-FFF2-40B4-BE49-F238E27FC236}">
                <a16:creationId xmlns:a16="http://schemas.microsoft.com/office/drawing/2014/main" id="{D2DE6010-626B-48A5-BDE6-2F7050DAD015}"/>
              </a:ext>
            </a:extLst>
          </p:cNvPr>
          <p:cNvSpPr/>
          <p:nvPr/>
        </p:nvSpPr>
        <p:spPr>
          <a:xfrm>
            <a:off x="9423218" y="1684999"/>
            <a:ext cx="260880" cy="260880"/>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53" name="Rectangle: Rounded Corners 52">
            <a:extLst>
              <a:ext uri="{FF2B5EF4-FFF2-40B4-BE49-F238E27FC236}">
                <a16:creationId xmlns:a16="http://schemas.microsoft.com/office/drawing/2014/main" id="{1F8B56AD-178D-4D25-81D9-F37CCE9847F9}"/>
              </a:ext>
            </a:extLst>
          </p:cNvPr>
          <p:cNvSpPr/>
          <p:nvPr/>
        </p:nvSpPr>
        <p:spPr>
          <a:xfrm>
            <a:off x="9848294" y="1684999"/>
            <a:ext cx="260880" cy="26088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40" name="AutoShape 3">
            <a:extLst>
              <a:ext uri="{FF2B5EF4-FFF2-40B4-BE49-F238E27FC236}">
                <a16:creationId xmlns:a16="http://schemas.microsoft.com/office/drawing/2014/main" id="{33CDD329-1F2D-439F-B963-E77E62D9E8C8}"/>
              </a:ext>
            </a:extLst>
          </p:cNvPr>
          <p:cNvSpPr>
            <a:spLocks noChangeAspect="1" noChangeArrowheads="1" noTextEdit="1"/>
          </p:cNvSpPr>
          <p:nvPr/>
        </p:nvSpPr>
        <p:spPr bwMode="auto">
          <a:xfrm>
            <a:off x="6205721" y="1955716"/>
            <a:ext cx="5878377" cy="5503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46" name="Freeform 5">
            <a:extLst>
              <a:ext uri="{FF2B5EF4-FFF2-40B4-BE49-F238E27FC236}">
                <a16:creationId xmlns:a16="http://schemas.microsoft.com/office/drawing/2014/main" id="{EBB6E9DA-A8C4-429B-9EAC-40565B62F565}"/>
              </a:ext>
            </a:extLst>
          </p:cNvPr>
          <p:cNvSpPr>
            <a:spLocks/>
          </p:cNvSpPr>
          <p:nvPr/>
        </p:nvSpPr>
        <p:spPr bwMode="auto">
          <a:xfrm>
            <a:off x="6203904" y="2246903"/>
            <a:ext cx="3070224" cy="2540624"/>
          </a:xfrm>
          <a:custGeom>
            <a:avLst/>
            <a:gdLst>
              <a:gd name="T0" fmla="*/ 1611 w 1777"/>
              <a:gd name="T1" fmla="*/ 0 h 1801"/>
              <a:gd name="T2" fmla="*/ 1777 w 1777"/>
              <a:gd name="T3" fmla="*/ 0 h 1801"/>
              <a:gd name="T4" fmla="*/ 1777 w 1777"/>
              <a:gd name="T5" fmla="*/ 622 h 1801"/>
              <a:gd name="T6" fmla="*/ 300 w 1777"/>
              <a:gd name="T7" fmla="*/ 1451 h 1801"/>
              <a:gd name="T8" fmla="*/ 208 w 1777"/>
              <a:gd name="T9" fmla="*/ 1641 h 1801"/>
              <a:gd name="T10" fmla="*/ 0 w 1777"/>
              <a:gd name="T11" fmla="*/ 1182 h 1801"/>
              <a:gd name="T12" fmla="*/ 462 w 1777"/>
              <a:gd name="T13" fmla="*/ 1129 h 1801"/>
              <a:gd name="T14" fmla="*/ 379 w 1777"/>
              <a:gd name="T15" fmla="*/ 1299 h 1801"/>
              <a:gd name="T16" fmla="*/ 1613 w 1777"/>
              <a:gd name="T17" fmla="*/ 625 h 1801"/>
              <a:gd name="T18" fmla="*/ 1611 w 1777"/>
              <a:gd name="T19" fmla="*/ 0 h 1801"/>
              <a:gd name="connsiteX0" fmla="*/ 9066 w 10000"/>
              <a:gd name="connsiteY0" fmla="*/ 0 h 9112"/>
              <a:gd name="connsiteX1" fmla="*/ 10000 w 10000"/>
              <a:gd name="connsiteY1" fmla="*/ 0 h 9112"/>
              <a:gd name="connsiteX2" fmla="*/ 9993 w 10000"/>
              <a:gd name="connsiteY2" fmla="*/ 941 h 9112"/>
              <a:gd name="connsiteX3" fmla="*/ 10000 w 10000"/>
              <a:gd name="connsiteY3" fmla="*/ 3454 h 9112"/>
              <a:gd name="connsiteX4" fmla="*/ 1688 w 10000"/>
              <a:gd name="connsiteY4" fmla="*/ 8057 h 9112"/>
              <a:gd name="connsiteX5" fmla="*/ 1171 w 10000"/>
              <a:gd name="connsiteY5" fmla="*/ 9112 h 9112"/>
              <a:gd name="connsiteX6" fmla="*/ 0 w 10000"/>
              <a:gd name="connsiteY6" fmla="*/ 6563 h 9112"/>
              <a:gd name="connsiteX7" fmla="*/ 2600 w 10000"/>
              <a:gd name="connsiteY7" fmla="*/ 6269 h 9112"/>
              <a:gd name="connsiteX8" fmla="*/ 2133 w 10000"/>
              <a:gd name="connsiteY8" fmla="*/ 7213 h 9112"/>
              <a:gd name="connsiteX9" fmla="*/ 9077 w 10000"/>
              <a:gd name="connsiteY9" fmla="*/ 3470 h 9112"/>
              <a:gd name="connsiteX10" fmla="*/ 9066 w 10000"/>
              <a:gd name="connsiteY10" fmla="*/ 0 h 9112"/>
              <a:gd name="connsiteX0" fmla="*/ 9066 w 10000"/>
              <a:gd name="connsiteY0" fmla="*/ 0 h 10000"/>
              <a:gd name="connsiteX1" fmla="*/ 9993 w 10000"/>
              <a:gd name="connsiteY1" fmla="*/ 1033 h 10000"/>
              <a:gd name="connsiteX2" fmla="*/ 10000 w 10000"/>
              <a:gd name="connsiteY2" fmla="*/ 3791 h 10000"/>
              <a:gd name="connsiteX3" fmla="*/ 1688 w 10000"/>
              <a:gd name="connsiteY3" fmla="*/ 8842 h 10000"/>
              <a:gd name="connsiteX4" fmla="*/ 1171 w 10000"/>
              <a:gd name="connsiteY4" fmla="*/ 10000 h 10000"/>
              <a:gd name="connsiteX5" fmla="*/ 0 w 10000"/>
              <a:gd name="connsiteY5" fmla="*/ 7203 h 10000"/>
              <a:gd name="connsiteX6" fmla="*/ 2600 w 10000"/>
              <a:gd name="connsiteY6" fmla="*/ 6880 h 10000"/>
              <a:gd name="connsiteX7" fmla="*/ 2133 w 10000"/>
              <a:gd name="connsiteY7" fmla="*/ 7916 h 10000"/>
              <a:gd name="connsiteX8" fmla="*/ 9077 w 10000"/>
              <a:gd name="connsiteY8" fmla="*/ 3808 h 10000"/>
              <a:gd name="connsiteX9" fmla="*/ 9066 w 10000"/>
              <a:gd name="connsiteY9" fmla="*/ 0 h 10000"/>
              <a:gd name="connsiteX0" fmla="*/ 9066 w 10000"/>
              <a:gd name="connsiteY0" fmla="*/ 0 h 10000"/>
              <a:gd name="connsiteX1" fmla="*/ 9993 w 10000"/>
              <a:gd name="connsiteY1" fmla="*/ 1033 h 10000"/>
              <a:gd name="connsiteX2" fmla="*/ 10000 w 10000"/>
              <a:gd name="connsiteY2" fmla="*/ 3791 h 10000"/>
              <a:gd name="connsiteX3" fmla="*/ 1688 w 10000"/>
              <a:gd name="connsiteY3" fmla="*/ 8842 h 10000"/>
              <a:gd name="connsiteX4" fmla="*/ 1171 w 10000"/>
              <a:gd name="connsiteY4" fmla="*/ 10000 h 10000"/>
              <a:gd name="connsiteX5" fmla="*/ 0 w 10000"/>
              <a:gd name="connsiteY5" fmla="*/ 7203 h 10000"/>
              <a:gd name="connsiteX6" fmla="*/ 2600 w 10000"/>
              <a:gd name="connsiteY6" fmla="*/ 6880 h 10000"/>
              <a:gd name="connsiteX7" fmla="*/ 2133 w 10000"/>
              <a:gd name="connsiteY7" fmla="*/ 7916 h 10000"/>
              <a:gd name="connsiteX8" fmla="*/ 9077 w 10000"/>
              <a:gd name="connsiteY8" fmla="*/ 3808 h 10000"/>
              <a:gd name="connsiteX9" fmla="*/ 9082 w 10000"/>
              <a:gd name="connsiteY9" fmla="*/ 1018 h 10000"/>
              <a:gd name="connsiteX10" fmla="*/ 9066 w 10000"/>
              <a:gd name="connsiteY10" fmla="*/ 0 h 10000"/>
              <a:gd name="connsiteX0" fmla="*/ 9066 w 10000"/>
              <a:gd name="connsiteY0" fmla="*/ 0 h 10000"/>
              <a:gd name="connsiteX1" fmla="*/ 9993 w 10000"/>
              <a:gd name="connsiteY1" fmla="*/ 1033 h 10000"/>
              <a:gd name="connsiteX2" fmla="*/ 10000 w 10000"/>
              <a:gd name="connsiteY2" fmla="*/ 3791 h 10000"/>
              <a:gd name="connsiteX3" fmla="*/ 1688 w 10000"/>
              <a:gd name="connsiteY3" fmla="*/ 8842 h 10000"/>
              <a:gd name="connsiteX4" fmla="*/ 1171 w 10000"/>
              <a:gd name="connsiteY4" fmla="*/ 10000 h 10000"/>
              <a:gd name="connsiteX5" fmla="*/ 0 w 10000"/>
              <a:gd name="connsiteY5" fmla="*/ 7203 h 10000"/>
              <a:gd name="connsiteX6" fmla="*/ 2600 w 10000"/>
              <a:gd name="connsiteY6" fmla="*/ 6880 h 10000"/>
              <a:gd name="connsiteX7" fmla="*/ 2133 w 10000"/>
              <a:gd name="connsiteY7" fmla="*/ 7916 h 10000"/>
              <a:gd name="connsiteX8" fmla="*/ 9077 w 10000"/>
              <a:gd name="connsiteY8" fmla="*/ 3808 h 10000"/>
              <a:gd name="connsiteX9" fmla="*/ 9082 w 10000"/>
              <a:gd name="connsiteY9" fmla="*/ 1018 h 10000"/>
              <a:gd name="connsiteX10" fmla="*/ 9066 w 10000"/>
              <a:gd name="connsiteY10" fmla="*/ 0 h 10000"/>
              <a:gd name="connsiteX0" fmla="*/ 9082 w 10000"/>
              <a:gd name="connsiteY0" fmla="*/ 340 h 9322"/>
              <a:gd name="connsiteX1" fmla="*/ 9993 w 10000"/>
              <a:gd name="connsiteY1" fmla="*/ 355 h 9322"/>
              <a:gd name="connsiteX2" fmla="*/ 10000 w 10000"/>
              <a:gd name="connsiteY2" fmla="*/ 3113 h 9322"/>
              <a:gd name="connsiteX3" fmla="*/ 1688 w 10000"/>
              <a:gd name="connsiteY3" fmla="*/ 8164 h 9322"/>
              <a:gd name="connsiteX4" fmla="*/ 1171 w 10000"/>
              <a:gd name="connsiteY4" fmla="*/ 9322 h 9322"/>
              <a:gd name="connsiteX5" fmla="*/ 0 w 10000"/>
              <a:gd name="connsiteY5" fmla="*/ 6525 h 9322"/>
              <a:gd name="connsiteX6" fmla="*/ 2600 w 10000"/>
              <a:gd name="connsiteY6" fmla="*/ 6202 h 9322"/>
              <a:gd name="connsiteX7" fmla="*/ 2133 w 10000"/>
              <a:gd name="connsiteY7" fmla="*/ 7238 h 9322"/>
              <a:gd name="connsiteX8" fmla="*/ 9077 w 10000"/>
              <a:gd name="connsiteY8" fmla="*/ 3130 h 9322"/>
              <a:gd name="connsiteX9" fmla="*/ 9082 w 10000"/>
              <a:gd name="connsiteY9" fmla="*/ 340 h 9322"/>
              <a:gd name="connsiteX0" fmla="*/ 9082 w 10000"/>
              <a:gd name="connsiteY0" fmla="*/ 212 h 9847"/>
              <a:gd name="connsiteX1" fmla="*/ 9993 w 10000"/>
              <a:gd name="connsiteY1" fmla="*/ 228 h 9847"/>
              <a:gd name="connsiteX2" fmla="*/ 10000 w 10000"/>
              <a:gd name="connsiteY2" fmla="*/ 3186 h 9847"/>
              <a:gd name="connsiteX3" fmla="*/ 1688 w 10000"/>
              <a:gd name="connsiteY3" fmla="*/ 8605 h 9847"/>
              <a:gd name="connsiteX4" fmla="*/ 1171 w 10000"/>
              <a:gd name="connsiteY4" fmla="*/ 9847 h 9847"/>
              <a:gd name="connsiteX5" fmla="*/ 0 w 10000"/>
              <a:gd name="connsiteY5" fmla="*/ 6847 h 9847"/>
              <a:gd name="connsiteX6" fmla="*/ 2600 w 10000"/>
              <a:gd name="connsiteY6" fmla="*/ 6500 h 9847"/>
              <a:gd name="connsiteX7" fmla="*/ 2133 w 10000"/>
              <a:gd name="connsiteY7" fmla="*/ 7611 h 9847"/>
              <a:gd name="connsiteX8" fmla="*/ 9077 w 10000"/>
              <a:gd name="connsiteY8" fmla="*/ 3205 h 9847"/>
              <a:gd name="connsiteX9" fmla="*/ 9082 w 10000"/>
              <a:gd name="connsiteY9" fmla="*/ 212 h 9847"/>
              <a:gd name="connsiteX0" fmla="*/ 9082 w 10000"/>
              <a:gd name="connsiteY0" fmla="*/ 215 h 10000"/>
              <a:gd name="connsiteX1" fmla="*/ 9993 w 10000"/>
              <a:gd name="connsiteY1" fmla="*/ 232 h 10000"/>
              <a:gd name="connsiteX2" fmla="*/ 10000 w 10000"/>
              <a:gd name="connsiteY2" fmla="*/ 3236 h 10000"/>
              <a:gd name="connsiteX3" fmla="*/ 1688 w 10000"/>
              <a:gd name="connsiteY3" fmla="*/ 8739 h 10000"/>
              <a:gd name="connsiteX4" fmla="*/ 1171 w 10000"/>
              <a:gd name="connsiteY4" fmla="*/ 10000 h 10000"/>
              <a:gd name="connsiteX5" fmla="*/ 0 w 10000"/>
              <a:gd name="connsiteY5" fmla="*/ 6953 h 10000"/>
              <a:gd name="connsiteX6" fmla="*/ 2600 w 10000"/>
              <a:gd name="connsiteY6" fmla="*/ 6601 h 10000"/>
              <a:gd name="connsiteX7" fmla="*/ 2133 w 10000"/>
              <a:gd name="connsiteY7" fmla="*/ 7729 h 10000"/>
              <a:gd name="connsiteX8" fmla="*/ 9077 w 10000"/>
              <a:gd name="connsiteY8" fmla="*/ 3255 h 10000"/>
              <a:gd name="connsiteX9" fmla="*/ 9082 w 10000"/>
              <a:gd name="connsiteY9" fmla="*/ 215 h 10000"/>
              <a:gd name="connsiteX0" fmla="*/ 9082 w 10000"/>
              <a:gd name="connsiteY0" fmla="*/ 215 h 10000"/>
              <a:gd name="connsiteX1" fmla="*/ 9993 w 10000"/>
              <a:gd name="connsiteY1" fmla="*/ 232 h 10000"/>
              <a:gd name="connsiteX2" fmla="*/ 10000 w 10000"/>
              <a:gd name="connsiteY2" fmla="*/ 3236 h 10000"/>
              <a:gd name="connsiteX3" fmla="*/ 1688 w 10000"/>
              <a:gd name="connsiteY3" fmla="*/ 8739 h 10000"/>
              <a:gd name="connsiteX4" fmla="*/ 1171 w 10000"/>
              <a:gd name="connsiteY4" fmla="*/ 10000 h 10000"/>
              <a:gd name="connsiteX5" fmla="*/ 0 w 10000"/>
              <a:gd name="connsiteY5" fmla="*/ 6953 h 10000"/>
              <a:gd name="connsiteX6" fmla="*/ 2600 w 10000"/>
              <a:gd name="connsiteY6" fmla="*/ 6601 h 10000"/>
              <a:gd name="connsiteX7" fmla="*/ 2133 w 10000"/>
              <a:gd name="connsiteY7" fmla="*/ 7729 h 10000"/>
              <a:gd name="connsiteX8" fmla="*/ 9077 w 10000"/>
              <a:gd name="connsiteY8" fmla="*/ 3255 h 10000"/>
              <a:gd name="connsiteX9" fmla="*/ 9082 w 10000"/>
              <a:gd name="connsiteY9" fmla="*/ 215 h 10000"/>
              <a:gd name="connsiteX0" fmla="*/ 9082 w 10000"/>
              <a:gd name="connsiteY0" fmla="*/ 4 h 9789"/>
              <a:gd name="connsiteX1" fmla="*/ 9993 w 10000"/>
              <a:gd name="connsiteY1" fmla="*/ 21 h 9789"/>
              <a:gd name="connsiteX2" fmla="*/ 10000 w 10000"/>
              <a:gd name="connsiteY2" fmla="*/ 3025 h 9789"/>
              <a:gd name="connsiteX3" fmla="*/ 1688 w 10000"/>
              <a:gd name="connsiteY3" fmla="*/ 8528 h 9789"/>
              <a:gd name="connsiteX4" fmla="*/ 1171 w 10000"/>
              <a:gd name="connsiteY4" fmla="*/ 9789 h 9789"/>
              <a:gd name="connsiteX5" fmla="*/ 0 w 10000"/>
              <a:gd name="connsiteY5" fmla="*/ 6742 h 9789"/>
              <a:gd name="connsiteX6" fmla="*/ 2600 w 10000"/>
              <a:gd name="connsiteY6" fmla="*/ 6390 h 9789"/>
              <a:gd name="connsiteX7" fmla="*/ 2133 w 10000"/>
              <a:gd name="connsiteY7" fmla="*/ 7518 h 9789"/>
              <a:gd name="connsiteX8" fmla="*/ 9077 w 10000"/>
              <a:gd name="connsiteY8" fmla="*/ 3044 h 9789"/>
              <a:gd name="connsiteX9" fmla="*/ 9082 w 10000"/>
              <a:gd name="connsiteY9" fmla="*/ 4 h 9789"/>
              <a:gd name="connsiteX0" fmla="*/ 9082 w 10000"/>
              <a:gd name="connsiteY0" fmla="*/ 4 h 10000"/>
              <a:gd name="connsiteX1" fmla="*/ 9993 w 10000"/>
              <a:gd name="connsiteY1" fmla="*/ 21 h 10000"/>
              <a:gd name="connsiteX2" fmla="*/ 10000 w 10000"/>
              <a:gd name="connsiteY2" fmla="*/ 3090 h 10000"/>
              <a:gd name="connsiteX3" fmla="*/ 1688 w 10000"/>
              <a:gd name="connsiteY3" fmla="*/ 8712 h 10000"/>
              <a:gd name="connsiteX4" fmla="*/ 1171 w 10000"/>
              <a:gd name="connsiteY4" fmla="*/ 10000 h 10000"/>
              <a:gd name="connsiteX5" fmla="*/ 0 w 10000"/>
              <a:gd name="connsiteY5" fmla="*/ 6887 h 10000"/>
              <a:gd name="connsiteX6" fmla="*/ 2600 w 10000"/>
              <a:gd name="connsiteY6" fmla="*/ 6528 h 10000"/>
              <a:gd name="connsiteX7" fmla="*/ 2133 w 10000"/>
              <a:gd name="connsiteY7" fmla="*/ 7680 h 10000"/>
              <a:gd name="connsiteX8" fmla="*/ 9077 w 10000"/>
              <a:gd name="connsiteY8" fmla="*/ 3110 h 10000"/>
              <a:gd name="connsiteX9" fmla="*/ 9082 w 10000"/>
              <a:gd name="connsiteY9" fmla="*/ 4 h 10000"/>
              <a:gd name="connsiteX0" fmla="*/ 9082 w 10000"/>
              <a:gd name="connsiteY0" fmla="*/ 12 h 9981"/>
              <a:gd name="connsiteX1" fmla="*/ 9993 w 10000"/>
              <a:gd name="connsiteY1" fmla="*/ 2 h 9981"/>
              <a:gd name="connsiteX2" fmla="*/ 10000 w 10000"/>
              <a:gd name="connsiteY2" fmla="*/ 3071 h 9981"/>
              <a:gd name="connsiteX3" fmla="*/ 1688 w 10000"/>
              <a:gd name="connsiteY3" fmla="*/ 8693 h 9981"/>
              <a:gd name="connsiteX4" fmla="*/ 1171 w 10000"/>
              <a:gd name="connsiteY4" fmla="*/ 9981 h 9981"/>
              <a:gd name="connsiteX5" fmla="*/ 0 w 10000"/>
              <a:gd name="connsiteY5" fmla="*/ 6868 h 9981"/>
              <a:gd name="connsiteX6" fmla="*/ 2600 w 10000"/>
              <a:gd name="connsiteY6" fmla="*/ 6509 h 9981"/>
              <a:gd name="connsiteX7" fmla="*/ 2133 w 10000"/>
              <a:gd name="connsiteY7" fmla="*/ 7661 h 9981"/>
              <a:gd name="connsiteX8" fmla="*/ 9077 w 10000"/>
              <a:gd name="connsiteY8" fmla="*/ 3091 h 9981"/>
              <a:gd name="connsiteX9" fmla="*/ 9082 w 10000"/>
              <a:gd name="connsiteY9" fmla="*/ 12 h 9981"/>
              <a:gd name="connsiteX0" fmla="*/ 9082 w 10000"/>
              <a:gd name="connsiteY0" fmla="*/ 10 h 9998"/>
              <a:gd name="connsiteX1" fmla="*/ 9993 w 10000"/>
              <a:gd name="connsiteY1" fmla="*/ 0 h 9998"/>
              <a:gd name="connsiteX2" fmla="*/ 10000 w 10000"/>
              <a:gd name="connsiteY2" fmla="*/ 3075 h 9998"/>
              <a:gd name="connsiteX3" fmla="*/ 1688 w 10000"/>
              <a:gd name="connsiteY3" fmla="*/ 8708 h 9998"/>
              <a:gd name="connsiteX4" fmla="*/ 1171 w 10000"/>
              <a:gd name="connsiteY4" fmla="*/ 9998 h 9998"/>
              <a:gd name="connsiteX5" fmla="*/ 0 w 10000"/>
              <a:gd name="connsiteY5" fmla="*/ 6879 h 9998"/>
              <a:gd name="connsiteX6" fmla="*/ 2600 w 10000"/>
              <a:gd name="connsiteY6" fmla="*/ 6519 h 9998"/>
              <a:gd name="connsiteX7" fmla="*/ 2133 w 10000"/>
              <a:gd name="connsiteY7" fmla="*/ 7674 h 9998"/>
              <a:gd name="connsiteX8" fmla="*/ 9077 w 10000"/>
              <a:gd name="connsiteY8" fmla="*/ 3095 h 9998"/>
              <a:gd name="connsiteX9" fmla="*/ 9082 w 10000"/>
              <a:gd name="connsiteY9" fmla="*/ 10 h 9998"/>
              <a:gd name="connsiteX0" fmla="*/ 9082 w 10000"/>
              <a:gd name="connsiteY0" fmla="*/ 10 h 10000"/>
              <a:gd name="connsiteX1" fmla="*/ 9993 w 10000"/>
              <a:gd name="connsiteY1" fmla="*/ 0 h 10000"/>
              <a:gd name="connsiteX2" fmla="*/ 10000 w 10000"/>
              <a:gd name="connsiteY2" fmla="*/ 3076 h 10000"/>
              <a:gd name="connsiteX3" fmla="*/ 1688 w 10000"/>
              <a:gd name="connsiteY3" fmla="*/ 8710 h 10000"/>
              <a:gd name="connsiteX4" fmla="*/ 1171 w 10000"/>
              <a:gd name="connsiteY4" fmla="*/ 10000 h 10000"/>
              <a:gd name="connsiteX5" fmla="*/ 0 w 10000"/>
              <a:gd name="connsiteY5" fmla="*/ 6880 h 10000"/>
              <a:gd name="connsiteX6" fmla="*/ 2600 w 10000"/>
              <a:gd name="connsiteY6" fmla="*/ 6520 h 10000"/>
              <a:gd name="connsiteX7" fmla="*/ 2133 w 10000"/>
              <a:gd name="connsiteY7" fmla="*/ 7676 h 10000"/>
              <a:gd name="connsiteX8" fmla="*/ 9077 w 10000"/>
              <a:gd name="connsiteY8" fmla="*/ 3096 h 10000"/>
              <a:gd name="connsiteX9" fmla="*/ 9082 w 10000"/>
              <a:gd name="connsiteY9" fmla="*/ 1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00" h="10000">
                <a:moveTo>
                  <a:pt x="9082" y="10"/>
                </a:moveTo>
                <a:lnTo>
                  <a:pt x="9993" y="0"/>
                </a:lnTo>
                <a:cubicBezTo>
                  <a:pt x="9995" y="1025"/>
                  <a:pt x="9998" y="2049"/>
                  <a:pt x="10000" y="3076"/>
                </a:cubicBezTo>
                <a:cubicBezTo>
                  <a:pt x="10000" y="6112"/>
                  <a:pt x="7299" y="11087"/>
                  <a:pt x="1688" y="8710"/>
                </a:cubicBezTo>
                <a:cubicBezTo>
                  <a:pt x="1384" y="9511"/>
                  <a:pt x="1491" y="9178"/>
                  <a:pt x="1171" y="10000"/>
                </a:cubicBezTo>
                <a:cubicBezTo>
                  <a:pt x="929" y="9252"/>
                  <a:pt x="0" y="6880"/>
                  <a:pt x="0" y="6880"/>
                </a:cubicBezTo>
                <a:lnTo>
                  <a:pt x="2600" y="6520"/>
                </a:lnTo>
                <a:cubicBezTo>
                  <a:pt x="2600" y="6520"/>
                  <a:pt x="2330" y="7227"/>
                  <a:pt x="2133" y="7676"/>
                </a:cubicBezTo>
                <a:cubicBezTo>
                  <a:pt x="5802" y="9816"/>
                  <a:pt x="9077" y="6378"/>
                  <a:pt x="9077" y="3096"/>
                </a:cubicBezTo>
                <a:cubicBezTo>
                  <a:pt x="9089" y="1728"/>
                  <a:pt x="9082" y="655"/>
                  <a:pt x="9082" y="10"/>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dirty="0"/>
          </a:p>
        </p:txBody>
      </p:sp>
      <p:sp>
        <p:nvSpPr>
          <p:cNvPr id="54" name="Freeform 6">
            <a:extLst>
              <a:ext uri="{FF2B5EF4-FFF2-40B4-BE49-F238E27FC236}">
                <a16:creationId xmlns:a16="http://schemas.microsoft.com/office/drawing/2014/main" id="{28F4222E-EFBD-4C03-9C5C-47151372A907}"/>
              </a:ext>
            </a:extLst>
          </p:cNvPr>
          <p:cNvSpPr>
            <a:spLocks/>
          </p:cNvSpPr>
          <p:nvPr/>
        </p:nvSpPr>
        <p:spPr bwMode="auto">
          <a:xfrm>
            <a:off x="6809939" y="3788385"/>
            <a:ext cx="2296753" cy="2529704"/>
          </a:xfrm>
          <a:custGeom>
            <a:avLst/>
            <a:gdLst>
              <a:gd name="T0" fmla="*/ 1329 w 1329"/>
              <a:gd name="T1" fmla="*/ 0 h 1466"/>
              <a:gd name="T2" fmla="*/ 368 w 1329"/>
              <a:gd name="T3" fmla="*/ 1299 h 1466"/>
              <a:gd name="T4" fmla="*/ 505 w 1329"/>
              <a:gd name="T5" fmla="*/ 1460 h 1466"/>
              <a:gd name="T6" fmla="*/ 0 w 1329"/>
              <a:gd name="T7" fmla="*/ 1466 h 1466"/>
              <a:gd name="T8" fmla="*/ 137 w 1329"/>
              <a:gd name="T9" fmla="*/ 1022 h 1466"/>
              <a:gd name="T10" fmla="*/ 259 w 1329"/>
              <a:gd name="T11" fmla="*/ 1165 h 1466"/>
              <a:gd name="T12" fmla="*/ 1028 w 1329"/>
              <a:gd name="T13" fmla="*/ 336 h 1466"/>
              <a:gd name="T14" fmla="*/ 1329 w 1329"/>
              <a:gd name="T15" fmla="*/ 0 h 146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29" h="1466">
                <a:moveTo>
                  <a:pt x="1329" y="0"/>
                </a:moveTo>
                <a:cubicBezTo>
                  <a:pt x="1303" y="162"/>
                  <a:pt x="1104" y="789"/>
                  <a:pt x="368" y="1299"/>
                </a:cubicBezTo>
                <a:cubicBezTo>
                  <a:pt x="454" y="1396"/>
                  <a:pt x="416" y="1358"/>
                  <a:pt x="505" y="1460"/>
                </a:cubicBezTo>
                <a:cubicBezTo>
                  <a:pt x="387" y="1455"/>
                  <a:pt x="0" y="1466"/>
                  <a:pt x="0" y="1466"/>
                </a:cubicBezTo>
                <a:cubicBezTo>
                  <a:pt x="137" y="1022"/>
                  <a:pt x="137" y="1022"/>
                  <a:pt x="137" y="1022"/>
                </a:cubicBezTo>
                <a:cubicBezTo>
                  <a:pt x="137" y="1022"/>
                  <a:pt x="213" y="1107"/>
                  <a:pt x="259" y="1165"/>
                </a:cubicBezTo>
                <a:cubicBezTo>
                  <a:pt x="743" y="829"/>
                  <a:pt x="870" y="605"/>
                  <a:pt x="1028" y="336"/>
                </a:cubicBezTo>
                <a:cubicBezTo>
                  <a:pt x="1142" y="262"/>
                  <a:pt x="1259" y="130"/>
                  <a:pt x="1329" y="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55" name="Freeform 7">
            <a:extLst>
              <a:ext uri="{FF2B5EF4-FFF2-40B4-BE49-F238E27FC236}">
                <a16:creationId xmlns:a16="http://schemas.microsoft.com/office/drawing/2014/main" id="{C2403CCF-6613-4E99-A41B-342DA2A6A0A4}"/>
              </a:ext>
            </a:extLst>
          </p:cNvPr>
          <p:cNvSpPr>
            <a:spLocks/>
          </p:cNvSpPr>
          <p:nvPr/>
        </p:nvSpPr>
        <p:spPr bwMode="auto">
          <a:xfrm>
            <a:off x="9490699" y="3602753"/>
            <a:ext cx="2593402" cy="1241193"/>
          </a:xfrm>
          <a:custGeom>
            <a:avLst/>
            <a:gdLst>
              <a:gd name="T0" fmla="*/ 153 w 1501"/>
              <a:gd name="T1" fmla="*/ 409 h 720"/>
              <a:gd name="T2" fmla="*/ 1201 w 1501"/>
              <a:gd name="T3" fmla="*/ 480 h 720"/>
              <a:gd name="T4" fmla="*/ 1293 w 1501"/>
              <a:gd name="T5" fmla="*/ 670 h 720"/>
              <a:gd name="T6" fmla="*/ 1501 w 1501"/>
              <a:gd name="T7" fmla="*/ 210 h 720"/>
              <a:gd name="T8" fmla="*/ 1039 w 1501"/>
              <a:gd name="T9" fmla="*/ 158 h 720"/>
              <a:gd name="T10" fmla="*/ 1122 w 1501"/>
              <a:gd name="T11" fmla="*/ 327 h 720"/>
              <a:gd name="T12" fmla="*/ 0 w 1501"/>
              <a:gd name="T13" fmla="*/ 0 h 720"/>
              <a:gd name="T14" fmla="*/ 153 w 1501"/>
              <a:gd name="T15" fmla="*/ 409 h 7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1" h="720">
                <a:moveTo>
                  <a:pt x="153" y="409"/>
                </a:moveTo>
                <a:cubicBezTo>
                  <a:pt x="295" y="521"/>
                  <a:pt x="683" y="720"/>
                  <a:pt x="1201" y="480"/>
                </a:cubicBezTo>
                <a:cubicBezTo>
                  <a:pt x="1256" y="598"/>
                  <a:pt x="1236" y="548"/>
                  <a:pt x="1293" y="670"/>
                </a:cubicBezTo>
                <a:cubicBezTo>
                  <a:pt x="1336" y="560"/>
                  <a:pt x="1501" y="210"/>
                  <a:pt x="1501" y="210"/>
                </a:cubicBezTo>
                <a:cubicBezTo>
                  <a:pt x="1039" y="158"/>
                  <a:pt x="1039" y="158"/>
                  <a:pt x="1039" y="158"/>
                </a:cubicBezTo>
                <a:cubicBezTo>
                  <a:pt x="1039" y="158"/>
                  <a:pt x="1087" y="261"/>
                  <a:pt x="1122" y="327"/>
                </a:cubicBezTo>
                <a:cubicBezTo>
                  <a:pt x="729" y="545"/>
                  <a:pt x="271" y="425"/>
                  <a:pt x="0" y="0"/>
                </a:cubicBezTo>
                <a:cubicBezTo>
                  <a:pt x="24" y="127"/>
                  <a:pt x="96" y="322"/>
                  <a:pt x="153" y="409"/>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56" name="Freeform 8">
            <a:extLst>
              <a:ext uri="{FF2B5EF4-FFF2-40B4-BE49-F238E27FC236}">
                <a16:creationId xmlns:a16="http://schemas.microsoft.com/office/drawing/2014/main" id="{A06FA229-8671-4596-8EB9-BB7988B73467}"/>
              </a:ext>
            </a:extLst>
          </p:cNvPr>
          <p:cNvSpPr>
            <a:spLocks/>
          </p:cNvSpPr>
          <p:nvPr/>
        </p:nvSpPr>
        <p:spPr bwMode="auto">
          <a:xfrm>
            <a:off x="9363302" y="3473536"/>
            <a:ext cx="2114759" cy="2813613"/>
          </a:xfrm>
          <a:custGeom>
            <a:avLst/>
            <a:gdLst>
              <a:gd name="T0" fmla="*/ 0 w 1224"/>
              <a:gd name="T1" fmla="*/ 0 h 1630"/>
              <a:gd name="T2" fmla="*/ 0 w 1224"/>
              <a:gd name="T3" fmla="*/ 492 h 1630"/>
              <a:gd name="T4" fmla="*/ 857 w 1224"/>
              <a:gd name="T5" fmla="*/ 1463 h 1630"/>
              <a:gd name="T6" fmla="*/ 720 w 1224"/>
              <a:gd name="T7" fmla="*/ 1624 h 1630"/>
              <a:gd name="T8" fmla="*/ 1224 w 1224"/>
              <a:gd name="T9" fmla="*/ 1630 h 1630"/>
              <a:gd name="T10" fmla="*/ 1087 w 1224"/>
              <a:gd name="T11" fmla="*/ 1186 h 1630"/>
              <a:gd name="T12" fmla="*/ 965 w 1224"/>
              <a:gd name="T13" fmla="*/ 1330 h 1630"/>
              <a:gd name="T14" fmla="*/ 0 w 1224"/>
              <a:gd name="T15" fmla="*/ 0 h 16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4" h="1630">
                <a:moveTo>
                  <a:pt x="0" y="0"/>
                </a:moveTo>
                <a:cubicBezTo>
                  <a:pt x="2" y="188"/>
                  <a:pt x="0" y="251"/>
                  <a:pt x="0" y="492"/>
                </a:cubicBezTo>
                <a:cubicBezTo>
                  <a:pt x="129" y="844"/>
                  <a:pt x="518" y="1243"/>
                  <a:pt x="857" y="1463"/>
                </a:cubicBezTo>
                <a:cubicBezTo>
                  <a:pt x="770" y="1561"/>
                  <a:pt x="808" y="1523"/>
                  <a:pt x="720" y="1624"/>
                </a:cubicBezTo>
                <a:cubicBezTo>
                  <a:pt x="838" y="1619"/>
                  <a:pt x="1224" y="1630"/>
                  <a:pt x="1224" y="1630"/>
                </a:cubicBezTo>
                <a:cubicBezTo>
                  <a:pt x="1087" y="1186"/>
                  <a:pt x="1087" y="1186"/>
                  <a:pt x="1087" y="1186"/>
                </a:cubicBezTo>
                <a:cubicBezTo>
                  <a:pt x="1087" y="1186"/>
                  <a:pt x="1011" y="1271"/>
                  <a:pt x="965" y="1330"/>
                </a:cubicBezTo>
                <a:cubicBezTo>
                  <a:pt x="492" y="1048"/>
                  <a:pt x="172" y="671"/>
                  <a:pt x="0" y="0"/>
                </a:cubicBezTo>
                <a:close/>
              </a:path>
            </a:pathLst>
          </a:custGeom>
          <a:solidFill>
            <a:schemeClr val="accent3">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57" name="Freeform 9">
            <a:extLst>
              <a:ext uri="{FF2B5EF4-FFF2-40B4-BE49-F238E27FC236}">
                <a16:creationId xmlns:a16="http://schemas.microsoft.com/office/drawing/2014/main" id="{8583559E-C741-4E74-9524-9F06A32CD35B}"/>
              </a:ext>
            </a:extLst>
          </p:cNvPr>
          <p:cNvSpPr>
            <a:spLocks/>
          </p:cNvSpPr>
          <p:nvPr/>
        </p:nvSpPr>
        <p:spPr bwMode="auto">
          <a:xfrm>
            <a:off x="8668090" y="3537234"/>
            <a:ext cx="986403" cy="3920132"/>
          </a:xfrm>
          <a:custGeom>
            <a:avLst/>
            <a:gdLst>
              <a:gd name="T0" fmla="*/ 353 w 571"/>
              <a:gd name="T1" fmla="*/ 0 h 2272"/>
              <a:gd name="T2" fmla="*/ 360 w 571"/>
              <a:gd name="T3" fmla="*/ 1877 h 2272"/>
              <a:gd name="T4" fmla="*/ 571 w 571"/>
              <a:gd name="T5" fmla="*/ 1876 h 2272"/>
              <a:gd name="T6" fmla="*/ 270 w 571"/>
              <a:gd name="T7" fmla="*/ 2272 h 2272"/>
              <a:gd name="T8" fmla="*/ 0 w 571"/>
              <a:gd name="T9" fmla="*/ 1874 h 2272"/>
              <a:gd name="T10" fmla="*/ 188 w 571"/>
              <a:gd name="T11" fmla="*/ 1873 h 2272"/>
              <a:gd name="T12" fmla="*/ 177 w 571"/>
              <a:gd name="T13" fmla="*/ 504 h 2272"/>
              <a:gd name="T14" fmla="*/ 353 w 571"/>
              <a:gd name="T15" fmla="*/ 0 h 227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1" h="2272">
                <a:moveTo>
                  <a:pt x="353" y="0"/>
                </a:moveTo>
                <a:cubicBezTo>
                  <a:pt x="353" y="575"/>
                  <a:pt x="363" y="1039"/>
                  <a:pt x="360" y="1877"/>
                </a:cubicBezTo>
                <a:cubicBezTo>
                  <a:pt x="490" y="1874"/>
                  <a:pt x="437" y="1878"/>
                  <a:pt x="571" y="1876"/>
                </a:cubicBezTo>
                <a:cubicBezTo>
                  <a:pt x="495" y="1972"/>
                  <a:pt x="270" y="2272"/>
                  <a:pt x="270" y="2272"/>
                </a:cubicBezTo>
                <a:cubicBezTo>
                  <a:pt x="0" y="1874"/>
                  <a:pt x="0" y="1874"/>
                  <a:pt x="0" y="1874"/>
                </a:cubicBezTo>
                <a:cubicBezTo>
                  <a:pt x="0" y="1874"/>
                  <a:pt x="114" y="1871"/>
                  <a:pt x="188" y="1873"/>
                </a:cubicBezTo>
                <a:cubicBezTo>
                  <a:pt x="181" y="1342"/>
                  <a:pt x="185" y="986"/>
                  <a:pt x="177" y="504"/>
                </a:cubicBezTo>
                <a:cubicBezTo>
                  <a:pt x="235" y="368"/>
                  <a:pt x="322" y="184"/>
                  <a:pt x="353"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58" name="TextBox 57">
            <a:extLst>
              <a:ext uri="{FF2B5EF4-FFF2-40B4-BE49-F238E27FC236}">
                <a16:creationId xmlns:a16="http://schemas.microsoft.com/office/drawing/2014/main" id="{867A2614-25E3-4367-9B15-05E40306558D}"/>
              </a:ext>
            </a:extLst>
          </p:cNvPr>
          <p:cNvSpPr txBox="1"/>
          <p:nvPr/>
        </p:nvSpPr>
        <p:spPr>
          <a:xfrm>
            <a:off x="2027350" y="3567793"/>
            <a:ext cx="3613107" cy="1272143"/>
          </a:xfrm>
          <a:prstGeom prst="rect">
            <a:avLst/>
          </a:prstGeom>
          <a:noFill/>
          <a:ln>
            <a:noFill/>
          </a:ln>
          <a:effectLst>
            <a:innerShdw blurRad="63500" dist="50800" dir="13500000">
              <a:prstClr val="black">
                <a:alpha val="50000"/>
              </a:prstClr>
            </a:innerShdw>
          </a:effectLst>
        </p:spPr>
        <p:txBody>
          <a:bodyPr wrap="square" rtlCol="0">
            <a:spAutoFit/>
          </a:bodyPr>
          <a:lstStyle/>
          <a:p>
            <a:pPr algn="ctr">
              <a:lnSpc>
                <a:spcPts val="2250"/>
              </a:lnSpc>
            </a:pPr>
            <a:r>
              <a:rPr lang="en-US" sz="1957" b="1" kern="500" spc="-98" dirty="0">
                <a:ln w="15875">
                  <a:noFill/>
                  <a:round/>
                </a:ln>
                <a:solidFill>
                  <a:schemeClr val="tx1">
                    <a:lumMod val="50000"/>
                    <a:lumOff val="50000"/>
                  </a:schemeClr>
                </a:solidFill>
                <a:latin typeface="Century Gothic" panose="020B0502020202020204" pitchFamily="34" charset="0"/>
                <a:ea typeface="Roboto" panose="02000000000000000000" pitchFamily="2" charset="0"/>
                <a:cs typeface="Calibri" panose="020F0502020204030204" pitchFamily="34" charset="0"/>
              </a:rPr>
              <a:t>LORUM IPSUM.  HERE IS A GOOD PLACE FOR YOUR EXTRA OR ALTERNATE TEXT. </a:t>
            </a:r>
          </a:p>
          <a:p>
            <a:pPr algn="ctr">
              <a:lnSpc>
                <a:spcPts val="2250"/>
              </a:lnSpc>
            </a:pPr>
            <a:r>
              <a:rPr lang="en-US" sz="1957" b="1" kern="500" spc="-98" dirty="0">
                <a:ln w="15875">
                  <a:noFill/>
                  <a:round/>
                </a:ln>
                <a:solidFill>
                  <a:schemeClr val="tx1">
                    <a:lumMod val="50000"/>
                    <a:lumOff val="50000"/>
                  </a:schemeClr>
                </a:solidFill>
                <a:latin typeface="Century Gothic" panose="020B0502020202020204" pitchFamily="34" charset="0"/>
                <a:ea typeface="Roboto" panose="02000000000000000000" pitchFamily="2" charset="0"/>
                <a:cs typeface="Calibri" panose="020F0502020204030204" pitchFamily="34" charset="0"/>
              </a:rPr>
              <a:t>EXAMPLE TEXT HERE.</a:t>
            </a:r>
          </a:p>
        </p:txBody>
      </p:sp>
      <p:sp>
        <p:nvSpPr>
          <p:cNvPr id="59" name="TextBox 58">
            <a:extLst>
              <a:ext uri="{FF2B5EF4-FFF2-40B4-BE49-F238E27FC236}">
                <a16:creationId xmlns:a16="http://schemas.microsoft.com/office/drawing/2014/main" id="{1EF5BB10-FC47-444E-A689-A801E60309BF}"/>
              </a:ext>
            </a:extLst>
          </p:cNvPr>
          <p:cNvSpPr txBox="1"/>
          <p:nvPr/>
        </p:nvSpPr>
        <p:spPr>
          <a:xfrm>
            <a:off x="2102035" y="2988753"/>
            <a:ext cx="2898972" cy="400110"/>
          </a:xfrm>
          <a:prstGeom prst="rect">
            <a:avLst/>
          </a:prstGeom>
          <a:noFill/>
          <a:ln>
            <a:noFill/>
          </a:ln>
          <a:effectLst>
            <a:innerShdw blurRad="63500" dist="50800" dir="13500000">
              <a:prstClr val="black">
                <a:alpha val="50000"/>
              </a:prstClr>
            </a:innerShdw>
          </a:effectLst>
        </p:spPr>
        <p:txBody>
          <a:bodyPr wrap="square" rtlCol="0">
            <a:spAutoFit/>
          </a:bodyPr>
          <a:lstStyle/>
          <a:p>
            <a:pPr>
              <a:lnSpc>
                <a:spcPts val="2446"/>
              </a:lnSpc>
            </a:pPr>
            <a:r>
              <a:rPr lang="en-US" sz="2739" b="1" kern="500" spc="-98" dirty="0">
                <a:ln w="15875">
                  <a:noFill/>
                  <a:round/>
                </a:ln>
                <a:solidFill>
                  <a:schemeClr val="bg1">
                    <a:lumMod val="95000"/>
                  </a:schemeClr>
                </a:solidFill>
                <a:latin typeface="Century Gothic" panose="020B0502020202020204" pitchFamily="34" charset="0"/>
                <a:ea typeface="Roboto" panose="02000000000000000000" pitchFamily="2" charset="0"/>
                <a:cs typeface="Calibri" panose="020F0502020204030204" pitchFamily="34" charset="0"/>
              </a:rPr>
              <a:t>Title </a:t>
            </a:r>
            <a:r>
              <a:rPr lang="en-US" sz="2739" b="1" kern="500" spc="-98" dirty="0">
                <a:ln w="15875">
                  <a:noFill/>
                  <a:round/>
                </a:ln>
                <a:solidFill>
                  <a:schemeClr val="accent5">
                    <a:lumMod val="60000"/>
                    <a:lumOff val="40000"/>
                  </a:schemeClr>
                </a:solidFill>
                <a:latin typeface="Century Gothic" panose="020B0502020202020204" pitchFamily="34" charset="0"/>
                <a:ea typeface="Roboto" panose="02000000000000000000" pitchFamily="2" charset="0"/>
                <a:cs typeface="Calibri" panose="020F0502020204030204" pitchFamily="34" charset="0"/>
              </a:rPr>
              <a:t>Here 1</a:t>
            </a:r>
          </a:p>
        </p:txBody>
      </p:sp>
      <p:cxnSp>
        <p:nvCxnSpPr>
          <p:cNvPr id="60" name="Straight Connector 59">
            <a:extLst>
              <a:ext uri="{FF2B5EF4-FFF2-40B4-BE49-F238E27FC236}">
                <a16:creationId xmlns:a16="http://schemas.microsoft.com/office/drawing/2014/main" id="{54D676BE-97CC-43D4-AAD0-71CDEFB23DAF}"/>
              </a:ext>
            </a:extLst>
          </p:cNvPr>
          <p:cNvCxnSpPr>
            <a:cxnSpLocks/>
          </p:cNvCxnSpPr>
          <p:nvPr/>
        </p:nvCxnSpPr>
        <p:spPr>
          <a:xfrm>
            <a:off x="2136913" y="3418965"/>
            <a:ext cx="3168098" cy="0"/>
          </a:xfrm>
          <a:prstGeom prst="line">
            <a:avLst/>
          </a:prstGeom>
          <a:ln w="381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182410E3-BAA9-43B8-BF9A-73A4F005144B}"/>
              </a:ext>
            </a:extLst>
          </p:cNvPr>
          <p:cNvSpPr txBox="1"/>
          <p:nvPr/>
        </p:nvSpPr>
        <p:spPr>
          <a:xfrm>
            <a:off x="2683905" y="6943179"/>
            <a:ext cx="3613107" cy="1272143"/>
          </a:xfrm>
          <a:prstGeom prst="rect">
            <a:avLst/>
          </a:prstGeom>
          <a:noFill/>
          <a:ln>
            <a:noFill/>
          </a:ln>
          <a:effectLst>
            <a:innerShdw blurRad="63500" dist="50800" dir="13500000">
              <a:prstClr val="black">
                <a:alpha val="50000"/>
              </a:prstClr>
            </a:innerShdw>
          </a:effectLst>
        </p:spPr>
        <p:txBody>
          <a:bodyPr wrap="square" rtlCol="0">
            <a:spAutoFit/>
          </a:bodyPr>
          <a:lstStyle/>
          <a:p>
            <a:pPr algn="ctr">
              <a:lnSpc>
                <a:spcPts val="2250"/>
              </a:lnSpc>
            </a:pPr>
            <a:r>
              <a:rPr lang="en-US" sz="1957" b="1" kern="500" spc="-98" dirty="0">
                <a:ln w="15875">
                  <a:noFill/>
                  <a:round/>
                </a:ln>
                <a:solidFill>
                  <a:schemeClr val="tx1">
                    <a:lumMod val="50000"/>
                    <a:lumOff val="50000"/>
                  </a:schemeClr>
                </a:solidFill>
                <a:latin typeface="Century Gothic" panose="020B0502020202020204" pitchFamily="34" charset="0"/>
                <a:ea typeface="Roboto" panose="02000000000000000000" pitchFamily="2" charset="0"/>
                <a:cs typeface="Calibri" panose="020F0502020204030204" pitchFamily="34" charset="0"/>
              </a:rPr>
              <a:t>LORUM IPSUM.  HERE IS A GOOD PLACE FOR YOUR EXTRA OR ALTERNATE TEXT. </a:t>
            </a:r>
          </a:p>
          <a:p>
            <a:pPr algn="ctr">
              <a:lnSpc>
                <a:spcPts val="2250"/>
              </a:lnSpc>
            </a:pPr>
            <a:r>
              <a:rPr lang="en-US" sz="1957" b="1" kern="500" spc="-98" dirty="0">
                <a:ln w="15875">
                  <a:noFill/>
                  <a:round/>
                </a:ln>
                <a:solidFill>
                  <a:schemeClr val="tx1">
                    <a:lumMod val="50000"/>
                    <a:lumOff val="50000"/>
                  </a:schemeClr>
                </a:solidFill>
                <a:latin typeface="Century Gothic" panose="020B0502020202020204" pitchFamily="34" charset="0"/>
                <a:ea typeface="Roboto" panose="02000000000000000000" pitchFamily="2" charset="0"/>
                <a:cs typeface="Calibri" panose="020F0502020204030204" pitchFamily="34" charset="0"/>
              </a:rPr>
              <a:t>EXAMPLE TEXT HERE.</a:t>
            </a:r>
          </a:p>
        </p:txBody>
      </p:sp>
      <p:sp>
        <p:nvSpPr>
          <p:cNvPr id="62" name="TextBox 61">
            <a:extLst>
              <a:ext uri="{FF2B5EF4-FFF2-40B4-BE49-F238E27FC236}">
                <a16:creationId xmlns:a16="http://schemas.microsoft.com/office/drawing/2014/main" id="{586E0B17-B617-42F3-8EE4-D8C28D8598D3}"/>
              </a:ext>
            </a:extLst>
          </p:cNvPr>
          <p:cNvSpPr txBox="1"/>
          <p:nvPr/>
        </p:nvSpPr>
        <p:spPr>
          <a:xfrm>
            <a:off x="2702683" y="6345503"/>
            <a:ext cx="2898972" cy="400110"/>
          </a:xfrm>
          <a:prstGeom prst="rect">
            <a:avLst/>
          </a:prstGeom>
          <a:noFill/>
          <a:ln>
            <a:noFill/>
          </a:ln>
          <a:effectLst>
            <a:innerShdw blurRad="63500" dist="50800" dir="13500000">
              <a:prstClr val="black">
                <a:alpha val="50000"/>
              </a:prstClr>
            </a:innerShdw>
          </a:effectLst>
        </p:spPr>
        <p:txBody>
          <a:bodyPr wrap="square" rtlCol="0">
            <a:spAutoFit/>
          </a:bodyPr>
          <a:lstStyle/>
          <a:p>
            <a:pPr>
              <a:lnSpc>
                <a:spcPts val="2446"/>
              </a:lnSpc>
            </a:pPr>
            <a:r>
              <a:rPr lang="en-US" sz="2739" b="1" kern="500" spc="-98" dirty="0">
                <a:ln w="15875">
                  <a:noFill/>
                  <a:round/>
                </a:ln>
                <a:solidFill>
                  <a:schemeClr val="bg1">
                    <a:lumMod val="95000"/>
                  </a:schemeClr>
                </a:solidFill>
                <a:latin typeface="Century Gothic" panose="020B0502020202020204" pitchFamily="34" charset="0"/>
                <a:ea typeface="Roboto" panose="02000000000000000000" pitchFamily="2" charset="0"/>
                <a:cs typeface="Calibri" panose="020F0502020204030204" pitchFamily="34" charset="0"/>
              </a:rPr>
              <a:t>Title</a:t>
            </a:r>
            <a:r>
              <a:rPr lang="en-US" sz="2739" b="1" kern="500" spc="-98" dirty="0">
                <a:ln w="15875">
                  <a:noFill/>
                  <a:round/>
                </a:ln>
                <a:latin typeface="Century Gothic" panose="020B0502020202020204" pitchFamily="34" charset="0"/>
                <a:ea typeface="Roboto" panose="02000000000000000000" pitchFamily="2" charset="0"/>
                <a:cs typeface="Calibri" panose="020F0502020204030204" pitchFamily="34" charset="0"/>
              </a:rPr>
              <a:t> </a:t>
            </a:r>
            <a:r>
              <a:rPr lang="en-US" sz="2739" b="1" kern="500" spc="-98" dirty="0">
                <a:ln w="15875">
                  <a:noFill/>
                  <a:round/>
                </a:ln>
                <a:solidFill>
                  <a:schemeClr val="accent1"/>
                </a:solidFill>
                <a:latin typeface="Century Gothic" panose="020B0502020202020204" pitchFamily="34" charset="0"/>
                <a:ea typeface="Roboto" panose="02000000000000000000" pitchFamily="2" charset="0"/>
                <a:cs typeface="Calibri" panose="020F0502020204030204" pitchFamily="34" charset="0"/>
              </a:rPr>
              <a:t>Here 2</a:t>
            </a:r>
          </a:p>
        </p:txBody>
      </p:sp>
      <p:cxnSp>
        <p:nvCxnSpPr>
          <p:cNvPr id="63" name="Straight Connector 62">
            <a:extLst>
              <a:ext uri="{FF2B5EF4-FFF2-40B4-BE49-F238E27FC236}">
                <a16:creationId xmlns:a16="http://schemas.microsoft.com/office/drawing/2014/main" id="{DB2413F0-60FA-4D57-8945-4B48A466A258}"/>
              </a:ext>
            </a:extLst>
          </p:cNvPr>
          <p:cNvCxnSpPr>
            <a:cxnSpLocks/>
          </p:cNvCxnSpPr>
          <p:nvPr/>
        </p:nvCxnSpPr>
        <p:spPr>
          <a:xfrm>
            <a:off x="2793468" y="6794350"/>
            <a:ext cx="3168098" cy="0"/>
          </a:xfrm>
          <a:prstGeom prst="line">
            <a:avLst/>
          </a:prstGeom>
          <a:ln w="381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D569ABC0-7286-49FF-A6F5-FF54C2BA219C}"/>
              </a:ext>
            </a:extLst>
          </p:cNvPr>
          <p:cNvSpPr txBox="1"/>
          <p:nvPr/>
        </p:nvSpPr>
        <p:spPr>
          <a:xfrm>
            <a:off x="7337447" y="8356525"/>
            <a:ext cx="3613107" cy="1272143"/>
          </a:xfrm>
          <a:prstGeom prst="rect">
            <a:avLst/>
          </a:prstGeom>
          <a:noFill/>
          <a:ln>
            <a:noFill/>
          </a:ln>
          <a:effectLst>
            <a:innerShdw blurRad="63500" dist="50800" dir="13500000">
              <a:prstClr val="black">
                <a:alpha val="50000"/>
              </a:prstClr>
            </a:innerShdw>
          </a:effectLst>
        </p:spPr>
        <p:txBody>
          <a:bodyPr wrap="square" rtlCol="0">
            <a:spAutoFit/>
          </a:bodyPr>
          <a:lstStyle/>
          <a:p>
            <a:pPr algn="ctr">
              <a:lnSpc>
                <a:spcPts val="2250"/>
              </a:lnSpc>
            </a:pPr>
            <a:r>
              <a:rPr lang="en-US" sz="1957" b="1" kern="500" spc="-98" dirty="0">
                <a:ln w="15875">
                  <a:noFill/>
                  <a:round/>
                </a:ln>
                <a:solidFill>
                  <a:schemeClr val="tx1">
                    <a:lumMod val="50000"/>
                    <a:lumOff val="50000"/>
                  </a:schemeClr>
                </a:solidFill>
                <a:latin typeface="Century Gothic" panose="020B0502020202020204" pitchFamily="34" charset="0"/>
                <a:ea typeface="Roboto" panose="02000000000000000000" pitchFamily="2" charset="0"/>
                <a:cs typeface="Calibri" panose="020F0502020204030204" pitchFamily="34" charset="0"/>
              </a:rPr>
              <a:t>LORUM IPSUM.  HERE IS A GOOD PLACE FOR YOUR EXTRA OR ALTERNATE TEXT. </a:t>
            </a:r>
          </a:p>
          <a:p>
            <a:pPr algn="ctr">
              <a:lnSpc>
                <a:spcPts val="2250"/>
              </a:lnSpc>
            </a:pPr>
            <a:r>
              <a:rPr lang="en-US" sz="1957" b="1" kern="500" spc="-98" dirty="0">
                <a:ln w="15875">
                  <a:noFill/>
                  <a:round/>
                </a:ln>
                <a:solidFill>
                  <a:schemeClr val="tx1">
                    <a:lumMod val="50000"/>
                    <a:lumOff val="50000"/>
                  </a:schemeClr>
                </a:solidFill>
                <a:latin typeface="Century Gothic" panose="020B0502020202020204" pitchFamily="34" charset="0"/>
                <a:ea typeface="Roboto" panose="02000000000000000000" pitchFamily="2" charset="0"/>
                <a:cs typeface="Calibri" panose="020F0502020204030204" pitchFamily="34" charset="0"/>
              </a:rPr>
              <a:t>EXAMPLE TEXT HERE.</a:t>
            </a:r>
          </a:p>
        </p:txBody>
      </p:sp>
      <p:sp>
        <p:nvSpPr>
          <p:cNvPr id="65" name="TextBox 64">
            <a:extLst>
              <a:ext uri="{FF2B5EF4-FFF2-40B4-BE49-F238E27FC236}">
                <a16:creationId xmlns:a16="http://schemas.microsoft.com/office/drawing/2014/main" id="{756811DD-AA8A-42D6-8022-C988296CAC64}"/>
              </a:ext>
            </a:extLst>
          </p:cNvPr>
          <p:cNvSpPr txBox="1"/>
          <p:nvPr/>
        </p:nvSpPr>
        <p:spPr>
          <a:xfrm>
            <a:off x="7694514" y="7777485"/>
            <a:ext cx="2898972" cy="400110"/>
          </a:xfrm>
          <a:prstGeom prst="rect">
            <a:avLst/>
          </a:prstGeom>
          <a:noFill/>
          <a:ln>
            <a:noFill/>
          </a:ln>
          <a:effectLst>
            <a:innerShdw blurRad="63500" dist="50800" dir="13500000">
              <a:prstClr val="black">
                <a:alpha val="50000"/>
              </a:prstClr>
            </a:innerShdw>
          </a:effectLst>
        </p:spPr>
        <p:txBody>
          <a:bodyPr wrap="square" rtlCol="0">
            <a:spAutoFit/>
          </a:bodyPr>
          <a:lstStyle/>
          <a:p>
            <a:pPr algn="ctr">
              <a:lnSpc>
                <a:spcPts val="2446"/>
              </a:lnSpc>
            </a:pPr>
            <a:r>
              <a:rPr lang="en-US" sz="2739" b="1" kern="500" spc="-98" dirty="0">
                <a:ln w="15875">
                  <a:noFill/>
                  <a:round/>
                </a:ln>
                <a:solidFill>
                  <a:schemeClr val="bg1">
                    <a:lumMod val="95000"/>
                  </a:schemeClr>
                </a:solidFill>
                <a:latin typeface="Century Gothic" panose="020B0502020202020204" pitchFamily="34" charset="0"/>
                <a:ea typeface="Roboto" panose="02000000000000000000" pitchFamily="2" charset="0"/>
                <a:cs typeface="Calibri" panose="020F0502020204030204" pitchFamily="34" charset="0"/>
              </a:rPr>
              <a:t>Title </a:t>
            </a:r>
            <a:r>
              <a:rPr lang="en-US" sz="2739" b="1" kern="500" spc="-98" dirty="0">
                <a:ln w="15875">
                  <a:noFill/>
                  <a:round/>
                </a:ln>
                <a:solidFill>
                  <a:schemeClr val="accent2"/>
                </a:solidFill>
                <a:latin typeface="Century Gothic" panose="020B0502020202020204" pitchFamily="34" charset="0"/>
                <a:ea typeface="Roboto" panose="02000000000000000000" pitchFamily="2" charset="0"/>
                <a:cs typeface="Calibri" panose="020F0502020204030204" pitchFamily="34" charset="0"/>
              </a:rPr>
              <a:t>Here 3</a:t>
            </a:r>
          </a:p>
        </p:txBody>
      </p:sp>
      <p:cxnSp>
        <p:nvCxnSpPr>
          <p:cNvPr id="66" name="Straight Connector 65">
            <a:extLst>
              <a:ext uri="{FF2B5EF4-FFF2-40B4-BE49-F238E27FC236}">
                <a16:creationId xmlns:a16="http://schemas.microsoft.com/office/drawing/2014/main" id="{05CE2591-11A3-478A-8DA8-535292663988}"/>
              </a:ext>
            </a:extLst>
          </p:cNvPr>
          <p:cNvCxnSpPr>
            <a:cxnSpLocks/>
          </p:cNvCxnSpPr>
          <p:nvPr/>
        </p:nvCxnSpPr>
        <p:spPr>
          <a:xfrm>
            <a:off x="7559951" y="8207697"/>
            <a:ext cx="3168098" cy="0"/>
          </a:xfrm>
          <a:prstGeom prst="line">
            <a:avLst/>
          </a:prstGeom>
          <a:ln w="381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id="{E8E74E1D-43B0-4AD8-AEA0-34DFD337CCFA}"/>
              </a:ext>
            </a:extLst>
          </p:cNvPr>
          <p:cNvSpPr txBox="1"/>
          <p:nvPr/>
        </p:nvSpPr>
        <p:spPr>
          <a:xfrm>
            <a:off x="12910697" y="3558903"/>
            <a:ext cx="3613107" cy="1272143"/>
          </a:xfrm>
          <a:prstGeom prst="rect">
            <a:avLst/>
          </a:prstGeom>
          <a:noFill/>
          <a:ln>
            <a:noFill/>
          </a:ln>
          <a:effectLst>
            <a:innerShdw blurRad="63500" dist="50800" dir="13500000">
              <a:prstClr val="black">
                <a:alpha val="50000"/>
              </a:prstClr>
            </a:innerShdw>
          </a:effectLst>
        </p:spPr>
        <p:txBody>
          <a:bodyPr wrap="square" rtlCol="0">
            <a:spAutoFit/>
          </a:bodyPr>
          <a:lstStyle/>
          <a:p>
            <a:pPr algn="ctr">
              <a:lnSpc>
                <a:spcPts val="2250"/>
              </a:lnSpc>
            </a:pPr>
            <a:r>
              <a:rPr lang="en-US" sz="1957" b="1" kern="500" spc="-98" dirty="0">
                <a:ln w="15875">
                  <a:noFill/>
                  <a:round/>
                </a:ln>
                <a:solidFill>
                  <a:schemeClr val="tx1">
                    <a:lumMod val="50000"/>
                    <a:lumOff val="50000"/>
                  </a:schemeClr>
                </a:solidFill>
                <a:latin typeface="Century Gothic" panose="020B0502020202020204" pitchFamily="34" charset="0"/>
                <a:ea typeface="Roboto" panose="02000000000000000000" pitchFamily="2" charset="0"/>
                <a:cs typeface="Calibri" panose="020F0502020204030204" pitchFamily="34" charset="0"/>
              </a:rPr>
              <a:t>LORUM IPSUM.  HERE IS A GOOD PLACE FOR YOUR EXTRA OR ALTERNATE TEXT. </a:t>
            </a:r>
          </a:p>
          <a:p>
            <a:pPr algn="ctr">
              <a:lnSpc>
                <a:spcPts val="2250"/>
              </a:lnSpc>
            </a:pPr>
            <a:r>
              <a:rPr lang="en-US" sz="1957" b="1" kern="500" spc="-98" dirty="0">
                <a:ln w="15875">
                  <a:noFill/>
                  <a:round/>
                </a:ln>
                <a:solidFill>
                  <a:schemeClr val="tx1">
                    <a:lumMod val="50000"/>
                    <a:lumOff val="50000"/>
                  </a:schemeClr>
                </a:solidFill>
                <a:latin typeface="Century Gothic" panose="020B0502020202020204" pitchFamily="34" charset="0"/>
                <a:ea typeface="Roboto" panose="02000000000000000000" pitchFamily="2" charset="0"/>
                <a:cs typeface="Calibri" panose="020F0502020204030204" pitchFamily="34" charset="0"/>
              </a:rPr>
              <a:t>EXAMPLE TEXT HERE.</a:t>
            </a:r>
          </a:p>
        </p:txBody>
      </p:sp>
      <p:sp>
        <p:nvSpPr>
          <p:cNvPr id="68" name="TextBox 67">
            <a:extLst>
              <a:ext uri="{FF2B5EF4-FFF2-40B4-BE49-F238E27FC236}">
                <a16:creationId xmlns:a16="http://schemas.microsoft.com/office/drawing/2014/main" id="{CFECD4EB-1828-4E14-B26D-8A58FC099E62}"/>
              </a:ext>
            </a:extLst>
          </p:cNvPr>
          <p:cNvSpPr txBox="1"/>
          <p:nvPr/>
        </p:nvSpPr>
        <p:spPr>
          <a:xfrm>
            <a:off x="13395372" y="2979863"/>
            <a:ext cx="2898972" cy="400110"/>
          </a:xfrm>
          <a:prstGeom prst="rect">
            <a:avLst/>
          </a:prstGeom>
          <a:noFill/>
          <a:ln>
            <a:noFill/>
          </a:ln>
          <a:effectLst>
            <a:innerShdw blurRad="63500" dist="50800" dir="13500000">
              <a:prstClr val="black">
                <a:alpha val="50000"/>
              </a:prstClr>
            </a:innerShdw>
          </a:effectLst>
        </p:spPr>
        <p:txBody>
          <a:bodyPr wrap="square" rtlCol="0">
            <a:spAutoFit/>
          </a:bodyPr>
          <a:lstStyle/>
          <a:p>
            <a:pPr algn="r">
              <a:lnSpc>
                <a:spcPts val="2446"/>
              </a:lnSpc>
            </a:pPr>
            <a:r>
              <a:rPr lang="en-US" sz="2739" b="1" kern="500" spc="-98" dirty="0">
                <a:ln w="15875">
                  <a:noFill/>
                  <a:round/>
                </a:ln>
                <a:solidFill>
                  <a:schemeClr val="bg1">
                    <a:lumMod val="95000"/>
                  </a:schemeClr>
                </a:solidFill>
                <a:latin typeface="Century Gothic" panose="020B0502020202020204" pitchFamily="34" charset="0"/>
                <a:ea typeface="Roboto" panose="02000000000000000000" pitchFamily="2" charset="0"/>
                <a:cs typeface="Calibri" panose="020F0502020204030204" pitchFamily="34" charset="0"/>
              </a:rPr>
              <a:t>Title</a:t>
            </a:r>
            <a:r>
              <a:rPr lang="en-US" sz="2739" b="1" kern="500" spc="-98" dirty="0">
                <a:ln w="15875">
                  <a:noFill/>
                  <a:round/>
                </a:ln>
                <a:solidFill>
                  <a:schemeClr val="accent4"/>
                </a:solidFill>
                <a:latin typeface="Century Gothic" panose="020B0502020202020204" pitchFamily="34" charset="0"/>
                <a:ea typeface="Roboto" panose="02000000000000000000" pitchFamily="2" charset="0"/>
                <a:cs typeface="Calibri" panose="020F0502020204030204" pitchFamily="34" charset="0"/>
              </a:rPr>
              <a:t> Here 5</a:t>
            </a:r>
          </a:p>
        </p:txBody>
      </p:sp>
      <p:cxnSp>
        <p:nvCxnSpPr>
          <p:cNvPr id="69" name="Straight Connector 68">
            <a:extLst>
              <a:ext uri="{FF2B5EF4-FFF2-40B4-BE49-F238E27FC236}">
                <a16:creationId xmlns:a16="http://schemas.microsoft.com/office/drawing/2014/main" id="{7B86175D-9AA5-44E0-A718-6B622FF12600}"/>
              </a:ext>
            </a:extLst>
          </p:cNvPr>
          <p:cNvCxnSpPr>
            <a:cxnSpLocks/>
          </p:cNvCxnSpPr>
          <p:nvPr/>
        </p:nvCxnSpPr>
        <p:spPr>
          <a:xfrm>
            <a:off x="13020261" y="3410075"/>
            <a:ext cx="3168098" cy="0"/>
          </a:xfrm>
          <a:prstGeom prst="line">
            <a:avLst/>
          </a:prstGeom>
          <a:ln w="381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EAF2C5E1-9E07-40EB-9D4E-FC04618BA5FB}"/>
              </a:ext>
            </a:extLst>
          </p:cNvPr>
          <p:cNvSpPr txBox="1"/>
          <p:nvPr/>
        </p:nvSpPr>
        <p:spPr>
          <a:xfrm>
            <a:off x="11956254" y="6948053"/>
            <a:ext cx="3613107" cy="1272143"/>
          </a:xfrm>
          <a:prstGeom prst="rect">
            <a:avLst/>
          </a:prstGeom>
          <a:noFill/>
          <a:ln>
            <a:noFill/>
          </a:ln>
          <a:effectLst>
            <a:innerShdw blurRad="63500" dist="50800" dir="13500000">
              <a:prstClr val="black">
                <a:alpha val="50000"/>
              </a:prstClr>
            </a:innerShdw>
          </a:effectLst>
        </p:spPr>
        <p:txBody>
          <a:bodyPr wrap="square" rtlCol="0">
            <a:spAutoFit/>
          </a:bodyPr>
          <a:lstStyle/>
          <a:p>
            <a:pPr algn="ctr">
              <a:lnSpc>
                <a:spcPts val="2250"/>
              </a:lnSpc>
            </a:pPr>
            <a:r>
              <a:rPr lang="en-US" sz="1957" b="1" kern="500" spc="-98" dirty="0">
                <a:ln w="15875">
                  <a:noFill/>
                  <a:round/>
                </a:ln>
                <a:solidFill>
                  <a:schemeClr val="tx1">
                    <a:lumMod val="50000"/>
                    <a:lumOff val="50000"/>
                  </a:schemeClr>
                </a:solidFill>
                <a:latin typeface="Century Gothic" panose="020B0502020202020204" pitchFamily="34" charset="0"/>
                <a:ea typeface="Roboto" panose="02000000000000000000" pitchFamily="2" charset="0"/>
                <a:cs typeface="Calibri" panose="020F0502020204030204" pitchFamily="34" charset="0"/>
              </a:rPr>
              <a:t>LORUM IPSUM.  HERE IS A GOOD PLACE FOR YOUR EXTRA OR ALTERNATE TEXT. </a:t>
            </a:r>
          </a:p>
          <a:p>
            <a:pPr algn="ctr">
              <a:lnSpc>
                <a:spcPts val="2250"/>
              </a:lnSpc>
            </a:pPr>
            <a:r>
              <a:rPr lang="en-US" sz="1957" b="1" kern="500" spc="-98" dirty="0">
                <a:ln w="15875">
                  <a:noFill/>
                  <a:round/>
                </a:ln>
                <a:solidFill>
                  <a:schemeClr val="tx1">
                    <a:lumMod val="50000"/>
                    <a:lumOff val="50000"/>
                  </a:schemeClr>
                </a:solidFill>
                <a:latin typeface="Century Gothic" panose="020B0502020202020204" pitchFamily="34" charset="0"/>
                <a:ea typeface="Roboto" panose="02000000000000000000" pitchFamily="2" charset="0"/>
                <a:cs typeface="Calibri" panose="020F0502020204030204" pitchFamily="34" charset="0"/>
              </a:rPr>
              <a:t>EXAMPLE TEXT HERE.</a:t>
            </a:r>
          </a:p>
        </p:txBody>
      </p:sp>
      <p:sp>
        <p:nvSpPr>
          <p:cNvPr id="71" name="TextBox 70">
            <a:extLst>
              <a:ext uri="{FF2B5EF4-FFF2-40B4-BE49-F238E27FC236}">
                <a16:creationId xmlns:a16="http://schemas.microsoft.com/office/drawing/2014/main" id="{B41E9BA5-F781-4178-87F7-5E4D5220DCDD}"/>
              </a:ext>
            </a:extLst>
          </p:cNvPr>
          <p:cNvSpPr txBox="1"/>
          <p:nvPr/>
        </p:nvSpPr>
        <p:spPr>
          <a:xfrm>
            <a:off x="12347750" y="6350377"/>
            <a:ext cx="2898972" cy="400110"/>
          </a:xfrm>
          <a:prstGeom prst="rect">
            <a:avLst/>
          </a:prstGeom>
          <a:noFill/>
          <a:ln>
            <a:noFill/>
          </a:ln>
          <a:effectLst>
            <a:innerShdw blurRad="63500" dist="50800" dir="13500000">
              <a:prstClr val="black">
                <a:alpha val="50000"/>
              </a:prstClr>
            </a:innerShdw>
          </a:effectLst>
        </p:spPr>
        <p:txBody>
          <a:bodyPr wrap="square" rtlCol="0">
            <a:spAutoFit/>
          </a:bodyPr>
          <a:lstStyle/>
          <a:p>
            <a:pPr algn="r">
              <a:lnSpc>
                <a:spcPts val="2446"/>
              </a:lnSpc>
            </a:pPr>
            <a:r>
              <a:rPr lang="en-US" sz="2739" b="1" kern="500" spc="-98" dirty="0">
                <a:ln w="15875">
                  <a:noFill/>
                  <a:round/>
                </a:ln>
                <a:solidFill>
                  <a:schemeClr val="bg1">
                    <a:lumMod val="95000"/>
                  </a:schemeClr>
                </a:solidFill>
                <a:latin typeface="Century Gothic" panose="020B0502020202020204" pitchFamily="34" charset="0"/>
                <a:ea typeface="Roboto" panose="02000000000000000000" pitchFamily="2" charset="0"/>
                <a:cs typeface="Calibri" panose="020F0502020204030204" pitchFamily="34" charset="0"/>
              </a:rPr>
              <a:t>Title</a:t>
            </a:r>
            <a:r>
              <a:rPr lang="en-US" sz="2739" b="1" kern="500" spc="-98" dirty="0">
                <a:ln w="15875">
                  <a:noFill/>
                  <a:round/>
                </a:ln>
                <a:latin typeface="Century Gothic" panose="020B0502020202020204" pitchFamily="34" charset="0"/>
                <a:ea typeface="Roboto" panose="02000000000000000000" pitchFamily="2" charset="0"/>
                <a:cs typeface="Calibri" panose="020F0502020204030204" pitchFamily="34" charset="0"/>
              </a:rPr>
              <a:t> </a:t>
            </a:r>
            <a:r>
              <a:rPr lang="en-US" sz="2739" b="1" kern="500" spc="-98" dirty="0">
                <a:ln w="15875">
                  <a:noFill/>
                  <a:round/>
                </a:ln>
                <a:solidFill>
                  <a:schemeClr val="accent3">
                    <a:lumMod val="60000"/>
                    <a:lumOff val="40000"/>
                  </a:schemeClr>
                </a:solidFill>
                <a:latin typeface="Century Gothic" panose="020B0502020202020204" pitchFamily="34" charset="0"/>
                <a:ea typeface="Roboto" panose="02000000000000000000" pitchFamily="2" charset="0"/>
                <a:cs typeface="Calibri" panose="020F0502020204030204" pitchFamily="34" charset="0"/>
              </a:rPr>
              <a:t>Here 4</a:t>
            </a:r>
          </a:p>
        </p:txBody>
      </p:sp>
      <p:cxnSp>
        <p:nvCxnSpPr>
          <p:cNvPr id="72" name="Straight Connector 71">
            <a:extLst>
              <a:ext uri="{FF2B5EF4-FFF2-40B4-BE49-F238E27FC236}">
                <a16:creationId xmlns:a16="http://schemas.microsoft.com/office/drawing/2014/main" id="{B7BCA134-B961-4E5C-9611-41334DBF2656}"/>
              </a:ext>
            </a:extLst>
          </p:cNvPr>
          <p:cNvCxnSpPr>
            <a:cxnSpLocks/>
          </p:cNvCxnSpPr>
          <p:nvPr/>
        </p:nvCxnSpPr>
        <p:spPr>
          <a:xfrm>
            <a:off x="12065818" y="6799225"/>
            <a:ext cx="3168098" cy="0"/>
          </a:xfrm>
          <a:prstGeom prst="line">
            <a:avLst/>
          </a:prstGeom>
          <a:ln w="381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5" name="Title Text">
            <a:extLst>
              <a:ext uri="{FF2B5EF4-FFF2-40B4-BE49-F238E27FC236}">
                <a16:creationId xmlns:a16="http://schemas.microsoft.com/office/drawing/2014/main" id="{EB2D4F22-703C-434C-A8FE-746D5A7CD914}"/>
              </a:ext>
            </a:extLst>
          </p:cNvPr>
          <p:cNvSpPr>
            <a:spLocks noChangeArrowheads="1"/>
          </p:cNvSpPr>
          <p:nvPr/>
        </p:nvSpPr>
        <p:spPr bwMode="auto">
          <a:xfrm>
            <a:off x="3878128" y="626056"/>
            <a:ext cx="10531750" cy="1177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lnSpc>
                <a:spcPts val="8805"/>
              </a:lnSpc>
            </a:pPr>
            <a:r>
              <a:rPr lang="en-US" altLang="en-US" sz="9783" b="1" spc="73" dirty="0">
                <a:solidFill>
                  <a:schemeClr val="bg1"/>
                </a:solidFill>
                <a:latin typeface="Calibri" panose="020F0502020204030204" pitchFamily="34" charset="0"/>
                <a:cs typeface="Calibri" panose="020F0502020204030204" pitchFamily="34" charset="0"/>
              </a:rPr>
              <a:t>EASY TITLE</a:t>
            </a:r>
          </a:p>
        </p:txBody>
      </p:sp>
      <p:sp>
        <p:nvSpPr>
          <p:cNvPr id="73" name="Rectangle: Rounded Corners 72">
            <a:extLst>
              <a:ext uri="{FF2B5EF4-FFF2-40B4-BE49-F238E27FC236}">
                <a16:creationId xmlns:a16="http://schemas.microsoft.com/office/drawing/2014/main" id="{0445478F-3C78-4491-B0EA-7D250D9ABBD4}"/>
              </a:ext>
            </a:extLst>
          </p:cNvPr>
          <p:cNvSpPr/>
          <p:nvPr/>
        </p:nvSpPr>
        <p:spPr>
          <a:xfrm>
            <a:off x="8149563" y="1684179"/>
            <a:ext cx="260880" cy="260880"/>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33" name="Freeform 5">
            <a:extLst>
              <a:ext uri="{FF2B5EF4-FFF2-40B4-BE49-F238E27FC236}">
                <a16:creationId xmlns:a16="http://schemas.microsoft.com/office/drawing/2014/main" id="{29E4D834-5830-487D-B3BD-65BB0116D3CF}"/>
              </a:ext>
            </a:extLst>
          </p:cNvPr>
          <p:cNvSpPr>
            <a:spLocks/>
          </p:cNvSpPr>
          <p:nvPr/>
        </p:nvSpPr>
        <p:spPr bwMode="auto">
          <a:xfrm>
            <a:off x="1" y="0"/>
            <a:ext cx="9147379"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1"/>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34" name="Freeform 5">
            <a:extLst>
              <a:ext uri="{FF2B5EF4-FFF2-40B4-BE49-F238E27FC236}">
                <a16:creationId xmlns:a16="http://schemas.microsoft.com/office/drawing/2014/main" id="{FFA9E727-7648-484C-9129-2FACF0625F1E}"/>
              </a:ext>
            </a:extLst>
          </p:cNvPr>
          <p:cNvSpPr>
            <a:spLocks/>
          </p:cNvSpPr>
          <p:nvPr/>
        </p:nvSpPr>
        <p:spPr bwMode="auto">
          <a:xfrm flipH="1">
            <a:off x="9144000" y="0"/>
            <a:ext cx="9144000"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2"/>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35" name="Freeform 5">
            <a:extLst>
              <a:ext uri="{FF2B5EF4-FFF2-40B4-BE49-F238E27FC236}">
                <a16:creationId xmlns:a16="http://schemas.microsoft.com/office/drawing/2014/main" id="{CAB81403-2193-4EBD-96CD-A03781CC1558}"/>
              </a:ext>
            </a:extLst>
          </p:cNvPr>
          <p:cNvSpPr>
            <a:spLocks/>
          </p:cNvSpPr>
          <p:nvPr/>
        </p:nvSpPr>
        <p:spPr bwMode="auto">
          <a:xfrm rot="10800000">
            <a:off x="9140621" y="5141911"/>
            <a:ext cx="9147379"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1"/>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36" name="Freeform 5">
            <a:extLst>
              <a:ext uri="{FF2B5EF4-FFF2-40B4-BE49-F238E27FC236}">
                <a16:creationId xmlns:a16="http://schemas.microsoft.com/office/drawing/2014/main" id="{F2F7262C-BA32-45B9-949B-3D23868015C6}"/>
              </a:ext>
            </a:extLst>
          </p:cNvPr>
          <p:cNvSpPr>
            <a:spLocks/>
          </p:cNvSpPr>
          <p:nvPr/>
        </p:nvSpPr>
        <p:spPr bwMode="auto">
          <a:xfrm rot="10800000" flipH="1">
            <a:off x="1" y="5141911"/>
            <a:ext cx="9144000"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2"/>
          </a:solidFill>
          <a:ln>
            <a:noFill/>
          </a:ln>
        </p:spPr>
        <p:txBody>
          <a:bodyPr vert="horz" wrap="square" lIns="89452" tIns="44726" rIns="89452" bIns="44726" numCol="1" anchor="t" anchorCtr="0" compatLnSpc="1">
            <a:prstTxWarp prst="textNoShape">
              <a:avLst/>
            </a:prstTxWarp>
          </a:bodyPr>
          <a:lstStyle/>
          <a:p>
            <a:endParaRPr lang="en-US" sz="1761"/>
          </a:p>
        </p:txBody>
      </p:sp>
    </p:spTree>
    <p:extLst>
      <p:ext uri="{BB962C8B-B14F-4D97-AF65-F5344CB8AC3E}">
        <p14:creationId xmlns:p14="http://schemas.microsoft.com/office/powerpoint/2010/main" val="2532293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wipe(right)">
                                      <p:cBhvr>
                                        <p:cTn id="7" dur="800"/>
                                        <p:tgtEl>
                                          <p:spTgt spid="46"/>
                                        </p:tgtEl>
                                      </p:cBhvr>
                                    </p:animEffect>
                                  </p:childTnLst>
                                </p:cTn>
                              </p:par>
                              <p:par>
                                <p:cTn id="8" presetID="53" presetClass="entr" presetSubtype="16" fill="hold" grpId="0" nodeType="withEffect">
                                  <p:stCondLst>
                                    <p:cond delay="0"/>
                                  </p:stCondLst>
                                  <p:childTnLst>
                                    <p:set>
                                      <p:cBhvr>
                                        <p:cTn id="9" dur="1" fill="hold">
                                          <p:stCondLst>
                                            <p:cond delay="0"/>
                                          </p:stCondLst>
                                        </p:cTn>
                                        <p:tgtEl>
                                          <p:spTgt spid="73"/>
                                        </p:tgtEl>
                                        <p:attrNameLst>
                                          <p:attrName>style.visibility</p:attrName>
                                        </p:attrNameLst>
                                      </p:cBhvr>
                                      <p:to>
                                        <p:strVal val="visible"/>
                                      </p:to>
                                    </p:set>
                                    <p:anim calcmode="lin" valueType="num">
                                      <p:cBhvr>
                                        <p:cTn id="10" dur="500" fill="hold"/>
                                        <p:tgtEl>
                                          <p:spTgt spid="73"/>
                                        </p:tgtEl>
                                        <p:attrNameLst>
                                          <p:attrName>ppt_w</p:attrName>
                                        </p:attrNameLst>
                                      </p:cBhvr>
                                      <p:tavLst>
                                        <p:tav tm="0">
                                          <p:val>
                                            <p:fltVal val="0"/>
                                          </p:val>
                                        </p:tav>
                                        <p:tav tm="100000">
                                          <p:val>
                                            <p:strVal val="#ppt_w"/>
                                          </p:val>
                                        </p:tav>
                                      </p:tavLst>
                                    </p:anim>
                                    <p:anim calcmode="lin" valueType="num">
                                      <p:cBhvr>
                                        <p:cTn id="11" dur="500" fill="hold"/>
                                        <p:tgtEl>
                                          <p:spTgt spid="73"/>
                                        </p:tgtEl>
                                        <p:attrNameLst>
                                          <p:attrName>ppt_h</p:attrName>
                                        </p:attrNameLst>
                                      </p:cBhvr>
                                      <p:tavLst>
                                        <p:tav tm="0">
                                          <p:val>
                                            <p:fltVal val="0"/>
                                          </p:val>
                                        </p:tav>
                                        <p:tav tm="100000">
                                          <p:val>
                                            <p:strVal val="#ppt_h"/>
                                          </p:val>
                                        </p:tav>
                                      </p:tavLst>
                                    </p:anim>
                                    <p:animEffect transition="in" filter="fade">
                                      <p:cBhvr>
                                        <p:cTn id="12" dur="500"/>
                                        <p:tgtEl>
                                          <p:spTgt spid="73"/>
                                        </p:tgtEl>
                                      </p:cBhvr>
                                    </p:animEffect>
                                  </p:childTnLst>
                                </p:cTn>
                              </p:par>
                              <p:par>
                                <p:cTn id="13" presetID="10" presetClass="entr" presetSubtype="0" fill="hold" grpId="0" nodeType="withEffect">
                                  <p:stCondLst>
                                    <p:cond delay="700"/>
                                  </p:stCondLst>
                                  <p:childTnLst>
                                    <p:set>
                                      <p:cBhvr>
                                        <p:cTn id="14" dur="1" fill="hold">
                                          <p:stCondLst>
                                            <p:cond delay="0"/>
                                          </p:stCondLst>
                                        </p:cTn>
                                        <p:tgtEl>
                                          <p:spTgt spid="59"/>
                                        </p:tgtEl>
                                        <p:attrNameLst>
                                          <p:attrName>style.visibility</p:attrName>
                                        </p:attrNameLst>
                                      </p:cBhvr>
                                      <p:to>
                                        <p:strVal val="visible"/>
                                      </p:to>
                                    </p:set>
                                    <p:animEffect transition="in" filter="fade">
                                      <p:cBhvr>
                                        <p:cTn id="15" dur="500"/>
                                        <p:tgtEl>
                                          <p:spTgt spid="59"/>
                                        </p:tgtEl>
                                      </p:cBhvr>
                                    </p:animEffect>
                                  </p:childTnLst>
                                </p:cTn>
                              </p:par>
                              <p:par>
                                <p:cTn id="16" presetID="22" presetClass="entr" presetSubtype="8" fill="hold" nodeType="withEffect">
                                  <p:stCondLst>
                                    <p:cond delay="1000"/>
                                  </p:stCondLst>
                                  <p:childTnLst>
                                    <p:set>
                                      <p:cBhvr>
                                        <p:cTn id="17" dur="1" fill="hold">
                                          <p:stCondLst>
                                            <p:cond delay="0"/>
                                          </p:stCondLst>
                                        </p:cTn>
                                        <p:tgtEl>
                                          <p:spTgt spid="60"/>
                                        </p:tgtEl>
                                        <p:attrNameLst>
                                          <p:attrName>style.visibility</p:attrName>
                                        </p:attrNameLst>
                                      </p:cBhvr>
                                      <p:to>
                                        <p:strVal val="visible"/>
                                      </p:to>
                                    </p:set>
                                    <p:animEffect transition="in" filter="wipe(left)">
                                      <p:cBhvr>
                                        <p:cTn id="18" dur="500"/>
                                        <p:tgtEl>
                                          <p:spTgt spid="60"/>
                                        </p:tgtEl>
                                      </p:cBhvr>
                                    </p:animEffect>
                                  </p:childTnLst>
                                </p:cTn>
                              </p:par>
                              <p:par>
                                <p:cTn id="19" presetID="10" presetClass="entr" presetSubtype="0" fill="hold" grpId="0" nodeType="withEffect">
                                  <p:stCondLst>
                                    <p:cond delay="1300"/>
                                  </p:stCondLst>
                                  <p:childTnLst>
                                    <p:set>
                                      <p:cBhvr>
                                        <p:cTn id="20" dur="1" fill="hold">
                                          <p:stCondLst>
                                            <p:cond delay="0"/>
                                          </p:stCondLst>
                                        </p:cTn>
                                        <p:tgtEl>
                                          <p:spTgt spid="58"/>
                                        </p:tgtEl>
                                        <p:attrNameLst>
                                          <p:attrName>style.visibility</p:attrName>
                                        </p:attrNameLst>
                                      </p:cBhvr>
                                      <p:to>
                                        <p:strVal val="visible"/>
                                      </p:to>
                                    </p:set>
                                    <p:animEffect transition="in" filter="fade">
                                      <p:cBhvr>
                                        <p:cTn id="21" dur="500"/>
                                        <p:tgtEl>
                                          <p:spTgt spid="58"/>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grpId="0" nodeType="clickEffect">
                                  <p:stCondLst>
                                    <p:cond delay="0"/>
                                  </p:stCondLst>
                                  <p:childTnLst>
                                    <p:set>
                                      <p:cBhvr>
                                        <p:cTn id="25" dur="1" fill="hold">
                                          <p:stCondLst>
                                            <p:cond delay="0"/>
                                          </p:stCondLst>
                                        </p:cTn>
                                        <p:tgtEl>
                                          <p:spTgt spid="54"/>
                                        </p:tgtEl>
                                        <p:attrNameLst>
                                          <p:attrName>style.visibility</p:attrName>
                                        </p:attrNameLst>
                                      </p:cBhvr>
                                      <p:to>
                                        <p:strVal val="visible"/>
                                      </p:to>
                                    </p:set>
                                    <p:animEffect transition="in" filter="wipe(up)">
                                      <p:cBhvr>
                                        <p:cTn id="26" dur="800"/>
                                        <p:tgtEl>
                                          <p:spTgt spid="54"/>
                                        </p:tgtEl>
                                      </p:cBhvr>
                                    </p:animEffect>
                                  </p:childTnLst>
                                </p:cTn>
                              </p:par>
                              <p:par>
                                <p:cTn id="27" presetID="53" presetClass="entr" presetSubtype="16" fill="hold" grpId="0" nodeType="withEffect">
                                  <p:stCondLst>
                                    <p:cond delay="0"/>
                                  </p:stCondLst>
                                  <p:childTnLst>
                                    <p:set>
                                      <p:cBhvr>
                                        <p:cTn id="28" dur="1" fill="hold">
                                          <p:stCondLst>
                                            <p:cond delay="0"/>
                                          </p:stCondLst>
                                        </p:cTn>
                                        <p:tgtEl>
                                          <p:spTgt spid="50"/>
                                        </p:tgtEl>
                                        <p:attrNameLst>
                                          <p:attrName>style.visibility</p:attrName>
                                        </p:attrNameLst>
                                      </p:cBhvr>
                                      <p:to>
                                        <p:strVal val="visible"/>
                                      </p:to>
                                    </p:set>
                                    <p:anim calcmode="lin" valueType="num">
                                      <p:cBhvr>
                                        <p:cTn id="29" dur="500" fill="hold"/>
                                        <p:tgtEl>
                                          <p:spTgt spid="50"/>
                                        </p:tgtEl>
                                        <p:attrNameLst>
                                          <p:attrName>ppt_w</p:attrName>
                                        </p:attrNameLst>
                                      </p:cBhvr>
                                      <p:tavLst>
                                        <p:tav tm="0">
                                          <p:val>
                                            <p:fltVal val="0"/>
                                          </p:val>
                                        </p:tav>
                                        <p:tav tm="100000">
                                          <p:val>
                                            <p:strVal val="#ppt_w"/>
                                          </p:val>
                                        </p:tav>
                                      </p:tavLst>
                                    </p:anim>
                                    <p:anim calcmode="lin" valueType="num">
                                      <p:cBhvr>
                                        <p:cTn id="30" dur="500" fill="hold"/>
                                        <p:tgtEl>
                                          <p:spTgt spid="50"/>
                                        </p:tgtEl>
                                        <p:attrNameLst>
                                          <p:attrName>ppt_h</p:attrName>
                                        </p:attrNameLst>
                                      </p:cBhvr>
                                      <p:tavLst>
                                        <p:tav tm="0">
                                          <p:val>
                                            <p:fltVal val="0"/>
                                          </p:val>
                                        </p:tav>
                                        <p:tav tm="100000">
                                          <p:val>
                                            <p:strVal val="#ppt_h"/>
                                          </p:val>
                                        </p:tav>
                                      </p:tavLst>
                                    </p:anim>
                                    <p:animEffect transition="in" filter="fade">
                                      <p:cBhvr>
                                        <p:cTn id="31" dur="500"/>
                                        <p:tgtEl>
                                          <p:spTgt spid="50"/>
                                        </p:tgtEl>
                                      </p:cBhvr>
                                    </p:animEffect>
                                  </p:childTnLst>
                                </p:cTn>
                              </p:par>
                              <p:par>
                                <p:cTn id="32" presetID="10" presetClass="entr" presetSubtype="0" fill="hold" grpId="0" nodeType="withEffect">
                                  <p:stCondLst>
                                    <p:cond delay="700"/>
                                  </p:stCondLst>
                                  <p:childTnLst>
                                    <p:set>
                                      <p:cBhvr>
                                        <p:cTn id="33" dur="1" fill="hold">
                                          <p:stCondLst>
                                            <p:cond delay="0"/>
                                          </p:stCondLst>
                                        </p:cTn>
                                        <p:tgtEl>
                                          <p:spTgt spid="62"/>
                                        </p:tgtEl>
                                        <p:attrNameLst>
                                          <p:attrName>style.visibility</p:attrName>
                                        </p:attrNameLst>
                                      </p:cBhvr>
                                      <p:to>
                                        <p:strVal val="visible"/>
                                      </p:to>
                                    </p:set>
                                    <p:animEffect transition="in" filter="fade">
                                      <p:cBhvr>
                                        <p:cTn id="34" dur="500"/>
                                        <p:tgtEl>
                                          <p:spTgt spid="62"/>
                                        </p:tgtEl>
                                      </p:cBhvr>
                                    </p:animEffect>
                                  </p:childTnLst>
                                </p:cTn>
                              </p:par>
                              <p:par>
                                <p:cTn id="35" presetID="22" presetClass="entr" presetSubtype="8" fill="hold" nodeType="withEffect">
                                  <p:stCondLst>
                                    <p:cond delay="1000"/>
                                  </p:stCondLst>
                                  <p:childTnLst>
                                    <p:set>
                                      <p:cBhvr>
                                        <p:cTn id="36" dur="1" fill="hold">
                                          <p:stCondLst>
                                            <p:cond delay="0"/>
                                          </p:stCondLst>
                                        </p:cTn>
                                        <p:tgtEl>
                                          <p:spTgt spid="63"/>
                                        </p:tgtEl>
                                        <p:attrNameLst>
                                          <p:attrName>style.visibility</p:attrName>
                                        </p:attrNameLst>
                                      </p:cBhvr>
                                      <p:to>
                                        <p:strVal val="visible"/>
                                      </p:to>
                                    </p:set>
                                    <p:animEffect transition="in" filter="wipe(left)">
                                      <p:cBhvr>
                                        <p:cTn id="37" dur="500"/>
                                        <p:tgtEl>
                                          <p:spTgt spid="63"/>
                                        </p:tgtEl>
                                      </p:cBhvr>
                                    </p:animEffect>
                                  </p:childTnLst>
                                </p:cTn>
                              </p:par>
                              <p:par>
                                <p:cTn id="38" presetID="10" presetClass="entr" presetSubtype="0" fill="hold" grpId="0" nodeType="withEffect">
                                  <p:stCondLst>
                                    <p:cond delay="1300"/>
                                  </p:stCondLst>
                                  <p:childTnLst>
                                    <p:set>
                                      <p:cBhvr>
                                        <p:cTn id="39" dur="1" fill="hold">
                                          <p:stCondLst>
                                            <p:cond delay="0"/>
                                          </p:stCondLst>
                                        </p:cTn>
                                        <p:tgtEl>
                                          <p:spTgt spid="61"/>
                                        </p:tgtEl>
                                        <p:attrNameLst>
                                          <p:attrName>style.visibility</p:attrName>
                                        </p:attrNameLst>
                                      </p:cBhvr>
                                      <p:to>
                                        <p:strVal val="visible"/>
                                      </p:to>
                                    </p:set>
                                    <p:animEffect transition="in" filter="fade">
                                      <p:cBhvr>
                                        <p:cTn id="40" dur="500"/>
                                        <p:tgtEl>
                                          <p:spTgt spid="61"/>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1" fill="hold" grpId="0" nodeType="clickEffect">
                                  <p:stCondLst>
                                    <p:cond delay="0"/>
                                  </p:stCondLst>
                                  <p:childTnLst>
                                    <p:set>
                                      <p:cBhvr>
                                        <p:cTn id="44" dur="1" fill="hold">
                                          <p:stCondLst>
                                            <p:cond delay="0"/>
                                          </p:stCondLst>
                                        </p:cTn>
                                        <p:tgtEl>
                                          <p:spTgt spid="57"/>
                                        </p:tgtEl>
                                        <p:attrNameLst>
                                          <p:attrName>style.visibility</p:attrName>
                                        </p:attrNameLst>
                                      </p:cBhvr>
                                      <p:to>
                                        <p:strVal val="visible"/>
                                      </p:to>
                                    </p:set>
                                    <p:animEffect transition="in" filter="wipe(up)">
                                      <p:cBhvr>
                                        <p:cTn id="45" dur="800"/>
                                        <p:tgtEl>
                                          <p:spTgt spid="57"/>
                                        </p:tgtEl>
                                      </p:cBhvr>
                                    </p:animEffect>
                                  </p:childTnLst>
                                </p:cTn>
                              </p:par>
                              <p:par>
                                <p:cTn id="46" presetID="53" presetClass="entr" presetSubtype="16" fill="hold" grpId="0" nodeType="withEffect">
                                  <p:stCondLst>
                                    <p:cond delay="0"/>
                                  </p:stCondLst>
                                  <p:childTnLst>
                                    <p:set>
                                      <p:cBhvr>
                                        <p:cTn id="47" dur="1" fill="hold">
                                          <p:stCondLst>
                                            <p:cond delay="0"/>
                                          </p:stCondLst>
                                        </p:cTn>
                                        <p:tgtEl>
                                          <p:spTgt spid="51"/>
                                        </p:tgtEl>
                                        <p:attrNameLst>
                                          <p:attrName>style.visibility</p:attrName>
                                        </p:attrNameLst>
                                      </p:cBhvr>
                                      <p:to>
                                        <p:strVal val="visible"/>
                                      </p:to>
                                    </p:set>
                                    <p:anim calcmode="lin" valueType="num">
                                      <p:cBhvr>
                                        <p:cTn id="48" dur="500" fill="hold"/>
                                        <p:tgtEl>
                                          <p:spTgt spid="51"/>
                                        </p:tgtEl>
                                        <p:attrNameLst>
                                          <p:attrName>ppt_w</p:attrName>
                                        </p:attrNameLst>
                                      </p:cBhvr>
                                      <p:tavLst>
                                        <p:tav tm="0">
                                          <p:val>
                                            <p:fltVal val="0"/>
                                          </p:val>
                                        </p:tav>
                                        <p:tav tm="100000">
                                          <p:val>
                                            <p:strVal val="#ppt_w"/>
                                          </p:val>
                                        </p:tav>
                                      </p:tavLst>
                                    </p:anim>
                                    <p:anim calcmode="lin" valueType="num">
                                      <p:cBhvr>
                                        <p:cTn id="49" dur="500" fill="hold"/>
                                        <p:tgtEl>
                                          <p:spTgt spid="51"/>
                                        </p:tgtEl>
                                        <p:attrNameLst>
                                          <p:attrName>ppt_h</p:attrName>
                                        </p:attrNameLst>
                                      </p:cBhvr>
                                      <p:tavLst>
                                        <p:tav tm="0">
                                          <p:val>
                                            <p:fltVal val="0"/>
                                          </p:val>
                                        </p:tav>
                                        <p:tav tm="100000">
                                          <p:val>
                                            <p:strVal val="#ppt_h"/>
                                          </p:val>
                                        </p:tav>
                                      </p:tavLst>
                                    </p:anim>
                                    <p:animEffect transition="in" filter="fade">
                                      <p:cBhvr>
                                        <p:cTn id="50" dur="500"/>
                                        <p:tgtEl>
                                          <p:spTgt spid="51"/>
                                        </p:tgtEl>
                                      </p:cBhvr>
                                    </p:animEffect>
                                  </p:childTnLst>
                                </p:cTn>
                              </p:par>
                              <p:par>
                                <p:cTn id="51" presetID="10" presetClass="entr" presetSubtype="0" fill="hold" grpId="0" nodeType="withEffect">
                                  <p:stCondLst>
                                    <p:cond delay="700"/>
                                  </p:stCondLst>
                                  <p:childTnLst>
                                    <p:set>
                                      <p:cBhvr>
                                        <p:cTn id="52" dur="1" fill="hold">
                                          <p:stCondLst>
                                            <p:cond delay="0"/>
                                          </p:stCondLst>
                                        </p:cTn>
                                        <p:tgtEl>
                                          <p:spTgt spid="65"/>
                                        </p:tgtEl>
                                        <p:attrNameLst>
                                          <p:attrName>style.visibility</p:attrName>
                                        </p:attrNameLst>
                                      </p:cBhvr>
                                      <p:to>
                                        <p:strVal val="visible"/>
                                      </p:to>
                                    </p:set>
                                    <p:animEffect transition="in" filter="fade">
                                      <p:cBhvr>
                                        <p:cTn id="53" dur="500"/>
                                        <p:tgtEl>
                                          <p:spTgt spid="65"/>
                                        </p:tgtEl>
                                      </p:cBhvr>
                                    </p:animEffect>
                                  </p:childTnLst>
                                </p:cTn>
                              </p:par>
                              <p:par>
                                <p:cTn id="54" presetID="22" presetClass="entr" presetSubtype="8" fill="hold" nodeType="withEffect">
                                  <p:stCondLst>
                                    <p:cond delay="1000"/>
                                  </p:stCondLst>
                                  <p:childTnLst>
                                    <p:set>
                                      <p:cBhvr>
                                        <p:cTn id="55" dur="1" fill="hold">
                                          <p:stCondLst>
                                            <p:cond delay="0"/>
                                          </p:stCondLst>
                                        </p:cTn>
                                        <p:tgtEl>
                                          <p:spTgt spid="66"/>
                                        </p:tgtEl>
                                        <p:attrNameLst>
                                          <p:attrName>style.visibility</p:attrName>
                                        </p:attrNameLst>
                                      </p:cBhvr>
                                      <p:to>
                                        <p:strVal val="visible"/>
                                      </p:to>
                                    </p:set>
                                    <p:animEffect transition="in" filter="wipe(left)">
                                      <p:cBhvr>
                                        <p:cTn id="56" dur="500"/>
                                        <p:tgtEl>
                                          <p:spTgt spid="66"/>
                                        </p:tgtEl>
                                      </p:cBhvr>
                                    </p:animEffect>
                                  </p:childTnLst>
                                </p:cTn>
                              </p:par>
                              <p:par>
                                <p:cTn id="57" presetID="10" presetClass="entr" presetSubtype="0" fill="hold" grpId="0" nodeType="withEffect">
                                  <p:stCondLst>
                                    <p:cond delay="1300"/>
                                  </p:stCondLst>
                                  <p:childTnLst>
                                    <p:set>
                                      <p:cBhvr>
                                        <p:cTn id="58" dur="1" fill="hold">
                                          <p:stCondLst>
                                            <p:cond delay="0"/>
                                          </p:stCondLst>
                                        </p:cTn>
                                        <p:tgtEl>
                                          <p:spTgt spid="64"/>
                                        </p:tgtEl>
                                        <p:attrNameLst>
                                          <p:attrName>style.visibility</p:attrName>
                                        </p:attrNameLst>
                                      </p:cBhvr>
                                      <p:to>
                                        <p:strVal val="visible"/>
                                      </p:to>
                                    </p:set>
                                    <p:animEffect transition="in" filter="fade">
                                      <p:cBhvr>
                                        <p:cTn id="59" dur="500"/>
                                        <p:tgtEl>
                                          <p:spTgt spid="64"/>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1" fill="hold" grpId="0" nodeType="clickEffect">
                                  <p:stCondLst>
                                    <p:cond delay="0"/>
                                  </p:stCondLst>
                                  <p:childTnLst>
                                    <p:set>
                                      <p:cBhvr>
                                        <p:cTn id="63" dur="1" fill="hold">
                                          <p:stCondLst>
                                            <p:cond delay="0"/>
                                          </p:stCondLst>
                                        </p:cTn>
                                        <p:tgtEl>
                                          <p:spTgt spid="56"/>
                                        </p:tgtEl>
                                        <p:attrNameLst>
                                          <p:attrName>style.visibility</p:attrName>
                                        </p:attrNameLst>
                                      </p:cBhvr>
                                      <p:to>
                                        <p:strVal val="visible"/>
                                      </p:to>
                                    </p:set>
                                    <p:animEffect transition="in" filter="wipe(up)">
                                      <p:cBhvr>
                                        <p:cTn id="64" dur="800"/>
                                        <p:tgtEl>
                                          <p:spTgt spid="56"/>
                                        </p:tgtEl>
                                      </p:cBhvr>
                                    </p:animEffect>
                                  </p:childTnLst>
                                </p:cTn>
                              </p:par>
                              <p:par>
                                <p:cTn id="65" presetID="53" presetClass="entr" presetSubtype="16" fill="hold" grpId="0" nodeType="withEffect">
                                  <p:stCondLst>
                                    <p:cond delay="0"/>
                                  </p:stCondLst>
                                  <p:childTnLst>
                                    <p:set>
                                      <p:cBhvr>
                                        <p:cTn id="66" dur="1" fill="hold">
                                          <p:stCondLst>
                                            <p:cond delay="0"/>
                                          </p:stCondLst>
                                        </p:cTn>
                                        <p:tgtEl>
                                          <p:spTgt spid="52"/>
                                        </p:tgtEl>
                                        <p:attrNameLst>
                                          <p:attrName>style.visibility</p:attrName>
                                        </p:attrNameLst>
                                      </p:cBhvr>
                                      <p:to>
                                        <p:strVal val="visible"/>
                                      </p:to>
                                    </p:set>
                                    <p:anim calcmode="lin" valueType="num">
                                      <p:cBhvr>
                                        <p:cTn id="67" dur="500" fill="hold"/>
                                        <p:tgtEl>
                                          <p:spTgt spid="52"/>
                                        </p:tgtEl>
                                        <p:attrNameLst>
                                          <p:attrName>ppt_w</p:attrName>
                                        </p:attrNameLst>
                                      </p:cBhvr>
                                      <p:tavLst>
                                        <p:tav tm="0">
                                          <p:val>
                                            <p:fltVal val="0"/>
                                          </p:val>
                                        </p:tav>
                                        <p:tav tm="100000">
                                          <p:val>
                                            <p:strVal val="#ppt_w"/>
                                          </p:val>
                                        </p:tav>
                                      </p:tavLst>
                                    </p:anim>
                                    <p:anim calcmode="lin" valueType="num">
                                      <p:cBhvr>
                                        <p:cTn id="68" dur="500" fill="hold"/>
                                        <p:tgtEl>
                                          <p:spTgt spid="52"/>
                                        </p:tgtEl>
                                        <p:attrNameLst>
                                          <p:attrName>ppt_h</p:attrName>
                                        </p:attrNameLst>
                                      </p:cBhvr>
                                      <p:tavLst>
                                        <p:tav tm="0">
                                          <p:val>
                                            <p:fltVal val="0"/>
                                          </p:val>
                                        </p:tav>
                                        <p:tav tm="100000">
                                          <p:val>
                                            <p:strVal val="#ppt_h"/>
                                          </p:val>
                                        </p:tav>
                                      </p:tavLst>
                                    </p:anim>
                                    <p:animEffect transition="in" filter="fade">
                                      <p:cBhvr>
                                        <p:cTn id="69" dur="500"/>
                                        <p:tgtEl>
                                          <p:spTgt spid="52"/>
                                        </p:tgtEl>
                                      </p:cBhvr>
                                    </p:animEffect>
                                  </p:childTnLst>
                                </p:cTn>
                              </p:par>
                              <p:par>
                                <p:cTn id="70" presetID="10" presetClass="entr" presetSubtype="0" fill="hold" grpId="0" nodeType="withEffect">
                                  <p:stCondLst>
                                    <p:cond delay="700"/>
                                  </p:stCondLst>
                                  <p:childTnLst>
                                    <p:set>
                                      <p:cBhvr>
                                        <p:cTn id="71" dur="1" fill="hold">
                                          <p:stCondLst>
                                            <p:cond delay="0"/>
                                          </p:stCondLst>
                                        </p:cTn>
                                        <p:tgtEl>
                                          <p:spTgt spid="71"/>
                                        </p:tgtEl>
                                        <p:attrNameLst>
                                          <p:attrName>style.visibility</p:attrName>
                                        </p:attrNameLst>
                                      </p:cBhvr>
                                      <p:to>
                                        <p:strVal val="visible"/>
                                      </p:to>
                                    </p:set>
                                    <p:animEffect transition="in" filter="fade">
                                      <p:cBhvr>
                                        <p:cTn id="72" dur="500"/>
                                        <p:tgtEl>
                                          <p:spTgt spid="71"/>
                                        </p:tgtEl>
                                      </p:cBhvr>
                                    </p:animEffect>
                                  </p:childTnLst>
                                </p:cTn>
                              </p:par>
                              <p:par>
                                <p:cTn id="73" presetID="22" presetClass="entr" presetSubtype="8" fill="hold" nodeType="withEffect">
                                  <p:stCondLst>
                                    <p:cond delay="1000"/>
                                  </p:stCondLst>
                                  <p:childTnLst>
                                    <p:set>
                                      <p:cBhvr>
                                        <p:cTn id="74" dur="1" fill="hold">
                                          <p:stCondLst>
                                            <p:cond delay="0"/>
                                          </p:stCondLst>
                                        </p:cTn>
                                        <p:tgtEl>
                                          <p:spTgt spid="72"/>
                                        </p:tgtEl>
                                        <p:attrNameLst>
                                          <p:attrName>style.visibility</p:attrName>
                                        </p:attrNameLst>
                                      </p:cBhvr>
                                      <p:to>
                                        <p:strVal val="visible"/>
                                      </p:to>
                                    </p:set>
                                    <p:animEffect transition="in" filter="wipe(left)">
                                      <p:cBhvr>
                                        <p:cTn id="75" dur="500"/>
                                        <p:tgtEl>
                                          <p:spTgt spid="72"/>
                                        </p:tgtEl>
                                      </p:cBhvr>
                                    </p:animEffect>
                                  </p:childTnLst>
                                </p:cTn>
                              </p:par>
                              <p:par>
                                <p:cTn id="76" presetID="10" presetClass="entr" presetSubtype="0" fill="hold" grpId="0" nodeType="withEffect">
                                  <p:stCondLst>
                                    <p:cond delay="1300"/>
                                  </p:stCondLst>
                                  <p:childTnLst>
                                    <p:set>
                                      <p:cBhvr>
                                        <p:cTn id="77" dur="1" fill="hold">
                                          <p:stCondLst>
                                            <p:cond delay="0"/>
                                          </p:stCondLst>
                                        </p:cTn>
                                        <p:tgtEl>
                                          <p:spTgt spid="70"/>
                                        </p:tgtEl>
                                        <p:attrNameLst>
                                          <p:attrName>style.visibility</p:attrName>
                                        </p:attrNameLst>
                                      </p:cBhvr>
                                      <p:to>
                                        <p:strVal val="visible"/>
                                      </p:to>
                                    </p:set>
                                    <p:animEffect transition="in" filter="fade">
                                      <p:cBhvr>
                                        <p:cTn id="78" dur="500"/>
                                        <p:tgtEl>
                                          <p:spTgt spid="70"/>
                                        </p:tgtEl>
                                      </p:cBhvr>
                                    </p:animEffect>
                                  </p:childTnLst>
                                </p:cTn>
                              </p:par>
                            </p:childTnLst>
                          </p:cTn>
                        </p:par>
                      </p:childTnLst>
                    </p:cTn>
                  </p:par>
                  <p:par>
                    <p:cTn id="79" fill="hold">
                      <p:stCondLst>
                        <p:cond delay="indefinite"/>
                      </p:stCondLst>
                      <p:childTnLst>
                        <p:par>
                          <p:cTn id="80" fill="hold">
                            <p:stCondLst>
                              <p:cond delay="0"/>
                            </p:stCondLst>
                            <p:childTnLst>
                              <p:par>
                                <p:cTn id="81" presetID="22" presetClass="entr" presetSubtype="8" fill="hold" grpId="0" nodeType="clickEffect">
                                  <p:stCondLst>
                                    <p:cond delay="0"/>
                                  </p:stCondLst>
                                  <p:childTnLst>
                                    <p:set>
                                      <p:cBhvr>
                                        <p:cTn id="82" dur="1" fill="hold">
                                          <p:stCondLst>
                                            <p:cond delay="0"/>
                                          </p:stCondLst>
                                        </p:cTn>
                                        <p:tgtEl>
                                          <p:spTgt spid="55"/>
                                        </p:tgtEl>
                                        <p:attrNameLst>
                                          <p:attrName>style.visibility</p:attrName>
                                        </p:attrNameLst>
                                      </p:cBhvr>
                                      <p:to>
                                        <p:strVal val="visible"/>
                                      </p:to>
                                    </p:set>
                                    <p:animEffect transition="in" filter="wipe(left)">
                                      <p:cBhvr>
                                        <p:cTn id="83" dur="800"/>
                                        <p:tgtEl>
                                          <p:spTgt spid="55"/>
                                        </p:tgtEl>
                                      </p:cBhvr>
                                    </p:animEffect>
                                  </p:childTnLst>
                                </p:cTn>
                              </p:par>
                              <p:par>
                                <p:cTn id="84" presetID="53" presetClass="entr" presetSubtype="16" fill="hold" grpId="0" nodeType="withEffect">
                                  <p:stCondLst>
                                    <p:cond delay="0"/>
                                  </p:stCondLst>
                                  <p:childTnLst>
                                    <p:set>
                                      <p:cBhvr>
                                        <p:cTn id="85" dur="1" fill="hold">
                                          <p:stCondLst>
                                            <p:cond delay="0"/>
                                          </p:stCondLst>
                                        </p:cTn>
                                        <p:tgtEl>
                                          <p:spTgt spid="53"/>
                                        </p:tgtEl>
                                        <p:attrNameLst>
                                          <p:attrName>style.visibility</p:attrName>
                                        </p:attrNameLst>
                                      </p:cBhvr>
                                      <p:to>
                                        <p:strVal val="visible"/>
                                      </p:to>
                                    </p:set>
                                    <p:anim calcmode="lin" valueType="num">
                                      <p:cBhvr>
                                        <p:cTn id="86" dur="500" fill="hold"/>
                                        <p:tgtEl>
                                          <p:spTgt spid="53"/>
                                        </p:tgtEl>
                                        <p:attrNameLst>
                                          <p:attrName>ppt_w</p:attrName>
                                        </p:attrNameLst>
                                      </p:cBhvr>
                                      <p:tavLst>
                                        <p:tav tm="0">
                                          <p:val>
                                            <p:fltVal val="0"/>
                                          </p:val>
                                        </p:tav>
                                        <p:tav tm="100000">
                                          <p:val>
                                            <p:strVal val="#ppt_w"/>
                                          </p:val>
                                        </p:tav>
                                      </p:tavLst>
                                    </p:anim>
                                    <p:anim calcmode="lin" valueType="num">
                                      <p:cBhvr>
                                        <p:cTn id="87" dur="500" fill="hold"/>
                                        <p:tgtEl>
                                          <p:spTgt spid="53"/>
                                        </p:tgtEl>
                                        <p:attrNameLst>
                                          <p:attrName>ppt_h</p:attrName>
                                        </p:attrNameLst>
                                      </p:cBhvr>
                                      <p:tavLst>
                                        <p:tav tm="0">
                                          <p:val>
                                            <p:fltVal val="0"/>
                                          </p:val>
                                        </p:tav>
                                        <p:tav tm="100000">
                                          <p:val>
                                            <p:strVal val="#ppt_h"/>
                                          </p:val>
                                        </p:tav>
                                      </p:tavLst>
                                    </p:anim>
                                    <p:animEffect transition="in" filter="fade">
                                      <p:cBhvr>
                                        <p:cTn id="88" dur="500"/>
                                        <p:tgtEl>
                                          <p:spTgt spid="53"/>
                                        </p:tgtEl>
                                      </p:cBhvr>
                                    </p:animEffect>
                                  </p:childTnLst>
                                </p:cTn>
                              </p:par>
                              <p:par>
                                <p:cTn id="89" presetID="10" presetClass="entr" presetSubtype="0" fill="hold" grpId="0" nodeType="withEffect">
                                  <p:stCondLst>
                                    <p:cond delay="700"/>
                                  </p:stCondLst>
                                  <p:childTnLst>
                                    <p:set>
                                      <p:cBhvr>
                                        <p:cTn id="90" dur="1" fill="hold">
                                          <p:stCondLst>
                                            <p:cond delay="0"/>
                                          </p:stCondLst>
                                        </p:cTn>
                                        <p:tgtEl>
                                          <p:spTgt spid="68"/>
                                        </p:tgtEl>
                                        <p:attrNameLst>
                                          <p:attrName>style.visibility</p:attrName>
                                        </p:attrNameLst>
                                      </p:cBhvr>
                                      <p:to>
                                        <p:strVal val="visible"/>
                                      </p:to>
                                    </p:set>
                                    <p:animEffect transition="in" filter="fade">
                                      <p:cBhvr>
                                        <p:cTn id="91" dur="500"/>
                                        <p:tgtEl>
                                          <p:spTgt spid="68"/>
                                        </p:tgtEl>
                                      </p:cBhvr>
                                    </p:animEffect>
                                  </p:childTnLst>
                                </p:cTn>
                              </p:par>
                              <p:par>
                                <p:cTn id="92" presetID="22" presetClass="entr" presetSubtype="8" fill="hold" nodeType="withEffect">
                                  <p:stCondLst>
                                    <p:cond delay="1000"/>
                                  </p:stCondLst>
                                  <p:childTnLst>
                                    <p:set>
                                      <p:cBhvr>
                                        <p:cTn id="93" dur="1" fill="hold">
                                          <p:stCondLst>
                                            <p:cond delay="0"/>
                                          </p:stCondLst>
                                        </p:cTn>
                                        <p:tgtEl>
                                          <p:spTgt spid="69"/>
                                        </p:tgtEl>
                                        <p:attrNameLst>
                                          <p:attrName>style.visibility</p:attrName>
                                        </p:attrNameLst>
                                      </p:cBhvr>
                                      <p:to>
                                        <p:strVal val="visible"/>
                                      </p:to>
                                    </p:set>
                                    <p:animEffect transition="in" filter="wipe(left)">
                                      <p:cBhvr>
                                        <p:cTn id="94" dur="500"/>
                                        <p:tgtEl>
                                          <p:spTgt spid="69"/>
                                        </p:tgtEl>
                                      </p:cBhvr>
                                    </p:animEffect>
                                  </p:childTnLst>
                                </p:cTn>
                              </p:par>
                              <p:par>
                                <p:cTn id="95" presetID="10" presetClass="entr" presetSubtype="0" fill="hold" grpId="0" nodeType="withEffect">
                                  <p:stCondLst>
                                    <p:cond delay="1300"/>
                                  </p:stCondLst>
                                  <p:childTnLst>
                                    <p:set>
                                      <p:cBhvr>
                                        <p:cTn id="96" dur="1" fill="hold">
                                          <p:stCondLst>
                                            <p:cond delay="0"/>
                                          </p:stCondLst>
                                        </p:cTn>
                                        <p:tgtEl>
                                          <p:spTgt spid="67"/>
                                        </p:tgtEl>
                                        <p:attrNameLst>
                                          <p:attrName>style.visibility</p:attrName>
                                        </p:attrNameLst>
                                      </p:cBhvr>
                                      <p:to>
                                        <p:strVal val="visible"/>
                                      </p:to>
                                    </p:set>
                                    <p:animEffect transition="in" filter="fade">
                                      <p:cBhvr>
                                        <p:cTn id="97"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P spid="51" grpId="0" animBg="1"/>
      <p:bldP spid="52" grpId="0" animBg="1"/>
      <p:bldP spid="53" grpId="0" animBg="1"/>
      <p:bldP spid="46" grpId="0" animBg="1"/>
      <p:bldP spid="54" grpId="0" animBg="1"/>
      <p:bldP spid="55" grpId="0" animBg="1"/>
      <p:bldP spid="56" grpId="0" animBg="1"/>
      <p:bldP spid="57" grpId="0" animBg="1"/>
      <p:bldP spid="58" grpId="0"/>
      <p:bldP spid="59" grpId="0"/>
      <p:bldP spid="61" grpId="0"/>
      <p:bldP spid="62" grpId="0"/>
      <p:bldP spid="64" grpId="0"/>
      <p:bldP spid="65" grpId="0"/>
      <p:bldP spid="67" grpId="0"/>
      <p:bldP spid="68" grpId="0"/>
      <p:bldP spid="70" grpId="0"/>
      <p:bldP spid="71" grpId="0"/>
      <p:bldP spid="7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2A617500-233D-4CCC-A3D3-B6F527A657EB}"/>
              </a:ext>
            </a:extLst>
          </p:cNvPr>
          <p:cNvSpPr/>
          <p:nvPr/>
        </p:nvSpPr>
        <p:spPr>
          <a:xfrm>
            <a:off x="873596" y="674817"/>
            <a:ext cx="8082084" cy="4315675"/>
          </a:xfrm>
          <a:prstGeom prst="roundRect">
            <a:avLst>
              <a:gd name="adj" fmla="val 1236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61"/>
          </a:p>
        </p:txBody>
      </p:sp>
      <p:sp>
        <p:nvSpPr>
          <p:cNvPr id="12" name="Rectangle: Rounded Corners 11">
            <a:extLst>
              <a:ext uri="{FF2B5EF4-FFF2-40B4-BE49-F238E27FC236}">
                <a16:creationId xmlns:a16="http://schemas.microsoft.com/office/drawing/2014/main" id="{AF8E12C1-6FCE-48C5-BCFB-CDECE26FF83C}"/>
              </a:ext>
            </a:extLst>
          </p:cNvPr>
          <p:cNvSpPr/>
          <p:nvPr/>
        </p:nvSpPr>
        <p:spPr>
          <a:xfrm>
            <a:off x="9300935" y="682663"/>
            <a:ext cx="8082083" cy="4307828"/>
          </a:xfrm>
          <a:prstGeom prst="roundRect">
            <a:avLst>
              <a:gd name="adj" fmla="val 12366"/>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61"/>
          </a:p>
        </p:txBody>
      </p:sp>
      <p:sp>
        <p:nvSpPr>
          <p:cNvPr id="33" name="Callout Text" hidden="1">
            <a:extLst>
              <a:ext uri="{FF2B5EF4-FFF2-40B4-BE49-F238E27FC236}">
                <a16:creationId xmlns:a16="http://schemas.microsoft.com/office/drawing/2014/main" id="{B6F959A3-D223-477B-8394-88BD02F24913}"/>
              </a:ext>
            </a:extLst>
          </p:cNvPr>
          <p:cNvSpPr/>
          <p:nvPr/>
        </p:nvSpPr>
        <p:spPr>
          <a:xfrm>
            <a:off x="3244084" y="5584247"/>
            <a:ext cx="6419391" cy="3439439"/>
          </a:xfrm>
          <a:prstGeom prst="wedgeRectCallout">
            <a:avLst>
              <a:gd name="adj1" fmla="val 45993"/>
              <a:gd name="adj2" fmla="val -84721"/>
            </a:avLst>
          </a:prstGeom>
          <a:solidFill>
            <a:schemeClr val="bg1">
              <a:alpha val="8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935" b="1" dirty="0">
                <a:solidFill>
                  <a:schemeClr val="accent1"/>
                </a:solidFill>
              </a:rPr>
              <a:t>NOTE: </a:t>
            </a:r>
            <a:r>
              <a:rPr lang="en-US" sz="2935" b="1" dirty="0">
                <a:solidFill>
                  <a:schemeClr val="tx1"/>
                </a:solidFill>
              </a:rPr>
              <a:t>You can change/edit all of the text in this presentation. Simply double click in the text box and start typing. Don’t forget to stretch the box if you need more room from left to right.</a:t>
            </a:r>
            <a:br>
              <a:rPr lang="en-US" sz="2935" b="1" dirty="0">
                <a:solidFill>
                  <a:schemeClr val="tx1"/>
                </a:solidFill>
              </a:rPr>
            </a:br>
            <a:r>
              <a:rPr lang="en-US" sz="2935" b="1" dirty="0">
                <a:solidFill>
                  <a:schemeClr val="tx1"/>
                </a:solidFill>
              </a:rPr>
              <a:t>Or the text will drop to the next line, which is fine too </a:t>
            </a:r>
            <a:r>
              <a:rPr lang="en-US" sz="2935" b="1" dirty="0">
                <a:solidFill>
                  <a:schemeClr val="tx1"/>
                </a:solidFill>
                <a:sym typeface="Wingdings" panose="05000000000000000000" pitchFamily="2" charset="2"/>
              </a:rPr>
              <a:t></a:t>
            </a:r>
            <a:endParaRPr lang="en-US" sz="2935" b="1" dirty="0">
              <a:solidFill>
                <a:schemeClr val="tx1"/>
              </a:solidFill>
            </a:endParaRPr>
          </a:p>
        </p:txBody>
      </p:sp>
      <p:sp>
        <p:nvSpPr>
          <p:cNvPr id="13" name="Rectangle: Rounded Corners 12">
            <a:extLst>
              <a:ext uri="{FF2B5EF4-FFF2-40B4-BE49-F238E27FC236}">
                <a16:creationId xmlns:a16="http://schemas.microsoft.com/office/drawing/2014/main" id="{365FD2D6-BC24-448B-BF85-C687CD22B15D}"/>
              </a:ext>
            </a:extLst>
          </p:cNvPr>
          <p:cNvSpPr/>
          <p:nvPr/>
        </p:nvSpPr>
        <p:spPr>
          <a:xfrm>
            <a:off x="897136" y="5320053"/>
            <a:ext cx="8082084" cy="4339214"/>
          </a:xfrm>
          <a:prstGeom prst="roundRect">
            <a:avLst>
              <a:gd name="adj" fmla="val 12366"/>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452" tIns="44726" rIns="89452" bIns="44726" numCol="1" spcCol="0" rtlCol="0" fromWordArt="0" anchor="ctr" anchorCtr="0" forceAA="0" compatLnSpc="1">
            <a:prstTxWarp prst="textNoShape">
              <a:avLst/>
            </a:prstTxWarp>
            <a:noAutofit/>
          </a:bodyPr>
          <a:lstStyle/>
          <a:p>
            <a:pPr algn="ctr"/>
            <a:endParaRPr lang="en-US" sz="1761"/>
          </a:p>
        </p:txBody>
      </p:sp>
      <p:sp>
        <p:nvSpPr>
          <p:cNvPr id="15" name="Rectangle: Rounded Corners 14">
            <a:extLst>
              <a:ext uri="{FF2B5EF4-FFF2-40B4-BE49-F238E27FC236}">
                <a16:creationId xmlns:a16="http://schemas.microsoft.com/office/drawing/2014/main" id="{61DD44C9-EB79-4441-9E8E-FEC9D302EE8B}"/>
              </a:ext>
            </a:extLst>
          </p:cNvPr>
          <p:cNvSpPr/>
          <p:nvPr/>
        </p:nvSpPr>
        <p:spPr>
          <a:xfrm>
            <a:off x="9324475" y="5304357"/>
            <a:ext cx="8082083" cy="4362754"/>
          </a:xfrm>
          <a:prstGeom prst="roundRect">
            <a:avLst>
              <a:gd name="adj" fmla="val 12366"/>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452" tIns="44726" rIns="89452" bIns="44726" numCol="1" spcCol="0" rtlCol="0" fromWordArt="0" anchor="ctr" anchorCtr="0" forceAA="0" compatLnSpc="1">
            <a:prstTxWarp prst="textNoShape">
              <a:avLst/>
            </a:prstTxWarp>
            <a:noAutofit/>
          </a:bodyPr>
          <a:lstStyle/>
          <a:p>
            <a:pPr algn="ctr"/>
            <a:endParaRPr lang="en-US" sz="1761"/>
          </a:p>
        </p:txBody>
      </p:sp>
      <p:grpSp>
        <p:nvGrpSpPr>
          <p:cNvPr id="70" name="graph">
            <a:extLst>
              <a:ext uri="{FF2B5EF4-FFF2-40B4-BE49-F238E27FC236}">
                <a16:creationId xmlns:a16="http://schemas.microsoft.com/office/drawing/2014/main" id="{E0F50038-3FE1-4FEF-ADCD-9CA147CD64EA}"/>
              </a:ext>
            </a:extLst>
          </p:cNvPr>
          <p:cNvGrpSpPr>
            <a:grpSpLocks noChangeAspect="1"/>
          </p:cNvGrpSpPr>
          <p:nvPr/>
        </p:nvGrpSpPr>
        <p:grpSpPr bwMode="auto">
          <a:xfrm>
            <a:off x="7363658" y="2614755"/>
            <a:ext cx="1354487" cy="910614"/>
            <a:chOff x="3489" y="3336"/>
            <a:chExt cx="1007" cy="677"/>
          </a:xfrm>
        </p:grpSpPr>
        <p:sp>
          <p:nvSpPr>
            <p:cNvPr id="71" name="Freeform 111">
              <a:extLst>
                <a:ext uri="{FF2B5EF4-FFF2-40B4-BE49-F238E27FC236}">
                  <a16:creationId xmlns:a16="http://schemas.microsoft.com/office/drawing/2014/main" id="{B0E93691-21BD-49F3-BC4A-AAB01D6EDD9B}"/>
                </a:ext>
              </a:extLst>
            </p:cNvPr>
            <p:cNvSpPr>
              <a:spLocks/>
            </p:cNvSpPr>
            <p:nvPr/>
          </p:nvSpPr>
          <p:spPr bwMode="auto">
            <a:xfrm>
              <a:off x="3489" y="3968"/>
              <a:ext cx="1007" cy="45"/>
            </a:xfrm>
            <a:custGeom>
              <a:avLst/>
              <a:gdLst>
                <a:gd name="T0" fmla="*/ 13 w 807"/>
                <a:gd name="T1" fmla="*/ 36 h 36"/>
                <a:gd name="T2" fmla="*/ 0 w 807"/>
                <a:gd name="T3" fmla="*/ 18 h 36"/>
                <a:gd name="T4" fmla="*/ 13 w 807"/>
                <a:gd name="T5" fmla="*/ 0 h 36"/>
                <a:gd name="T6" fmla="*/ 794 w 807"/>
                <a:gd name="T7" fmla="*/ 0 h 36"/>
                <a:gd name="T8" fmla="*/ 807 w 807"/>
                <a:gd name="T9" fmla="*/ 18 h 36"/>
                <a:gd name="T10" fmla="*/ 794 w 807"/>
                <a:gd name="T11" fmla="*/ 36 h 36"/>
                <a:gd name="T12" fmla="*/ 13 w 807"/>
                <a:gd name="T13" fmla="*/ 36 h 36"/>
              </a:gdLst>
              <a:ahLst/>
              <a:cxnLst>
                <a:cxn ang="0">
                  <a:pos x="T0" y="T1"/>
                </a:cxn>
                <a:cxn ang="0">
                  <a:pos x="T2" y="T3"/>
                </a:cxn>
                <a:cxn ang="0">
                  <a:pos x="T4" y="T5"/>
                </a:cxn>
                <a:cxn ang="0">
                  <a:pos x="T6" y="T7"/>
                </a:cxn>
                <a:cxn ang="0">
                  <a:pos x="T8" y="T9"/>
                </a:cxn>
                <a:cxn ang="0">
                  <a:pos x="T10" y="T11"/>
                </a:cxn>
                <a:cxn ang="0">
                  <a:pos x="T12" y="T13"/>
                </a:cxn>
              </a:cxnLst>
              <a:rect l="0" t="0" r="r" b="b"/>
              <a:pathLst>
                <a:path w="807" h="36">
                  <a:moveTo>
                    <a:pt x="13" y="36"/>
                  </a:moveTo>
                  <a:cubicBezTo>
                    <a:pt x="6" y="36"/>
                    <a:pt x="0" y="27"/>
                    <a:pt x="0" y="18"/>
                  </a:cubicBezTo>
                  <a:cubicBezTo>
                    <a:pt x="0" y="8"/>
                    <a:pt x="6" y="0"/>
                    <a:pt x="13" y="0"/>
                  </a:cubicBezTo>
                  <a:cubicBezTo>
                    <a:pt x="794" y="0"/>
                    <a:pt x="794" y="0"/>
                    <a:pt x="794" y="0"/>
                  </a:cubicBezTo>
                  <a:cubicBezTo>
                    <a:pt x="801" y="0"/>
                    <a:pt x="807" y="8"/>
                    <a:pt x="807" y="18"/>
                  </a:cubicBezTo>
                  <a:cubicBezTo>
                    <a:pt x="807" y="27"/>
                    <a:pt x="801" y="36"/>
                    <a:pt x="794" y="36"/>
                  </a:cubicBezTo>
                  <a:lnTo>
                    <a:pt x="13" y="36"/>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72" name="Rectangle 112">
              <a:extLst>
                <a:ext uri="{FF2B5EF4-FFF2-40B4-BE49-F238E27FC236}">
                  <a16:creationId xmlns:a16="http://schemas.microsoft.com/office/drawing/2014/main" id="{9F13A556-F234-432A-9FDD-4AB43B4F9CE2}"/>
                </a:ext>
              </a:extLst>
            </p:cNvPr>
            <p:cNvSpPr>
              <a:spLocks noChangeArrowheads="1"/>
            </p:cNvSpPr>
            <p:nvPr/>
          </p:nvSpPr>
          <p:spPr bwMode="auto">
            <a:xfrm>
              <a:off x="3760" y="3443"/>
              <a:ext cx="115" cy="486"/>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73" name="Rectangle 113">
              <a:extLst>
                <a:ext uri="{FF2B5EF4-FFF2-40B4-BE49-F238E27FC236}">
                  <a16:creationId xmlns:a16="http://schemas.microsoft.com/office/drawing/2014/main" id="{55AD0FC7-FD17-4BA6-A7DC-871D3A695B25}"/>
                </a:ext>
              </a:extLst>
            </p:cNvPr>
            <p:cNvSpPr>
              <a:spLocks noChangeArrowheads="1"/>
            </p:cNvSpPr>
            <p:nvPr/>
          </p:nvSpPr>
          <p:spPr bwMode="auto">
            <a:xfrm>
              <a:off x="3585" y="3694"/>
              <a:ext cx="115" cy="23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74" name="Rectangle 114">
              <a:extLst>
                <a:ext uri="{FF2B5EF4-FFF2-40B4-BE49-F238E27FC236}">
                  <a16:creationId xmlns:a16="http://schemas.microsoft.com/office/drawing/2014/main" id="{6C56124F-A344-4EC0-A2D5-F96D87FF988B}"/>
                </a:ext>
              </a:extLst>
            </p:cNvPr>
            <p:cNvSpPr>
              <a:spLocks noChangeArrowheads="1"/>
            </p:cNvSpPr>
            <p:nvPr/>
          </p:nvSpPr>
          <p:spPr bwMode="auto">
            <a:xfrm>
              <a:off x="3933" y="3336"/>
              <a:ext cx="115" cy="59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75" name="Rectangle 115">
              <a:extLst>
                <a:ext uri="{FF2B5EF4-FFF2-40B4-BE49-F238E27FC236}">
                  <a16:creationId xmlns:a16="http://schemas.microsoft.com/office/drawing/2014/main" id="{A8AE18AF-4255-40D9-A5E6-77B17AD02284}"/>
                </a:ext>
              </a:extLst>
            </p:cNvPr>
            <p:cNvSpPr>
              <a:spLocks noChangeArrowheads="1"/>
            </p:cNvSpPr>
            <p:nvPr/>
          </p:nvSpPr>
          <p:spPr bwMode="auto">
            <a:xfrm>
              <a:off x="4111" y="3546"/>
              <a:ext cx="114" cy="38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76" name="Rectangle 116">
              <a:extLst>
                <a:ext uri="{FF2B5EF4-FFF2-40B4-BE49-F238E27FC236}">
                  <a16:creationId xmlns:a16="http://schemas.microsoft.com/office/drawing/2014/main" id="{F52D68E6-76C2-4A75-9DFD-B22E70AA4919}"/>
                </a:ext>
              </a:extLst>
            </p:cNvPr>
            <p:cNvSpPr>
              <a:spLocks noChangeArrowheads="1"/>
            </p:cNvSpPr>
            <p:nvPr/>
          </p:nvSpPr>
          <p:spPr bwMode="auto">
            <a:xfrm>
              <a:off x="4285" y="3625"/>
              <a:ext cx="115" cy="304"/>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grpSp>
      <p:grpSp>
        <p:nvGrpSpPr>
          <p:cNvPr id="77" name="computer mouse">
            <a:extLst>
              <a:ext uri="{FF2B5EF4-FFF2-40B4-BE49-F238E27FC236}">
                <a16:creationId xmlns:a16="http://schemas.microsoft.com/office/drawing/2014/main" id="{8136D97E-21C1-488E-B283-72D71FBDD61A}"/>
              </a:ext>
            </a:extLst>
          </p:cNvPr>
          <p:cNvGrpSpPr>
            <a:grpSpLocks noChangeAspect="1"/>
          </p:cNvGrpSpPr>
          <p:nvPr/>
        </p:nvGrpSpPr>
        <p:grpSpPr bwMode="auto">
          <a:xfrm rot="5400000">
            <a:off x="1355711" y="1373951"/>
            <a:ext cx="545078" cy="1143479"/>
            <a:chOff x="3036" y="1941"/>
            <a:chExt cx="1196" cy="2509"/>
          </a:xfrm>
        </p:grpSpPr>
        <p:sp>
          <p:nvSpPr>
            <p:cNvPr id="78" name="Freeform 100">
              <a:extLst>
                <a:ext uri="{FF2B5EF4-FFF2-40B4-BE49-F238E27FC236}">
                  <a16:creationId xmlns:a16="http://schemas.microsoft.com/office/drawing/2014/main" id="{4EF6A8B8-29AC-46E2-B13F-AF4137BD06E6}"/>
                </a:ext>
              </a:extLst>
            </p:cNvPr>
            <p:cNvSpPr>
              <a:spLocks/>
            </p:cNvSpPr>
            <p:nvPr/>
          </p:nvSpPr>
          <p:spPr bwMode="auto">
            <a:xfrm>
              <a:off x="3654" y="2676"/>
              <a:ext cx="563" cy="826"/>
            </a:xfrm>
            <a:custGeom>
              <a:avLst/>
              <a:gdLst>
                <a:gd name="T0" fmla="*/ 59 w 237"/>
                <a:gd name="T1" fmla="*/ 211 h 349"/>
                <a:gd name="T2" fmla="*/ 3 w 237"/>
                <a:gd name="T3" fmla="*/ 295 h 349"/>
                <a:gd name="T4" fmla="*/ 4 w 237"/>
                <a:gd name="T5" fmla="*/ 349 h 349"/>
                <a:gd name="T6" fmla="*/ 237 w 237"/>
                <a:gd name="T7" fmla="*/ 349 h 349"/>
                <a:gd name="T8" fmla="*/ 153 w 237"/>
                <a:gd name="T9" fmla="*/ 111 h 349"/>
                <a:gd name="T10" fmla="*/ 1 w 237"/>
                <a:gd name="T11" fmla="*/ 0 h 349"/>
                <a:gd name="T12" fmla="*/ 0 w 237"/>
                <a:gd name="T13" fmla="*/ 112 h 349"/>
                <a:gd name="T14" fmla="*/ 59 w 237"/>
                <a:gd name="T15" fmla="*/ 211 h 3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7" h="349">
                  <a:moveTo>
                    <a:pt x="59" y="211"/>
                  </a:moveTo>
                  <a:cubicBezTo>
                    <a:pt x="59" y="250"/>
                    <a:pt x="40" y="284"/>
                    <a:pt x="3" y="295"/>
                  </a:cubicBezTo>
                  <a:cubicBezTo>
                    <a:pt x="4" y="349"/>
                    <a:pt x="4" y="349"/>
                    <a:pt x="4" y="349"/>
                  </a:cubicBezTo>
                  <a:cubicBezTo>
                    <a:pt x="237" y="349"/>
                    <a:pt x="237" y="349"/>
                    <a:pt x="237" y="349"/>
                  </a:cubicBezTo>
                  <a:cubicBezTo>
                    <a:pt x="226" y="261"/>
                    <a:pt x="196" y="175"/>
                    <a:pt x="153" y="111"/>
                  </a:cubicBezTo>
                  <a:cubicBezTo>
                    <a:pt x="112" y="48"/>
                    <a:pt x="54" y="8"/>
                    <a:pt x="1" y="0"/>
                  </a:cubicBezTo>
                  <a:cubicBezTo>
                    <a:pt x="0" y="112"/>
                    <a:pt x="0" y="112"/>
                    <a:pt x="0" y="112"/>
                  </a:cubicBezTo>
                  <a:cubicBezTo>
                    <a:pt x="36" y="123"/>
                    <a:pt x="59" y="164"/>
                    <a:pt x="59" y="21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79" name="Freeform 101">
              <a:extLst>
                <a:ext uri="{FF2B5EF4-FFF2-40B4-BE49-F238E27FC236}">
                  <a16:creationId xmlns:a16="http://schemas.microsoft.com/office/drawing/2014/main" id="{EEAD9CE5-D8FA-4703-B5EA-AB2D13786E1A}"/>
                </a:ext>
              </a:extLst>
            </p:cNvPr>
            <p:cNvSpPr>
              <a:spLocks/>
            </p:cNvSpPr>
            <p:nvPr/>
          </p:nvSpPr>
          <p:spPr bwMode="auto">
            <a:xfrm>
              <a:off x="3036" y="3557"/>
              <a:ext cx="1196" cy="893"/>
            </a:xfrm>
            <a:custGeom>
              <a:avLst/>
              <a:gdLst>
                <a:gd name="T0" fmla="*/ 1 w 503"/>
                <a:gd name="T1" fmla="*/ 0 h 377"/>
                <a:gd name="T2" fmla="*/ 0 w 503"/>
                <a:gd name="T3" fmla="*/ 34 h 377"/>
                <a:gd name="T4" fmla="*/ 75 w 503"/>
                <a:gd name="T5" fmla="*/ 283 h 377"/>
                <a:gd name="T6" fmla="*/ 252 w 503"/>
                <a:gd name="T7" fmla="*/ 377 h 377"/>
                <a:gd name="T8" fmla="*/ 428 w 503"/>
                <a:gd name="T9" fmla="*/ 283 h 377"/>
                <a:gd name="T10" fmla="*/ 503 w 503"/>
                <a:gd name="T11" fmla="*/ 34 h 377"/>
                <a:gd name="T12" fmla="*/ 502 w 503"/>
                <a:gd name="T13" fmla="*/ 0 h 377"/>
                <a:gd name="T14" fmla="*/ 1 w 503"/>
                <a:gd name="T15" fmla="*/ 0 h 3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3" h="377">
                  <a:moveTo>
                    <a:pt x="1" y="0"/>
                  </a:moveTo>
                  <a:cubicBezTo>
                    <a:pt x="0" y="11"/>
                    <a:pt x="0" y="22"/>
                    <a:pt x="0" y="34"/>
                  </a:cubicBezTo>
                  <a:cubicBezTo>
                    <a:pt x="0" y="137"/>
                    <a:pt x="29" y="223"/>
                    <a:pt x="75" y="283"/>
                  </a:cubicBezTo>
                  <a:cubicBezTo>
                    <a:pt x="121" y="343"/>
                    <a:pt x="183" y="377"/>
                    <a:pt x="252" y="377"/>
                  </a:cubicBezTo>
                  <a:cubicBezTo>
                    <a:pt x="320" y="377"/>
                    <a:pt x="382" y="343"/>
                    <a:pt x="428" y="283"/>
                  </a:cubicBezTo>
                  <a:cubicBezTo>
                    <a:pt x="474" y="223"/>
                    <a:pt x="503" y="137"/>
                    <a:pt x="503" y="34"/>
                  </a:cubicBezTo>
                  <a:cubicBezTo>
                    <a:pt x="503" y="22"/>
                    <a:pt x="503" y="11"/>
                    <a:pt x="502" y="0"/>
                  </a:cubicBezTo>
                  <a:lnTo>
                    <a:pt x="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80" name="Freeform 102">
              <a:extLst>
                <a:ext uri="{FF2B5EF4-FFF2-40B4-BE49-F238E27FC236}">
                  <a16:creationId xmlns:a16="http://schemas.microsoft.com/office/drawing/2014/main" id="{1219489F-5663-4125-957B-5F7DC8E69CA3}"/>
                </a:ext>
              </a:extLst>
            </p:cNvPr>
            <p:cNvSpPr>
              <a:spLocks/>
            </p:cNvSpPr>
            <p:nvPr/>
          </p:nvSpPr>
          <p:spPr bwMode="auto">
            <a:xfrm>
              <a:off x="3043" y="2676"/>
              <a:ext cx="561" cy="826"/>
            </a:xfrm>
            <a:custGeom>
              <a:avLst/>
              <a:gdLst>
                <a:gd name="T0" fmla="*/ 177 w 236"/>
                <a:gd name="T1" fmla="*/ 211 h 349"/>
                <a:gd name="T2" fmla="*/ 234 w 236"/>
                <a:gd name="T3" fmla="*/ 112 h 349"/>
                <a:gd name="T4" fmla="*/ 233 w 236"/>
                <a:gd name="T5" fmla="*/ 0 h 349"/>
                <a:gd name="T6" fmla="*/ 84 w 236"/>
                <a:gd name="T7" fmla="*/ 112 h 349"/>
                <a:gd name="T8" fmla="*/ 0 w 236"/>
                <a:gd name="T9" fmla="*/ 349 h 349"/>
                <a:gd name="T10" fmla="*/ 235 w 236"/>
                <a:gd name="T11" fmla="*/ 349 h 349"/>
                <a:gd name="T12" fmla="*/ 236 w 236"/>
                <a:gd name="T13" fmla="*/ 294 h 349"/>
                <a:gd name="T14" fmla="*/ 177 w 236"/>
                <a:gd name="T15" fmla="*/ 211 h 3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6" h="349">
                  <a:moveTo>
                    <a:pt x="177" y="211"/>
                  </a:moveTo>
                  <a:cubicBezTo>
                    <a:pt x="177" y="177"/>
                    <a:pt x="189" y="123"/>
                    <a:pt x="234" y="112"/>
                  </a:cubicBezTo>
                  <a:cubicBezTo>
                    <a:pt x="233" y="0"/>
                    <a:pt x="233" y="0"/>
                    <a:pt x="233" y="0"/>
                  </a:cubicBezTo>
                  <a:cubicBezTo>
                    <a:pt x="181" y="9"/>
                    <a:pt x="124" y="50"/>
                    <a:pt x="84" y="112"/>
                  </a:cubicBezTo>
                  <a:cubicBezTo>
                    <a:pt x="41" y="176"/>
                    <a:pt x="11" y="262"/>
                    <a:pt x="0" y="349"/>
                  </a:cubicBezTo>
                  <a:cubicBezTo>
                    <a:pt x="235" y="349"/>
                    <a:pt x="235" y="349"/>
                    <a:pt x="235" y="349"/>
                  </a:cubicBezTo>
                  <a:cubicBezTo>
                    <a:pt x="236" y="294"/>
                    <a:pt x="236" y="294"/>
                    <a:pt x="236" y="294"/>
                  </a:cubicBezTo>
                  <a:cubicBezTo>
                    <a:pt x="196" y="284"/>
                    <a:pt x="177" y="250"/>
                    <a:pt x="177" y="21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81" name="Freeform 103">
              <a:extLst>
                <a:ext uri="{FF2B5EF4-FFF2-40B4-BE49-F238E27FC236}">
                  <a16:creationId xmlns:a16="http://schemas.microsoft.com/office/drawing/2014/main" id="{17BDDDB4-F402-492A-9D56-59A4B6987675}"/>
                </a:ext>
              </a:extLst>
            </p:cNvPr>
            <p:cNvSpPr>
              <a:spLocks/>
            </p:cNvSpPr>
            <p:nvPr/>
          </p:nvSpPr>
          <p:spPr bwMode="auto">
            <a:xfrm>
              <a:off x="3511" y="1941"/>
              <a:ext cx="716" cy="732"/>
            </a:xfrm>
            <a:custGeom>
              <a:avLst/>
              <a:gdLst>
                <a:gd name="T0" fmla="*/ 61 w 301"/>
                <a:gd name="T1" fmla="*/ 219 h 309"/>
                <a:gd name="T2" fmla="*/ 39 w 301"/>
                <a:gd name="T3" fmla="*/ 292 h 309"/>
                <a:gd name="T4" fmla="*/ 40 w 301"/>
                <a:gd name="T5" fmla="*/ 308 h 309"/>
                <a:gd name="T6" fmla="*/ 64 w 301"/>
                <a:gd name="T7" fmla="*/ 305 h 309"/>
                <a:gd name="T8" fmla="*/ 88 w 301"/>
                <a:gd name="T9" fmla="*/ 215 h 309"/>
                <a:gd name="T10" fmla="*/ 28 w 301"/>
                <a:gd name="T11" fmla="*/ 100 h 309"/>
                <a:gd name="T12" fmla="*/ 79 w 301"/>
                <a:gd name="T13" fmla="*/ 35 h 309"/>
                <a:gd name="T14" fmla="*/ 191 w 301"/>
                <a:gd name="T15" fmla="*/ 82 h 309"/>
                <a:gd name="T16" fmla="*/ 281 w 301"/>
                <a:gd name="T17" fmla="*/ 96 h 309"/>
                <a:gd name="T18" fmla="*/ 300 w 301"/>
                <a:gd name="T19" fmla="*/ 84 h 309"/>
                <a:gd name="T20" fmla="*/ 286 w 301"/>
                <a:gd name="T21" fmla="*/ 70 h 309"/>
                <a:gd name="T22" fmla="*/ 206 w 301"/>
                <a:gd name="T23" fmla="*/ 63 h 309"/>
                <a:gd name="T24" fmla="*/ 71 w 301"/>
                <a:gd name="T25" fmla="*/ 14 h 309"/>
                <a:gd name="T26" fmla="*/ 2 w 301"/>
                <a:gd name="T27" fmla="*/ 99 h 309"/>
                <a:gd name="T28" fmla="*/ 61 w 301"/>
                <a:gd name="T29" fmla="*/ 219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01" h="309">
                  <a:moveTo>
                    <a:pt x="61" y="219"/>
                  </a:moveTo>
                  <a:cubicBezTo>
                    <a:pt x="64" y="252"/>
                    <a:pt x="60" y="258"/>
                    <a:pt x="39" y="292"/>
                  </a:cubicBezTo>
                  <a:cubicBezTo>
                    <a:pt x="35" y="298"/>
                    <a:pt x="26" y="309"/>
                    <a:pt x="40" y="308"/>
                  </a:cubicBezTo>
                  <a:cubicBezTo>
                    <a:pt x="40" y="308"/>
                    <a:pt x="60" y="309"/>
                    <a:pt x="64" y="305"/>
                  </a:cubicBezTo>
                  <a:cubicBezTo>
                    <a:pt x="81" y="290"/>
                    <a:pt x="92" y="253"/>
                    <a:pt x="88" y="215"/>
                  </a:cubicBezTo>
                  <a:cubicBezTo>
                    <a:pt x="84" y="175"/>
                    <a:pt x="29" y="159"/>
                    <a:pt x="28" y="100"/>
                  </a:cubicBezTo>
                  <a:cubicBezTo>
                    <a:pt x="28" y="73"/>
                    <a:pt x="49" y="41"/>
                    <a:pt x="79" y="35"/>
                  </a:cubicBezTo>
                  <a:cubicBezTo>
                    <a:pt x="126" y="25"/>
                    <a:pt x="150" y="55"/>
                    <a:pt x="191" y="82"/>
                  </a:cubicBezTo>
                  <a:cubicBezTo>
                    <a:pt x="223" y="103"/>
                    <a:pt x="262" y="96"/>
                    <a:pt x="281" y="96"/>
                  </a:cubicBezTo>
                  <a:cubicBezTo>
                    <a:pt x="291" y="96"/>
                    <a:pt x="300" y="93"/>
                    <a:pt x="300" y="84"/>
                  </a:cubicBezTo>
                  <a:cubicBezTo>
                    <a:pt x="301" y="76"/>
                    <a:pt x="293" y="71"/>
                    <a:pt x="286" y="70"/>
                  </a:cubicBezTo>
                  <a:cubicBezTo>
                    <a:pt x="278" y="69"/>
                    <a:pt x="228" y="79"/>
                    <a:pt x="206" y="63"/>
                  </a:cubicBezTo>
                  <a:cubicBezTo>
                    <a:pt x="160" y="31"/>
                    <a:pt x="133" y="0"/>
                    <a:pt x="71" y="14"/>
                  </a:cubicBezTo>
                  <a:cubicBezTo>
                    <a:pt x="23" y="24"/>
                    <a:pt x="4" y="70"/>
                    <a:pt x="2" y="99"/>
                  </a:cubicBezTo>
                  <a:cubicBezTo>
                    <a:pt x="0" y="173"/>
                    <a:pt x="58" y="181"/>
                    <a:pt x="61" y="219"/>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grpSp>
      <p:sp>
        <p:nvSpPr>
          <p:cNvPr id="82" name="Title Text">
            <a:extLst>
              <a:ext uri="{FF2B5EF4-FFF2-40B4-BE49-F238E27FC236}">
                <a16:creationId xmlns:a16="http://schemas.microsoft.com/office/drawing/2014/main" id="{965CE614-AD7B-4156-AC7D-E2A63C7D3382}"/>
              </a:ext>
            </a:extLst>
          </p:cNvPr>
          <p:cNvSpPr>
            <a:spLocks noChangeArrowheads="1"/>
          </p:cNvSpPr>
          <p:nvPr/>
        </p:nvSpPr>
        <p:spPr bwMode="auto">
          <a:xfrm>
            <a:off x="1659021" y="1370058"/>
            <a:ext cx="6814088" cy="1045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lnSpc>
                <a:spcPts val="8805"/>
              </a:lnSpc>
            </a:pPr>
            <a:r>
              <a:rPr lang="en-US" altLang="en-US" sz="5870" spc="73" dirty="0">
                <a:solidFill>
                  <a:schemeClr val="bg1"/>
                </a:solidFill>
                <a:latin typeface="Calibri" panose="020F0502020204030204" pitchFamily="34" charset="0"/>
                <a:cs typeface="Calibri" panose="020F0502020204030204" pitchFamily="34" charset="0"/>
              </a:rPr>
              <a:t>Your design boxes</a:t>
            </a:r>
          </a:p>
        </p:txBody>
      </p:sp>
      <p:sp>
        <p:nvSpPr>
          <p:cNvPr id="83" name="Title Text">
            <a:extLst>
              <a:ext uri="{FF2B5EF4-FFF2-40B4-BE49-F238E27FC236}">
                <a16:creationId xmlns:a16="http://schemas.microsoft.com/office/drawing/2014/main" id="{FFDEA38E-ADED-47D7-B624-963F33E2138F}"/>
              </a:ext>
            </a:extLst>
          </p:cNvPr>
          <p:cNvSpPr>
            <a:spLocks noChangeArrowheads="1"/>
          </p:cNvSpPr>
          <p:nvPr/>
        </p:nvSpPr>
        <p:spPr bwMode="auto">
          <a:xfrm>
            <a:off x="3012272" y="2826520"/>
            <a:ext cx="4101851" cy="852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lnSpc>
                <a:spcPts val="2152"/>
              </a:lnSpc>
            </a:pPr>
            <a:r>
              <a:rPr lang="en-US" altLang="en-US" sz="2739" b="1" spc="73" dirty="0">
                <a:solidFill>
                  <a:schemeClr val="bg1"/>
                </a:solidFill>
                <a:latin typeface="Century Gothic" panose="020B0502020202020204" pitchFamily="34" charset="0"/>
                <a:ea typeface="Roboto" panose="02000000000000000000" pitchFamily="2" charset="0"/>
                <a:cs typeface="Calibri" panose="020F0502020204030204" pitchFamily="34" charset="0"/>
              </a:rPr>
              <a:t>Your example text here</a:t>
            </a:r>
            <a:br>
              <a:rPr lang="en-US" altLang="en-US" sz="2739" b="1" spc="73" dirty="0">
                <a:solidFill>
                  <a:schemeClr val="bg1"/>
                </a:solidFill>
                <a:latin typeface="Century Gothic" panose="020B0502020202020204" pitchFamily="34" charset="0"/>
                <a:ea typeface="Roboto" panose="02000000000000000000" pitchFamily="2" charset="0"/>
                <a:cs typeface="Calibri" panose="020F0502020204030204" pitchFamily="34" charset="0"/>
              </a:rPr>
            </a:br>
            <a:r>
              <a:rPr lang="en-US" altLang="en-US" sz="2739" b="1" spc="73" dirty="0">
                <a:solidFill>
                  <a:schemeClr val="bg1"/>
                </a:solidFill>
                <a:latin typeface="Century Gothic" panose="020B0502020202020204" pitchFamily="34" charset="0"/>
                <a:ea typeface="Roboto" panose="02000000000000000000" pitchFamily="2" charset="0"/>
                <a:cs typeface="Calibri" panose="020F0502020204030204" pitchFamily="34" charset="0"/>
              </a:rPr>
              <a:t>as well as right here.</a:t>
            </a:r>
          </a:p>
        </p:txBody>
      </p:sp>
      <p:grpSp>
        <p:nvGrpSpPr>
          <p:cNvPr id="84" name="Group 4">
            <a:extLst>
              <a:ext uri="{FF2B5EF4-FFF2-40B4-BE49-F238E27FC236}">
                <a16:creationId xmlns:a16="http://schemas.microsoft.com/office/drawing/2014/main" id="{6C5C3FC5-7AC4-4843-8739-DD8E2BCCC19F}"/>
              </a:ext>
            </a:extLst>
          </p:cNvPr>
          <p:cNvGrpSpPr>
            <a:grpSpLocks noChangeAspect="1"/>
          </p:cNvGrpSpPr>
          <p:nvPr/>
        </p:nvGrpSpPr>
        <p:grpSpPr bwMode="auto">
          <a:xfrm>
            <a:off x="11571035" y="6401425"/>
            <a:ext cx="3335752" cy="3122041"/>
            <a:chOff x="1243" y="252"/>
            <a:chExt cx="3231" cy="3024"/>
          </a:xfrm>
        </p:grpSpPr>
        <p:sp>
          <p:nvSpPr>
            <p:cNvPr id="85" name="AutoShape 3">
              <a:extLst>
                <a:ext uri="{FF2B5EF4-FFF2-40B4-BE49-F238E27FC236}">
                  <a16:creationId xmlns:a16="http://schemas.microsoft.com/office/drawing/2014/main" id="{A0DC2F65-09C5-498F-9144-05DC7DB5753A}"/>
                </a:ext>
              </a:extLst>
            </p:cNvPr>
            <p:cNvSpPr>
              <a:spLocks noChangeAspect="1" noChangeArrowheads="1" noTextEdit="1"/>
            </p:cNvSpPr>
            <p:nvPr/>
          </p:nvSpPr>
          <p:spPr bwMode="auto">
            <a:xfrm>
              <a:off x="1244" y="252"/>
              <a:ext cx="3230" cy="3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86" name="Freeform 5">
              <a:extLst>
                <a:ext uri="{FF2B5EF4-FFF2-40B4-BE49-F238E27FC236}">
                  <a16:creationId xmlns:a16="http://schemas.microsoft.com/office/drawing/2014/main" id="{A05D7117-3C96-43E2-B2E3-A6C870D56B3E}"/>
                </a:ext>
              </a:extLst>
            </p:cNvPr>
            <p:cNvSpPr>
              <a:spLocks/>
            </p:cNvSpPr>
            <p:nvPr/>
          </p:nvSpPr>
          <p:spPr bwMode="auto">
            <a:xfrm>
              <a:off x="1243" y="412"/>
              <a:ext cx="1687" cy="1396"/>
            </a:xfrm>
            <a:custGeom>
              <a:avLst/>
              <a:gdLst>
                <a:gd name="T0" fmla="*/ 1611 w 1777"/>
                <a:gd name="T1" fmla="*/ 0 h 1801"/>
                <a:gd name="T2" fmla="*/ 1777 w 1777"/>
                <a:gd name="T3" fmla="*/ 0 h 1801"/>
                <a:gd name="T4" fmla="*/ 1777 w 1777"/>
                <a:gd name="T5" fmla="*/ 622 h 1801"/>
                <a:gd name="T6" fmla="*/ 300 w 1777"/>
                <a:gd name="T7" fmla="*/ 1451 h 1801"/>
                <a:gd name="T8" fmla="*/ 208 w 1777"/>
                <a:gd name="T9" fmla="*/ 1641 h 1801"/>
                <a:gd name="T10" fmla="*/ 0 w 1777"/>
                <a:gd name="T11" fmla="*/ 1182 h 1801"/>
                <a:gd name="T12" fmla="*/ 462 w 1777"/>
                <a:gd name="T13" fmla="*/ 1129 h 1801"/>
                <a:gd name="T14" fmla="*/ 379 w 1777"/>
                <a:gd name="T15" fmla="*/ 1299 h 1801"/>
                <a:gd name="T16" fmla="*/ 1613 w 1777"/>
                <a:gd name="T17" fmla="*/ 625 h 1801"/>
                <a:gd name="T18" fmla="*/ 1611 w 1777"/>
                <a:gd name="T19" fmla="*/ 0 h 1801"/>
                <a:gd name="connsiteX0" fmla="*/ 9066 w 10000"/>
                <a:gd name="connsiteY0" fmla="*/ 0 h 9112"/>
                <a:gd name="connsiteX1" fmla="*/ 10000 w 10000"/>
                <a:gd name="connsiteY1" fmla="*/ 0 h 9112"/>
                <a:gd name="connsiteX2" fmla="*/ 9993 w 10000"/>
                <a:gd name="connsiteY2" fmla="*/ 941 h 9112"/>
                <a:gd name="connsiteX3" fmla="*/ 10000 w 10000"/>
                <a:gd name="connsiteY3" fmla="*/ 3454 h 9112"/>
                <a:gd name="connsiteX4" fmla="*/ 1688 w 10000"/>
                <a:gd name="connsiteY4" fmla="*/ 8057 h 9112"/>
                <a:gd name="connsiteX5" fmla="*/ 1171 w 10000"/>
                <a:gd name="connsiteY5" fmla="*/ 9112 h 9112"/>
                <a:gd name="connsiteX6" fmla="*/ 0 w 10000"/>
                <a:gd name="connsiteY6" fmla="*/ 6563 h 9112"/>
                <a:gd name="connsiteX7" fmla="*/ 2600 w 10000"/>
                <a:gd name="connsiteY7" fmla="*/ 6269 h 9112"/>
                <a:gd name="connsiteX8" fmla="*/ 2133 w 10000"/>
                <a:gd name="connsiteY8" fmla="*/ 7213 h 9112"/>
                <a:gd name="connsiteX9" fmla="*/ 9077 w 10000"/>
                <a:gd name="connsiteY9" fmla="*/ 3470 h 9112"/>
                <a:gd name="connsiteX10" fmla="*/ 9066 w 10000"/>
                <a:gd name="connsiteY10" fmla="*/ 0 h 9112"/>
                <a:gd name="connsiteX0" fmla="*/ 9066 w 10000"/>
                <a:gd name="connsiteY0" fmla="*/ 0 h 10000"/>
                <a:gd name="connsiteX1" fmla="*/ 9993 w 10000"/>
                <a:gd name="connsiteY1" fmla="*/ 1033 h 10000"/>
                <a:gd name="connsiteX2" fmla="*/ 10000 w 10000"/>
                <a:gd name="connsiteY2" fmla="*/ 3791 h 10000"/>
                <a:gd name="connsiteX3" fmla="*/ 1688 w 10000"/>
                <a:gd name="connsiteY3" fmla="*/ 8842 h 10000"/>
                <a:gd name="connsiteX4" fmla="*/ 1171 w 10000"/>
                <a:gd name="connsiteY4" fmla="*/ 10000 h 10000"/>
                <a:gd name="connsiteX5" fmla="*/ 0 w 10000"/>
                <a:gd name="connsiteY5" fmla="*/ 7203 h 10000"/>
                <a:gd name="connsiteX6" fmla="*/ 2600 w 10000"/>
                <a:gd name="connsiteY6" fmla="*/ 6880 h 10000"/>
                <a:gd name="connsiteX7" fmla="*/ 2133 w 10000"/>
                <a:gd name="connsiteY7" fmla="*/ 7916 h 10000"/>
                <a:gd name="connsiteX8" fmla="*/ 9077 w 10000"/>
                <a:gd name="connsiteY8" fmla="*/ 3808 h 10000"/>
                <a:gd name="connsiteX9" fmla="*/ 9066 w 10000"/>
                <a:gd name="connsiteY9" fmla="*/ 0 h 10000"/>
                <a:gd name="connsiteX0" fmla="*/ 9066 w 10000"/>
                <a:gd name="connsiteY0" fmla="*/ 0 h 10000"/>
                <a:gd name="connsiteX1" fmla="*/ 9993 w 10000"/>
                <a:gd name="connsiteY1" fmla="*/ 1033 h 10000"/>
                <a:gd name="connsiteX2" fmla="*/ 10000 w 10000"/>
                <a:gd name="connsiteY2" fmla="*/ 3791 h 10000"/>
                <a:gd name="connsiteX3" fmla="*/ 1688 w 10000"/>
                <a:gd name="connsiteY3" fmla="*/ 8842 h 10000"/>
                <a:gd name="connsiteX4" fmla="*/ 1171 w 10000"/>
                <a:gd name="connsiteY4" fmla="*/ 10000 h 10000"/>
                <a:gd name="connsiteX5" fmla="*/ 0 w 10000"/>
                <a:gd name="connsiteY5" fmla="*/ 7203 h 10000"/>
                <a:gd name="connsiteX6" fmla="*/ 2600 w 10000"/>
                <a:gd name="connsiteY6" fmla="*/ 6880 h 10000"/>
                <a:gd name="connsiteX7" fmla="*/ 2133 w 10000"/>
                <a:gd name="connsiteY7" fmla="*/ 7916 h 10000"/>
                <a:gd name="connsiteX8" fmla="*/ 9077 w 10000"/>
                <a:gd name="connsiteY8" fmla="*/ 3808 h 10000"/>
                <a:gd name="connsiteX9" fmla="*/ 9082 w 10000"/>
                <a:gd name="connsiteY9" fmla="*/ 1018 h 10000"/>
                <a:gd name="connsiteX10" fmla="*/ 9066 w 10000"/>
                <a:gd name="connsiteY10" fmla="*/ 0 h 10000"/>
                <a:gd name="connsiteX0" fmla="*/ 9066 w 10000"/>
                <a:gd name="connsiteY0" fmla="*/ 0 h 10000"/>
                <a:gd name="connsiteX1" fmla="*/ 9993 w 10000"/>
                <a:gd name="connsiteY1" fmla="*/ 1033 h 10000"/>
                <a:gd name="connsiteX2" fmla="*/ 10000 w 10000"/>
                <a:gd name="connsiteY2" fmla="*/ 3791 h 10000"/>
                <a:gd name="connsiteX3" fmla="*/ 1688 w 10000"/>
                <a:gd name="connsiteY3" fmla="*/ 8842 h 10000"/>
                <a:gd name="connsiteX4" fmla="*/ 1171 w 10000"/>
                <a:gd name="connsiteY4" fmla="*/ 10000 h 10000"/>
                <a:gd name="connsiteX5" fmla="*/ 0 w 10000"/>
                <a:gd name="connsiteY5" fmla="*/ 7203 h 10000"/>
                <a:gd name="connsiteX6" fmla="*/ 2600 w 10000"/>
                <a:gd name="connsiteY6" fmla="*/ 6880 h 10000"/>
                <a:gd name="connsiteX7" fmla="*/ 2133 w 10000"/>
                <a:gd name="connsiteY7" fmla="*/ 7916 h 10000"/>
                <a:gd name="connsiteX8" fmla="*/ 9077 w 10000"/>
                <a:gd name="connsiteY8" fmla="*/ 3808 h 10000"/>
                <a:gd name="connsiteX9" fmla="*/ 9082 w 10000"/>
                <a:gd name="connsiteY9" fmla="*/ 1018 h 10000"/>
                <a:gd name="connsiteX10" fmla="*/ 9066 w 10000"/>
                <a:gd name="connsiteY10" fmla="*/ 0 h 10000"/>
                <a:gd name="connsiteX0" fmla="*/ 9082 w 10000"/>
                <a:gd name="connsiteY0" fmla="*/ 340 h 9322"/>
                <a:gd name="connsiteX1" fmla="*/ 9993 w 10000"/>
                <a:gd name="connsiteY1" fmla="*/ 355 h 9322"/>
                <a:gd name="connsiteX2" fmla="*/ 10000 w 10000"/>
                <a:gd name="connsiteY2" fmla="*/ 3113 h 9322"/>
                <a:gd name="connsiteX3" fmla="*/ 1688 w 10000"/>
                <a:gd name="connsiteY3" fmla="*/ 8164 h 9322"/>
                <a:gd name="connsiteX4" fmla="*/ 1171 w 10000"/>
                <a:gd name="connsiteY4" fmla="*/ 9322 h 9322"/>
                <a:gd name="connsiteX5" fmla="*/ 0 w 10000"/>
                <a:gd name="connsiteY5" fmla="*/ 6525 h 9322"/>
                <a:gd name="connsiteX6" fmla="*/ 2600 w 10000"/>
                <a:gd name="connsiteY6" fmla="*/ 6202 h 9322"/>
                <a:gd name="connsiteX7" fmla="*/ 2133 w 10000"/>
                <a:gd name="connsiteY7" fmla="*/ 7238 h 9322"/>
                <a:gd name="connsiteX8" fmla="*/ 9077 w 10000"/>
                <a:gd name="connsiteY8" fmla="*/ 3130 h 9322"/>
                <a:gd name="connsiteX9" fmla="*/ 9082 w 10000"/>
                <a:gd name="connsiteY9" fmla="*/ 340 h 9322"/>
                <a:gd name="connsiteX0" fmla="*/ 9082 w 10000"/>
                <a:gd name="connsiteY0" fmla="*/ 212 h 9847"/>
                <a:gd name="connsiteX1" fmla="*/ 9993 w 10000"/>
                <a:gd name="connsiteY1" fmla="*/ 228 h 9847"/>
                <a:gd name="connsiteX2" fmla="*/ 10000 w 10000"/>
                <a:gd name="connsiteY2" fmla="*/ 3186 h 9847"/>
                <a:gd name="connsiteX3" fmla="*/ 1688 w 10000"/>
                <a:gd name="connsiteY3" fmla="*/ 8605 h 9847"/>
                <a:gd name="connsiteX4" fmla="*/ 1171 w 10000"/>
                <a:gd name="connsiteY4" fmla="*/ 9847 h 9847"/>
                <a:gd name="connsiteX5" fmla="*/ 0 w 10000"/>
                <a:gd name="connsiteY5" fmla="*/ 6847 h 9847"/>
                <a:gd name="connsiteX6" fmla="*/ 2600 w 10000"/>
                <a:gd name="connsiteY6" fmla="*/ 6500 h 9847"/>
                <a:gd name="connsiteX7" fmla="*/ 2133 w 10000"/>
                <a:gd name="connsiteY7" fmla="*/ 7611 h 9847"/>
                <a:gd name="connsiteX8" fmla="*/ 9077 w 10000"/>
                <a:gd name="connsiteY8" fmla="*/ 3205 h 9847"/>
                <a:gd name="connsiteX9" fmla="*/ 9082 w 10000"/>
                <a:gd name="connsiteY9" fmla="*/ 212 h 9847"/>
                <a:gd name="connsiteX0" fmla="*/ 9082 w 10000"/>
                <a:gd name="connsiteY0" fmla="*/ 215 h 10000"/>
                <a:gd name="connsiteX1" fmla="*/ 9993 w 10000"/>
                <a:gd name="connsiteY1" fmla="*/ 232 h 10000"/>
                <a:gd name="connsiteX2" fmla="*/ 10000 w 10000"/>
                <a:gd name="connsiteY2" fmla="*/ 3236 h 10000"/>
                <a:gd name="connsiteX3" fmla="*/ 1688 w 10000"/>
                <a:gd name="connsiteY3" fmla="*/ 8739 h 10000"/>
                <a:gd name="connsiteX4" fmla="*/ 1171 w 10000"/>
                <a:gd name="connsiteY4" fmla="*/ 10000 h 10000"/>
                <a:gd name="connsiteX5" fmla="*/ 0 w 10000"/>
                <a:gd name="connsiteY5" fmla="*/ 6953 h 10000"/>
                <a:gd name="connsiteX6" fmla="*/ 2600 w 10000"/>
                <a:gd name="connsiteY6" fmla="*/ 6601 h 10000"/>
                <a:gd name="connsiteX7" fmla="*/ 2133 w 10000"/>
                <a:gd name="connsiteY7" fmla="*/ 7729 h 10000"/>
                <a:gd name="connsiteX8" fmla="*/ 9077 w 10000"/>
                <a:gd name="connsiteY8" fmla="*/ 3255 h 10000"/>
                <a:gd name="connsiteX9" fmla="*/ 9082 w 10000"/>
                <a:gd name="connsiteY9" fmla="*/ 215 h 10000"/>
                <a:gd name="connsiteX0" fmla="*/ 9082 w 10000"/>
                <a:gd name="connsiteY0" fmla="*/ 215 h 10000"/>
                <a:gd name="connsiteX1" fmla="*/ 9993 w 10000"/>
                <a:gd name="connsiteY1" fmla="*/ 232 h 10000"/>
                <a:gd name="connsiteX2" fmla="*/ 10000 w 10000"/>
                <a:gd name="connsiteY2" fmla="*/ 3236 h 10000"/>
                <a:gd name="connsiteX3" fmla="*/ 1688 w 10000"/>
                <a:gd name="connsiteY3" fmla="*/ 8739 h 10000"/>
                <a:gd name="connsiteX4" fmla="*/ 1171 w 10000"/>
                <a:gd name="connsiteY4" fmla="*/ 10000 h 10000"/>
                <a:gd name="connsiteX5" fmla="*/ 0 w 10000"/>
                <a:gd name="connsiteY5" fmla="*/ 6953 h 10000"/>
                <a:gd name="connsiteX6" fmla="*/ 2600 w 10000"/>
                <a:gd name="connsiteY6" fmla="*/ 6601 h 10000"/>
                <a:gd name="connsiteX7" fmla="*/ 2133 w 10000"/>
                <a:gd name="connsiteY7" fmla="*/ 7729 h 10000"/>
                <a:gd name="connsiteX8" fmla="*/ 9077 w 10000"/>
                <a:gd name="connsiteY8" fmla="*/ 3255 h 10000"/>
                <a:gd name="connsiteX9" fmla="*/ 9082 w 10000"/>
                <a:gd name="connsiteY9" fmla="*/ 215 h 10000"/>
                <a:gd name="connsiteX0" fmla="*/ 9082 w 10000"/>
                <a:gd name="connsiteY0" fmla="*/ 4 h 9789"/>
                <a:gd name="connsiteX1" fmla="*/ 9993 w 10000"/>
                <a:gd name="connsiteY1" fmla="*/ 21 h 9789"/>
                <a:gd name="connsiteX2" fmla="*/ 10000 w 10000"/>
                <a:gd name="connsiteY2" fmla="*/ 3025 h 9789"/>
                <a:gd name="connsiteX3" fmla="*/ 1688 w 10000"/>
                <a:gd name="connsiteY3" fmla="*/ 8528 h 9789"/>
                <a:gd name="connsiteX4" fmla="*/ 1171 w 10000"/>
                <a:gd name="connsiteY4" fmla="*/ 9789 h 9789"/>
                <a:gd name="connsiteX5" fmla="*/ 0 w 10000"/>
                <a:gd name="connsiteY5" fmla="*/ 6742 h 9789"/>
                <a:gd name="connsiteX6" fmla="*/ 2600 w 10000"/>
                <a:gd name="connsiteY6" fmla="*/ 6390 h 9789"/>
                <a:gd name="connsiteX7" fmla="*/ 2133 w 10000"/>
                <a:gd name="connsiteY7" fmla="*/ 7518 h 9789"/>
                <a:gd name="connsiteX8" fmla="*/ 9077 w 10000"/>
                <a:gd name="connsiteY8" fmla="*/ 3044 h 9789"/>
                <a:gd name="connsiteX9" fmla="*/ 9082 w 10000"/>
                <a:gd name="connsiteY9" fmla="*/ 4 h 9789"/>
                <a:gd name="connsiteX0" fmla="*/ 9082 w 10000"/>
                <a:gd name="connsiteY0" fmla="*/ 4 h 10000"/>
                <a:gd name="connsiteX1" fmla="*/ 9993 w 10000"/>
                <a:gd name="connsiteY1" fmla="*/ 21 h 10000"/>
                <a:gd name="connsiteX2" fmla="*/ 10000 w 10000"/>
                <a:gd name="connsiteY2" fmla="*/ 3090 h 10000"/>
                <a:gd name="connsiteX3" fmla="*/ 1688 w 10000"/>
                <a:gd name="connsiteY3" fmla="*/ 8712 h 10000"/>
                <a:gd name="connsiteX4" fmla="*/ 1171 w 10000"/>
                <a:gd name="connsiteY4" fmla="*/ 10000 h 10000"/>
                <a:gd name="connsiteX5" fmla="*/ 0 w 10000"/>
                <a:gd name="connsiteY5" fmla="*/ 6887 h 10000"/>
                <a:gd name="connsiteX6" fmla="*/ 2600 w 10000"/>
                <a:gd name="connsiteY6" fmla="*/ 6528 h 10000"/>
                <a:gd name="connsiteX7" fmla="*/ 2133 w 10000"/>
                <a:gd name="connsiteY7" fmla="*/ 7680 h 10000"/>
                <a:gd name="connsiteX8" fmla="*/ 9077 w 10000"/>
                <a:gd name="connsiteY8" fmla="*/ 3110 h 10000"/>
                <a:gd name="connsiteX9" fmla="*/ 9082 w 10000"/>
                <a:gd name="connsiteY9" fmla="*/ 4 h 10000"/>
                <a:gd name="connsiteX0" fmla="*/ 9082 w 10000"/>
                <a:gd name="connsiteY0" fmla="*/ 12 h 9981"/>
                <a:gd name="connsiteX1" fmla="*/ 9993 w 10000"/>
                <a:gd name="connsiteY1" fmla="*/ 2 h 9981"/>
                <a:gd name="connsiteX2" fmla="*/ 10000 w 10000"/>
                <a:gd name="connsiteY2" fmla="*/ 3071 h 9981"/>
                <a:gd name="connsiteX3" fmla="*/ 1688 w 10000"/>
                <a:gd name="connsiteY3" fmla="*/ 8693 h 9981"/>
                <a:gd name="connsiteX4" fmla="*/ 1171 w 10000"/>
                <a:gd name="connsiteY4" fmla="*/ 9981 h 9981"/>
                <a:gd name="connsiteX5" fmla="*/ 0 w 10000"/>
                <a:gd name="connsiteY5" fmla="*/ 6868 h 9981"/>
                <a:gd name="connsiteX6" fmla="*/ 2600 w 10000"/>
                <a:gd name="connsiteY6" fmla="*/ 6509 h 9981"/>
                <a:gd name="connsiteX7" fmla="*/ 2133 w 10000"/>
                <a:gd name="connsiteY7" fmla="*/ 7661 h 9981"/>
                <a:gd name="connsiteX8" fmla="*/ 9077 w 10000"/>
                <a:gd name="connsiteY8" fmla="*/ 3091 h 9981"/>
                <a:gd name="connsiteX9" fmla="*/ 9082 w 10000"/>
                <a:gd name="connsiteY9" fmla="*/ 12 h 9981"/>
                <a:gd name="connsiteX0" fmla="*/ 9082 w 10000"/>
                <a:gd name="connsiteY0" fmla="*/ 10 h 9998"/>
                <a:gd name="connsiteX1" fmla="*/ 9993 w 10000"/>
                <a:gd name="connsiteY1" fmla="*/ 0 h 9998"/>
                <a:gd name="connsiteX2" fmla="*/ 10000 w 10000"/>
                <a:gd name="connsiteY2" fmla="*/ 3075 h 9998"/>
                <a:gd name="connsiteX3" fmla="*/ 1688 w 10000"/>
                <a:gd name="connsiteY3" fmla="*/ 8708 h 9998"/>
                <a:gd name="connsiteX4" fmla="*/ 1171 w 10000"/>
                <a:gd name="connsiteY4" fmla="*/ 9998 h 9998"/>
                <a:gd name="connsiteX5" fmla="*/ 0 w 10000"/>
                <a:gd name="connsiteY5" fmla="*/ 6879 h 9998"/>
                <a:gd name="connsiteX6" fmla="*/ 2600 w 10000"/>
                <a:gd name="connsiteY6" fmla="*/ 6519 h 9998"/>
                <a:gd name="connsiteX7" fmla="*/ 2133 w 10000"/>
                <a:gd name="connsiteY7" fmla="*/ 7674 h 9998"/>
                <a:gd name="connsiteX8" fmla="*/ 9077 w 10000"/>
                <a:gd name="connsiteY8" fmla="*/ 3095 h 9998"/>
                <a:gd name="connsiteX9" fmla="*/ 9082 w 10000"/>
                <a:gd name="connsiteY9" fmla="*/ 10 h 9998"/>
                <a:gd name="connsiteX0" fmla="*/ 9082 w 10000"/>
                <a:gd name="connsiteY0" fmla="*/ 10 h 10000"/>
                <a:gd name="connsiteX1" fmla="*/ 9993 w 10000"/>
                <a:gd name="connsiteY1" fmla="*/ 0 h 10000"/>
                <a:gd name="connsiteX2" fmla="*/ 10000 w 10000"/>
                <a:gd name="connsiteY2" fmla="*/ 3076 h 10000"/>
                <a:gd name="connsiteX3" fmla="*/ 1688 w 10000"/>
                <a:gd name="connsiteY3" fmla="*/ 8710 h 10000"/>
                <a:gd name="connsiteX4" fmla="*/ 1171 w 10000"/>
                <a:gd name="connsiteY4" fmla="*/ 10000 h 10000"/>
                <a:gd name="connsiteX5" fmla="*/ 0 w 10000"/>
                <a:gd name="connsiteY5" fmla="*/ 6880 h 10000"/>
                <a:gd name="connsiteX6" fmla="*/ 2600 w 10000"/>
                <a:gd name="connsiteY6" fmla="*/ 6520 h 10000"/>
                <a:gd name="connsiteX7" fmla="*/ 2133 w 10000"/>
                <a:gd name="connsiteY7" fmla="*/ 7676 h 10000"/>
                <a:gd name="connsiteX8" fmla="*/ 9077 w 10000"/>
                <a:gd name="connsiteY8" fmla="*/ 3096 h 10000"/>
                <a:gd name="connsiteX9" fmla="*/ 9082 w 10000"/>
                <a:gd name="connsiteY9" fmla="*/ 1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00" h="10000">
                  <a:moveTo>
                    <a:pt x="9082" y="10"/>
                  </a:moveTo>
                  <a:lnTo>
                    <a:pt x="9993" y="0"/>
                  </a:lnTo>
                  <a:cubicBezTo>
                    <a:pt x="9995" y="1025"/>
                    <a:pt x="9998" y="2049"/>
                    <a:pt x="10000" y="3076"/>
                  </a:cubicBezTo>
                  <a:cubicBezTo>
                    <a:pt x="10000" y="6112"/>
                    <a:pt x="7299" y="11087"/>
                    <a:pt x="1688" y="8710"/>
                  </a:cubicBezTo>
                  <a:cubicBezTo>
                    <a:pt x="1384" y="9511"/>
                    <a:pt x="1491" y="9178"/>
                    <a:pt x="1171" y="10000"/>
                  </a:cubicBezTo>
                  <a:cubicBezTo>
                    <a:pt x="929" y="9252"/>
                    <a:pt x="0" y="6880"/>
                    <a:pt x="0" y="6880"/>
                  </a:cubicBezTo>
                  <a:lnTo>
                    <a:pt x="2600" y="6520"/>
                  </a:lnTo>
                  <a:cubicBezTo>
                    <a:pt x="2600" y="6520"/>
                    <a:pt x="2330" y="7227"/>
                    <a:pt x="2133" y="7676"/>
                  </a:cubicBezTo>
                  <a:cubicBezTo>
                    <a:pt x="5802" y="9816"/>
                    <a:pt x="9077" y="6378"/>
                    <a:pt x="9077" y="3096"/>
                  </a:cubicBezTo>
                  <a:cubicBezTo>
                    <a:pt x="9089" y="1728"/>
                    <a:pt x="9082" y="655"/>
                    <a:pt x="9082" y="10"/>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dirty="0"/>
            </a:p>
          </p:txBody>
        </p:sp>
        <p:sp>
          <p:nvSpPr>
            <p:cNvPr id="87" name="Freeform 6">
              <a:extLst>
                <a:ext uri="{FF2B5EF4-FFF2-40B4-BE49-F238E27FC236}">
                  <a16:creationId xmlns:a16="http://schemas.microsoft.com/office/drawing/2014/main" id="{140553DB-71DB-447B-BE99-17299F4DB3D9}"/>
                </a:ext>
              </a:extLst>
            </p:cNvPr>
            <p:cNvSpPr>
              <a:spLocks/>
            </p:cNvSpPr>
            <p:nvPr/>
          </p:nvSpPr>
          <p:spPr bwMode="auto">
            <a:xfrm>
              <a:off x="1576" y="1259"/>
              <a:ext cx="1262" cy="1390"/>
            </a:xfrm>
            <a:custGeom>
              <a:avLst/>
              <a:gdLst>
                <a:gd name="T0" fmla="*/ 1329 w 1329"/>
                <a:gd name="T1" fmla="*/ 0 h 1466"/>
                <a:gd name="T2" fmla="*/ 368 w 1329"/>
                <a:gd name="T3" fmla="*/ 1299 h 1466"/>
                <a:gd name="T4" fmla="*/ 505 w 1329"/>
                <a:gd name="T5" fmla="*/ 1460 h 1466"/>
                <a:gd name="T6" fmla="*/ 0 w 1329"/>
                <a:gd name="T7" fmla="*/ 1466 h 1466"/>
                <a:gd name="T8" fmla="*/ 137 w 1329"/>
                <a:gd name="T9" fmla="*/ 1022 h 1466"/>
                <a:gd name="T10" fmla="*/ 259 w 1329"/>
                <a:gd name="T11" fmla="*/ 1165 h 1466"/>
                <a:gd name="T12" fmla="*/ 1028 w 1329"/>
                <a:gd name="T13" fmla="*/ 336 h 1466"/>
                <a:gd name="T14" fmla="*/ 1329 w 1329"/>
                <a:gd name="T15" fmla="*/ 0 h 146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29" h="1466">
                  <a:moveTo>
                    <a:pt x="1329" y="0"/>
                  </a:moveTo>
                  <a:cubicBezTo>
                    <a:pt x="1303" y="162"/>
                    <a:pt x="1104" y="789"/>
                    <a:pt x="368" y="1299"/>
                  </a:cubicBezTo>
                  <a:cubicBezTo>
                    <a:pt x="454" y="1396"/>
                    <a:pt x="416" y="1358"/>
                    <a:pt x="505" y="1460"/>
                  </a:cubicBezTo>
                  <a:cubicBezTo>
                    <a:pt x="387" y="1455"/>
                    <a:pt x="0" y="1466"/>
                    <a:pt x="0" y="1466"/>
                  </a:cubicBezTo>
                  <a:cubicBezTo>
                    <a:pt x="137" y="1022"/>
                    <a:pt x="137" y="1022"/>
                    <a:pt x="137" y="1022"/>
                  </a:cubicBezTo>
                  <a:cubicBezTo>
                    <a:pt x="137" y="1022"/>
                    <a:pt x="213" y="1107"/>
                    <a:pt x="259" y="1165"/>
                  </a:cubicBezTo>
                  <a:cubicBezTo>
                    <a:pt x="743" y="829"/>
                    <a:pt x="870" y="605"/>
                    <a:pt x="1028" y="336"/>
                  </a:cubicBezTo>
                  <a:cubicBezTo>
                    <a:pt x="1142" y="262"/>
                    <a:pt x="1259" y="130"/>
                    <a:pt x="1329" y="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88" name="Freeform 7">
              <a:extLst>
                <a:ext uri="{FF2B5EF4-FFF2-40B4-BE49-F238E27FC236}">
                  <a16:creationId xmlns:a16="http://schemas.microsoft.com/office/drawing/2014/main" id="{7789B0F6-29CC-4B3F-BCB0-B77F09D3E424}"/>
                </a:ext>
              </a:extLst>
            </p:cNvPr>
            <p:cNvSpPr>
              <a:spLocks/>
            </p:cNvSpPr>
            <p:nvPr/>
          </p:nvSpPr>
          <p:spPr bwMode="auto">
            <a:xfrm>
              <a:off x="3049" y="1157"/>
              <a:ext cx="1425" cy="682"/>
            </a:xfrm>
            <a:custGeom>
              <a:avLst/>
              <a:gdLst>
                <a:gd name="T0" fmla="*/ 153 w 1501"/>
                <a:gd name="T1" fmla="*/ 409 h 720"/>
                <a:gd name="T2" fmla="*/ 1201 w 1501"/>
                <a:gd name="T3" fmla="*/ 480 h 720"/>
                <a:gd name="T4" fmla="*/ 1293 w 1501"/>
                <a:gd name="T5" fmla="*/ 670 h 720"/>
                <a:gd name="T6" fmla="*/ 1501 w 1501"/>
                <a:gd name="T7" fmla="*/ 210 h 720"/>
                <a:gd name="T8" fmla="*/ 1039 w 1501"/>
                <a:gd name="T9" fmla="*/ 158 h 720"/>
                <a:gd name="T10" fmla="*/ 1122 w 1501"/>
                <a:gd name="T11" fmla="*/ 327 h 720"/>
                <a:gd name="T12" fmla="*/ 0 w 1501"/>
                <a:gd name="T13" fmla="*/ 0 h 720"/>
                <a:gd name="T14" fmla="*/ 153 w 1501"/>
                <a:gd name="T15" fmla="*/ 409 h 7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1" h="720">
                  <a:moveTo>
                    <a:pt x="153" y="409"/>
                  </a:moveTo>
                  <a:cubicBezTo>
                    <a:pt x="295" y="521"/>
                    <a:pt x="683" y="720"/>
                    <a:pt x="1201" y="480"/>
                  </a:cubicBezTo>
                  <a:cubicBezTo>
                    <a:pt x="1256" y="598"/>
                    <a:pt x="1236" y="548"/>
                    <a:pt x="1293" y="670"/>
                  </a:cubicBezTo>
                  <a:cubicBezTo>
                    <a:pt x="1336" y="560"/>
                    <a:pt x="1501" y="210"/>
                    <a:pt x="1501" y="210"/>
                  </a:cubicBezTo>
                  <a:cubicBezTo>
                    <a:pt x="1039" y="158"/>
                    <a:pt x="1039" y="158"/>
                    <a:pt x="1039" y="158"/>
                  </a:cubicBezTo>
                  <a:cubicBezTo>
                    <a:pt x="1039" y="158"/>
                    <a:pt x="1087" y="261"/>
                    <a:pt x="1122" y="327"/>
                  </a:cubicBezTo>
                  <a:cubicBezTo>
                    <a:pt x="729" y="545"/>
                    <a:pt x="271" y="425"/>
                    <a:pt x="0" y="0"/>
                  </a:cubicBezTo>
                  <a:cubicBezTo>
                    <a:pt x="24" y="127"/>
                    <a:pt x="96" y="322"/>
                    <a:pt x="153" y="409"/>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89" name="Freeform 8">
              <a:extLst>
                <a:ext uri="{FF2B5EF4-FFF2-40B4-BE49-F238E27FC236}">
                  <a16:creationId xmlns:a16="http://schemas.microsoft.com/office/drawing/2014/main" id="{674B8BFC-BB18-4184-9D18-B890E43F781F}"/>
                </a:ext>
              </a:extLst>
            </p:cNvPr>
            <p:cNvSpPr>
              <a:spLocks/>
            </p:cNvSpPr>
            <p:nvPr/>
          </p:nvSpPr>
          <p:spPr bwMode="auto">
            <a:xfrm>
              <a:off x="2979" y="1086"/>
              <a:ext cx="1162" cy="1546"/>
            </a:xfrm>
            <a:custGeom>
              <a:avLst/>
              <a:gdLst>
                <a:gd name="T0" fmla="*/ 0 w 1224"/>
                <a:gd name="T1" fmla="*/ 0 h 1630"/>
                <a:gd name="T2" fmla="*/ 0 w 1224"/>
                <a:gd name="T3" fmla="*/ 492 h 1630"/>
                <a:gd name="T4" fmla="*/ 857 w 1224"/>
                <a:gd name="T5" fmla="*/ 1463 h 1630"/>
                <a:gd name="T6" fmla="*/ 720 w 1224"/>
                <a:gd name="T7" fmla="*/ 1624 h 1630"/>
                <a:gd name="T8" fmla="*/ 1224 w 1224"/>
                <a:gd name="T9" fmla="*/ 1630 h 1630"/>
                <a:gd name="T10" fmla="*/ 1087 w 1224"/>
                <a:gd name="T11" fmla="*/ 1186 h 1630"/>
                <a:gd name="T12" fmla="*/ 965 w 1224"/>
                <a:gd name="T13" fmla="*/ 1330 h 1630"/>
                <a:gd name="T14" fmla="*/ 0 w 1224"/>
                <a:gd name="T15" fmla="*/ 0 h 16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4" h="1630">
                  <a:moveTo>
                    <a:pt x="0" y="0"/>
                  </a:moveTo>
                  <a:cubicBezTo>
                    <a:pt x="2" y="188"/>
                    <a:pt x="0" y="251"/>
                    <a:pt x="0" y="492"/>
                  </a:cubicBezTo>
                  <a:cubicBezTo>
                    <a:pt x="129" y="844"/>
                    <a:pt x="518" y="1243"/>
                    <a:pt x="857" y="1463"/>
                  </a:cubicBezTo>
                  <a:cubicBezTo>
                    <a:pt x="770" y="1561"/>
                    <a:pt x="808" y="1523"/>
                    <a:pt x="720" y="1624"/>
                  </a:cubicBezTo>
                  <a:cubicBezTo>
                    <a:pt x="838" y="1619"/>
                    <a:pt x="1224" y="1630"/>
                    <a:pt x="1224" y="1630"/>
                  </a:cubicBezTo>
                  <a:cubicBezTo>
                    <a:pt x="1087" y="1186"/>
                    <a:pt x="1087" y="1186"/>
                    <a:pt x="1087" y="1186"/>
                  </a:cubicBezTo>
                  <a:cubicBezTo>
                    <a:pt x="1087" y="1186"/>
                    <a:pt x="1011" y="1271"/>
                    <a:pt x="965" y="1330"/>
                  </a:cubicBezTo>
                  <a:cubicBezTo>
                    <a:pt x="492" y="1048"/>
                    <a:pt x="172" y="671"/>
                    <a:pt x="0" y="0"/>
                  </a:cubicBezTo>
                  <a:close/>
                </a:path>
              </a:pathLst>
            </a:custGeom>
            <a:solidFill>
              <a:schemeClr val="accent3">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90" name="Freeform 9">
              <a:extLst>
                <a:ext uri="{FF2B5EF4-FFF2-40B4-BE49-F238E27FC236}">
                  <a16:creationId xmlns:a16="http://schemas.microsoft.com/office/drawing/2014/main" id="{1DAEBC9E-C480-4579-B322-B598BD393954}"/>
                </a:ext>
              </a:extLst>
            </p:cNvPr>
            <p:cNvSpPr>
              <a:spLocks/>
            </p:cNvSpPr>
            <p:nvPr/>
          </p:nvSpPr>
          <p:spPr bwMode="auto">
            <a:xfrm>
              <a:off x="2597" y="1121"/>
              <a:ext cx="542" cy="2154"/>
            </a:xfrm>
            <a:custGeom>
              <a:avLst/>
              <a:gdLst>
                <a:gd name="T0" fmla="*/ 353 w 571"/>
                <a:gd name="T1" fmla="*/ 0 h 2272"/>
                <a:gd name="T2" fmla="*/ 360 w 571"/>
                <a:gd name="T3" fmla="*/ 1877 h 2272"/>
                <a:gd name="T4" fmla="*/ 571 w 571"/>
                <a:gd name="T5" fmla="*/ 1876 h 2272"/>
                <a:gd name="T6" fmla="*/ 270 w 571"/>
                <a:gd name="T7" fmla="*/ 2272 h 2272"/>
                <a:gd name="T8" fmla="*/ 0 w 571"/>
                <a:gd name="T9" fmla="*/ 1874 h 2272"/>
                <a:gd name="T10" fmla="*/ 188 w 571"/>
                <a:gd name="T11" fmla="*/ 1873 h 2272"/>
                <a:gd name="T12" fmla="*/ 177 w 571"/>
                <a:gd name="T13" fmla="*/ 504 h 2272"/>
                <a:gd name="T14" fmla="*/ 353 w 571"/>
                <a:gd name="T15" fmla="*/ 0 h 227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1" h="2272">
                  <a:moveTo>
                    <a:pt x="353" y="0"/>
                  </a:moveTo>
                  <a:cubicBezTo>
                    <a:pt x="353" y="575"/>
                    <a:pt x="363" y="1039"/>
                    <a:pt x="360" y="1877"/>
                  </a:cubicBezTo>
                  <a:cubicBezTo>
                    <a:pt x="490" y="1874"/>
                    <a:pt x="437" y="1878"/>
                    <a:pt x="571" y="1876"/>
                  </a:cubicBezTo>
                  <a:cubicBezTo>
                    <a:pt x="495" y="1972"/>
                    <a:pt x="270" y="2272"/>
                    <a:pt x="270" y="2272"/>
                  </a:cubicBezTo>
                  <a:cubicBezTo>
                    <a:pt x="0" y="1874"/>
                    <a:pt x="0" y="1874"/>
                    <a:pt x="0" y="1874"/>
                  </a:cubicBezTo>
                  <a:cubicBezTo>
                    <a:pt x="0" y="1874"/>
                    <a:pt x="114" y="1871"/>
                    <a:pt x="188" y="1873"/>
                  </a:cubicBezTo>
                  <a:cubicBezTo>
                    <a:pt x="181" y="1342"/>
                    <a:pt x="185" y="986"/>
                    <a:pt x="177" y="504"/>
                  </a:cubicBezTo>
                  <a:cubicBezTo>
                    <a:pt x="235" y="368"/>
                    <a:pt x="322" y="184"/>
                    <a:pt x="353"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grpSp>
      <p:sp>
        <p:nvSpPr>
          <p:cNvPr id="94" name="TextBox 93">
            <a:extLst>
              <a:ext uri="{FF2B5EF4-FFF2-40B4-BE49-F238E27FC236}">
                <a16:creationId xmlns:a16="http://schemas.microsoft.com/office/drawing/2014/main" id="{A48901D8-3FBF-46B9-8B34-35B4F7C9C8A7}"/>
              </a:ext>
            </a:extLst>
          </p:cNvPr>
          <p:cNvSpPr txBox="1"/>
          <p:nvPr/>
        </p:nvSpPr>
        <p:spPr>
          <a:xfrm>
            <a:off x="1494076" y="7679151"/>
            <a:ext cx="6634984" cy="1631216"/>
          </a:xfrm>
          <a:prstGeom prst="rect">
            <a:avLst/>
          </a:prstGeom>
          <a:noFill/>
          <a:ln>
            <a:noFill/>
          </a:ln>
          <a:effectLst>
            <a:innerShdw blurRad="63500" dist="50800" dir="13500000">
              <a:prstClr val="black">
                <a:alpha val="50000"/>
              </a:prstClr>
            </a:innerShdw>
          </a:effectLst>
        </p:spPr>
        <p:txBody>
          <a:bodyPr wrap="square" rtlCol="0">
            <a:spAutoFit/>
          </a:bodyPr>
          <a:lstStyle/>
          <a:p>
            <a:pPr algn="ctr">
              <a:lnSpc>
                <a:spcPts val="3033"/>
              </a:lnSpc>
            </a:pPr>
            <a:r>
              <a:rPr lang="en-US" sz="2935" b="1" kern="500" spc="-98" dirty="0">
                <a:ln w="15875">
                  <a:noFill/>
                  <a:round/>
                </a:ln>
                <a:latin typeface="Century Gothic" panose="020B0502020202020204" pitchFamily="34" charset="0"/>
                <a:ea typeface="Roboto" panose="02000000000000000000" pitchFamily="2" charset="0"/>
                <a:cs typeface="Calibri" panose="020F0502020204030204" pitchFamily="34" charset="0"/>
              </a:rPr>
              <a:t>LORUM IPSUM.  HERE IS A GOOD PLACE FOR YOUR EXTRA OR ALTERNATE TEXT. </a:t>
            </a:r>
          </a:p>
          <a:p>
            <a:pPr algn="ctr">
              <a:lnSpc>
                <a:spcPts val="3033"/>
              </a:lnSpc>
            </a:pPr>
            <a:r>
              <a:rPr lang="en-US" sz="2935" b="1" kern="500" spc="-98" dirty="0">
                <a:ln w="15875">
                  <a:noFill/>
                  <a:round/>
                </a:ln>
                <a:latin typeface="Century Gothic" panose="020B0502020202020204" pitchFamily="34" charset="0"/>
                <a:ea typeface="Roboto" panose="02000000000000000000" pitchFamily="2" charset="0"/>
                <a:cs typeface="Calibri" panose="020F0502020204030204" pitchFamily="34" charset="0"/>
              </a:rPr>
              <a:t>EXAMPLE TEXT HERE.</a:t>
            </a:r>
          </a:p>
        </p:txBody>
      </p:sp>
      <p:sp>
        <p:nvSpPr>
          <p:cNvPr id="95" name="TextBox 94">
            <a:extLst>
              <a:ext uri="{FF2B5EF4-FFF2-40B4-BE49-F238E27FC236}">
                <a16:creationId xmlns:a16="http://schemas.microsoft.com/office/drawing/2014/main" id="{813B5050-BD00-47F2-9FEB-06F193F2555C}"/>
              </a:ext>
            </a:extLst>
          </p:cNvPr>
          <p:cNvSpPr txBox="1"/>
          <p:nvPr/>
        </p:nvSpPr>
        <p:spPr>
          <a:xfrm>
            <a:off x="1368546" y="5930354"/>
            <a:ext cx="6760519" cy="964688"/>
          </a:xfrm>
          <a:prstGeom prst="rect">
            <a:avLst/>
          </a:prstGeom>
          <a:noFill/>
          <a:ln>
            <a:noFill/>
          </a:ln>
          <a:effectLst>
            <a:innerShdw blurRad="63500" dist="50800" dir="13500000">
              <a:prstClr val="black">
                <a:alpha val="50000"/>
              </a:prstClr>
            </a:innerShdw>
          </a:effectLst>
        </p:spPr>
        <p:txBody>
          <a:bodyPr wrap="square" rtlCol="0">
            <a:spAutoFit/>
          </a:bodyPr>
          <a:lstStyle/>
          <a:p>
            <a:pPr algn="ctr">
              <a:lnSpc>
                <a:spcPts val="3424"/>
              </a:lnSpc>
            </a:pPr>
            <a:r>
              <a:rPr lang="en-US" sz="3913" b="1" kern="500" dirty="0">
                <a:ln w="15875">
                  <a:noFill/>
                  <a:round/>
                </a:ln>
                <a:latin typeface="Century Gothic" panose="020B0502020202020204" pitchFamily="34" charset="0"/>
                <a:ea typeface="Roboto" panose="02000000000000000000" pitchFamily="2" charset="0"/>
                <a:cs typeface="Calibri" panose="020F0502020204030204" pitchFamily="34" charset="0"/>
              </a:rPr>
              <a:t>POSSIBLE</a:t>
            </a:r>
          </a:p>
          <a:p>
            <a:pPr algn="ctr">
              <a:lnSpc>
                <a:spcPts val="3424"/>
              </a:lnSpc>
            </a:pPr>
            <a:r>
              <a:rPr lang="en-US" sz="3913" b="1" kern="500" dirty="0">
                <a:ln w="15875">
                  <a:noFill/>
                  <a:round/>
                </a:ln>
                <a:latin typeface="Century Gothic" panose="020B0502020202020204" pitchFamily="34" charset="0"/>
                <a:ea typeface="Roboto" panose="02000000000000000000" pitchFamily="2" charset="0"/>
                <a:cs typeface="Calibri" panose="020F0502020204030204" pitchFamily="34" charset="0"/>
              </a:rPr>
              <a:t>POINT/TEXT HERE</a:t>
            </a:r>
          </a:p>
        </p:txBody>
      </p:sp>
      <p:cxnSp>
        <p:nvCxnSpPr>
          <p:cNvPr id="96" name="Straight Connector 95">
            <a:extLst>
              <a:ext uri="{FF2B5EF4-FFF2-40B4-BE49-F238E27FC236}">
                <a16:creationId xmlns:a16="http://schemas.microsoft.com/office/drawing/2014/main" id="{04A4F993-1421-45EA-99C8-9C0386220F74}"/>
              </a:ext>
            </a:extLst>
          </p:cNvPr>
          <p:cNvCxnSpPr>
            <a:cxnSpLocks/>
          </p:cNvCxnSpPr>
          <p:nvPr/>
        </p:nvCxnSpPr>
        <p:spPr>
          <a:xfrm>
            <a:off x="2073839" y="6997052"/>
            <a:ext cx="560796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7" name="Rectangle: Rounded Corners 96">
            <a:extLst>
              <a:ext uri="{FF2B5EF4-FFF2-40B4-BE49-F238E27FC236}">
                <a16:creationId xmlns:a16="http://schemas.microsoft.com/office/drawing/2014/main" id="{75D7E9E7-E57D-4BFA-A4FC-2BB965B08349}"/>
              </a:ext>
            </a:extLst>
          </p:cNvPr>
          <p:cNvSpPr/>
          <p:nvPr/>
        </p:nvSpPr>
        <p:spPr>
          <a:xfrm>
            <a:off x="3906117" y="7197767"/>
            <a:ext cx="260880" cy="260880"/>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98" name="Rectangle: Rounded Corners 97">
            <a:extLst>
              <a:ext uri="{FF2B5EF4-FFF2-40B4-BE49-F238E27FC236}">
                <a16:creationId xmlns:a16="http://schemas.microsoft.com/office/drawing/2014/main" id="{94AA399D-744E-4437-B070-9D6C2CB526B3}"/>
              </a:ext>
            </a:extLst>
          </p:cNvPr>
          <p:cNvSpPr/>
          <p:nvPr/>
        </p:nvSpPr>
        <p:spPr>
          <a:xfrm>
            <a:off x="4331192" y="7197767"/>
            <a:ext cx="260880" cy="26088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99" name="Rectangle: Rounded Corners 98">
            <a:extLst>
              <a:ext uri="{FF2B5EF4-FFF2-40B4-BE49-F238E27FC236}">
                <a16:creationId xmlns:a16="http://schemas.microsoft.com/office/drawing/2014/main" id="{51A5A07B-9F3F-4BE4-A42E-58D7E2779B2B}"/>
              </a:ext>
            </a:extLst>
          </p:cNvPr>
          <p:cNvSpPr/>
          <p:nvPr/>
        </p:nvSpPr>
        <p:spPr>
          <a:xfrm>
            <a:off x="4756267" y="7197767"/>
            <a:ext cx="260880" cy="26088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100" name="Rectangle: Rounded Corners 99">
            <a:extLst>
              <a:ext uri="{FF2B5EF4-FFF2-40B4-BE49-F238E27FC236}">
                <a16:creationId xmlns:a16="http://schemas.microsoft.com/office/drawing/2014/main" id="{4CCB562B-E71A-4690-92C6-8B3C9EF86D27}"/>
              </a:ext>
            </a:extLst>
          </p:cNvPr>
          <p:cNvSpPr/>
          <p:nvPr/>
        </p:nvSpPr>
        <p:spPr>
          <a:xfrm>
            <a:off x="5181342" y="7197767"/>
            <a:ext cx="260880" cy="26088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101" name="TextBox 100">
            <a:extLst>
              <a:ext uri="{FF2B5EF4-FFF2-40B4-BE49-F238E27FC236}">
                <a16:creationId xmlns:a16="http://schemas.microsoft.com/office/drawing/2014/main" id="{26DE7BC4-F53F-47F9-8715-785733562732}"/>
              </a:ext>
            </a:extLst>
          </p:cNvPr>
          <p:cNvSpPr txBox="1"/>
          <p:nvPr/>
        </p:nvSpPr>
        <p:spPr>
          <a:xfrm>
            <a:off x="10089513" y="2942773"/>
            <a:ext cx="6634984" cy="1631216"/>
          </a:xfrm>
          <a:prstGeom prst="rect">
            <a:avLst/>
          </a:prstGeom>
          <a:noFill/>
          <a:ln>
            <a:noFill/>
          </a:ln>
          <a:effectLst>
            <a:innerShdw blurRad="63500" dist="50800" dir="13500000">
              <a:prstClr val="black">
                <a:alpha val="50000"/>
              </a:prstClr>
            </a:innerShdw>
          </a:effectLst>
        </p:spPr>
        <p:txBody>
          <a:bodyPr wrap="square" rtlCol="0">
            <a:spAutoFit/>
          </a:bodyPr>
          <a:lstStyle/>
          <a:p>
            <a:pPr algn="ctr">
              <a:lnSpc>
                <a:spcPts val="3033"/>
              </a:lnSpc>
            </a:pPr>
            <a:r>
              <a:rPr lang="en-US" sz="2935" b="1" kern="500" spc="-98" dirty="0">
                <a:ln w="15875">
                  <a:noFill/>
                  <a:round/>
                </a:ln>
                <a:latin typeface="Century Gothic" panose="020B0502020202020204" pitchFamily="34" charset="0"/>
                <a:ea typeface="Roboto" panose="02000000000000000000" pitchFamily="2" charset="0"/>
                <a:cs typeface="Calibri" panose="020F0502020204030204" pitchFamily="34" charset="0"/>
              </a:rPr>
              <a:t>LORUM IPSUM.  HERE IS A GOOD PLACE FOR YOUR EXTRA OR ALTERNATE TEXT. </a:t>
            </a:r>
          </a:p>
          <a:p>
            <a:pPr algn="ctr">
              <a:lnSpc>
                <a:spcPts val="3033"/>
              </a:lnSpc>
            </a:pPr>
            <a:r>
              <a:rPr lang="en-US" sz="2935" b="1" kern="500" spc="-98" dirty="0">
                <a:ln w="15875">
                  <a:noFill/>
                  <a:round/>
                </a:ln>
                <a:latin typeface="Century Gothic" panose="020B0502020202020204" pitchFamily="34" charset="0"/>
                <a:ea typeface="Roboto" panose="02000000000000000000" pitchFamily="2" charset="0"/>
                <a:cs typeface="Calibri" panose="020F0502020204030204" pitchFamily="34" charset="0"/>
              </a:rPr>
              <a:t>EXAMPLE TEXT HERE.</a:t>
            </a:r>
          </a:p>
        </p:txBody>
      </p:sp>
      <p:sp>
        <p:nvSpPr>
          <p:cNvPr id="102" name="TextBox 101">
            <a:extLst>
              <a:ext uri="{FF2B5EF4-FFF2-40B4-BE49-F238E27FC236}">
                <a16:creationId xmlns:a16="http://schemas.microsoft.com/office/drawing/2014/main" id="{4D588F36-D91F-4178-9AE1-9042ADAD0932}"/>
              </a:ext>
            </a:extLst>
          </p:cNvPr>
          <p:cNvSpPr txBox="1"/>
          <p:nvPr/>
        </p:nvSpPr>
        <p:spPr>
          <a:xfrm>
            <a:off x="9963983" y="1193976"/>
            <a:ext cx="6760519" cy="964688"/>
          </a:xfrm>
          <a:prstGeom prst="rect">
            <a:avLst/>
          </a:prstGeom>
          <a:noFill/>
          <a:ln>
            <a:noFill/>
          </a:ln>
          <a:effectLst>
            <a:innerShdw blurRad="63500" dist="50800" dir="13500000">
              <a:prstClr val="black">
                <a:alpha val="50000"/>
              </a:prstClr>
            </a:innerShdw>
          </a:effectLst>
        </p:spPr>
        <p:txBody>
          <a:bodyPr wrap="square" rtlCol="0">
            <a:spAutoFit/>
          </a:bodyPr>
          <a:lstStyle/>
          <a:p>
            <a:pPr algn="ctr">
              <a:lnSpc>
                <a:spcPts val="3424"/>
              </a:lnSpc>
            </a:pPr>
            <a:r>
              <a:rPr lang="en-US" sz="3913" b="1" kern="500" dirty="0">
                <a:ln w="15875">
                  <a:noFill/>
                  <a:round/>
                </a:ln>
                <a:latin typeface="Century Gothic" panose="020B0502020202020204" pitchFamily="34" charset="0"/>
                <a:ea typeface="Roboto" panose="02000000000000000000" pitchFamily="2" charset="0"/>
                <a:cs typeface="Calibri" panose="020F0502020204030204" pitchFamily="34" charset="0"/>
              </a:rPr>
              <a:t>POSSIBLE</a:t>
            </a:r>
          </a:p>
          <a:p>
            <a:pPr algn="ctr">
              <a:lnSpc>
                <a:spcPts val="3424"/>
              </a:lnSpc>
            </a:pPr>
            <a:r>
              <a:rPr lang="en-US" sz="3913" b="1" kern="500" dirty="0">
                <a:ln w="15875">
                  <a:noFill/>
                  <a:round/>
                </a:ln>
                <a:latin typeface="Century Gothic" panose="020B0502020202020204" pitchFamily="34" charset="0"/>
                <a:ea typeface="Roboto" panose="02000000000000000000" pitchFamily="2" charset="0"/>
                <a:cs typeface="Calibri" panose="020F0502020204030204" pitchFamily="34" charset="0"/>
              </a:rPr>
              <a:t>POINT/TEXT HERE</a:t>
            </a:r>
          </a:p>
        </p:txBody>
      </p:sp>
      <p:cxnSp>
        <p:nvCxnSpPr>
          <p:cNvPr id="103" name="Straight Connector 102">
            <a:extLst>
              <a:ext uri="{FF2B5EF4-FFF2-40B4-BE49-F238E27FC236}">
                <a16:creationId xmlns:a16="http://schemas.microsoft.com/office/drawing/2014/main" id="{2AF0F506-3175-498D-B0D5-9700E32AB8F9}"/>
              </a:ext>
            </a:extLst>
          </p:cNvPr>
          <p:cNvCxnSpPr>
            <a:cxnSpLocks/>
          </p:cNvCxnSpPr>
          <p:nvPr/>
        </p:nvCxnSpPr>
        <p:spPr>
          <a:xfrm>
            <a:off x="10669275" y="2260674"/>
            <a:ext cx="560796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04" name="Rectangle: Rounded Corners 103">
            <a:extLst>
              <a:ext uri="{FF2B5EF4-FFF2-40B4-BE49-F238E27FC236}">
                <a16:creationId xmlns:a16="http://schemas.microsoft.com/office/drawing/2014/main" id="{64E4C882-31C0-4E23-BC33-8FF08BB1152F}"/>
              </a:ext>
            </a:extLst>
          </p:cNvPr>
          <p:cNvSpPr/>
          <p:nvPr/>
        </p:nvSpPr>
        <p:spPr>
          <a:xfrm>
            <a:off x="12501553" y="2461389"/>
            <a:ext cx="260880" cy="260880"/>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105" name="Rectangle: Rounded Corners 104">
            <a:extLst>
              <a:ext uri="{FF2B5EF4-FFF2-40B4-BE49-F238E27FC236}">
                <a16:creationId xmlns:a16="http://schemas.microsoft.com/office/drawing/2014/main" id="{5FBB8DAB-B15B-43D3-BFEF-DC4A40BF0FAE}"/>
              </a:ext>
            </a:extLst>
          </p:cNvPr>
          <p:cNvSpPr/>
          <p:nvPr/>
        </p:nvSpPr>
        <p:spPr>
          <a:xfrm>
            <a:off x="12926628" y="2461389"/>
            <a:ext cx="260880" cy="26088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106" name="Rectangle: Rounded Corners 105">
            <a:extLst>
              <a:ext uri="{FF2B5EF4-FFF2-40B4-BE49-F238E27FC236}">
                <a16:creationId xmlns:a16="http://schemas.microsoft.com/office/drawing/2014/main" id="{29264B06-2AE4-48AB-8FB5-69278FA70B45}"/>
              </a:ext>
            </a:extLst>
          </p:cNvPr>
          <p:cNvSpPr/>
          <p:nvPr/>
        </p:nvSpPr>
        <p:spPr>
          <a:xfrm>
            <a:off x="13351703" y="2461389"/>
            <a:ext cx="260880" cy="26088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107" name="Rectangle: Rounded Corners 106">
            <a:extLst>
              <a:ext uri="{FF2B5EF4-FFF2-40B4-BE49-F238E27FC236}">
                <a16:creationId xmlns:a16="http://schemas.microsoft.com/office/drawing/2014/main" id="{F8A25855-19CA-4801-A626-9B4CD3F35930}"/>
              </a:ext>
            </a:extLst>
          </p:cNvPr>
          <p:cNvSpPr/>
          <p:nvPr/>
        </p:nvSpPr>
        <p:spPr>
          <a:xfrm>
            <a:off x="13776779" y="2461389"/>
            <a:ext cx="260880" cy="26088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108" name="Title Text">
            <a:extLst>
              <a:ext uri="{FF2B5EF4-FFF2-40B4-BE49-F238E27FC236}">
                <a16:creationId xmlns:a16="http://schemas.microsoft.com/office/drawing/2014/main" id="{7B8D1E8A-6A3B-4B58-A06B-A78A240450D0}"/>
              </a:ext>
            </a:extLst>
          </p:cNvPr>
          <p:cNvSpPr>
            <a:spLocks noChangeArrowheads="1"/>
          </p:cNvSpPr>
          <p:nvPr/>
        </p:nvSpPr>
        <p:spPr bwMode="auto">
          <a:xfrm>
            <a:off x="9901286" y="5517028"/>
            <a:ext cx="6863351" cy="1045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lnSpc>
                <a:spcPts val="8805"/>
              </a:lnSpc>
            </a:pPr>
            <a:r>
              <a:rPr lang="en-US" altLang="en-US" sz="5870" b="1" spc="73" dirty="0">
                <a:solidFill>
                  <a:schemeClr val="bg1"/>
                </a:solidFill>
                <a:latin typeface="Calibri" panose="020F0502020204030204" pitchFamily="34" charset="0"/>
                <a:cs typeface="Calibri" panose="020F0502020204030204" pitchFamily="34" charset="0"/>
              </a:rPr>
              <a:t>YOUR DESIGN SPACE</a:t>
            </a:r>
            <a:endParaRPr lang="en-US" altLang="en-US" sz="5870" b="1" spc="73" dirty="0">
              <a:solidFill>
                <a:srgbClr val="FFD602"/>
              </a:solidFill>
              <a:latin typeface="Calibri" panose="020F0502020204030204" pitchFamily="34" charset="0"/>
              <a:cs typeface="Calibri" panose="020F0502020204030204" pitchFamily="34" charset="0"/>
            </a:endParaRPr>
          </a:p>
        </p:txBody>
      </p:sp>
      <p:sp>
        <p:nvSpPr>
          <p:cNvPr id="47" name="Freeform 5">
            <a:extLst>
              <a:ext uri="{FF2B5EF4-FFF2-40B4-BE49-F238E27FC236}">
                <a16:creationId xmlns:a16="http://schemas.microsoft.com/office/drawing/2014/main" id="{642672F0-4040-4764-B424-18BE142EB5A0}"/>
              </a:ext>
            </a:extLst>
          </p:cNvPr>
          <p:cNvSpPr>
            <a:spLocks/>
          </p:cNvSpPr>
          <p:nvPr/>
        </p:nvSpPr>
        <p:spPr bwMode="auto">
          <a:xfrm>
            <a:off x="1" y="0"/>
            <a:ext cx="9147379"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1"/>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48" name="Freeform 5">
            <a:extLst>
              <a:ext uri="{FF2B5EF4-FFF2-40B4-BE49-F238E27FC236}">
                <a16:creationId xmlns:a16="http://schemas.microsoft.com/office/drawing/2014/main" id="{95A0CA85-F654-41CF-B1FE-C883DF6ABD96}"/>
              </a:ext>
            </a:extLst>
          </p:cNvPr>
          <p:cNvSpPr>
            <a:spLocks/>
          </p:cNvSpPr>
          <p:nvPr/>
        </p:nvSpPr>
        <p:spPr bwMode="auto">
          <a:xfrm flipH="1">
            <a:off x="9144000" y="0"/>
            <a:ext cx="9144000"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2"/>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49" name="Freeform 5">
            <a:extLst>
              <a:ext uri="{FF2B5EF4-FFF2-40B4-BE49-F238E27FC236}">
                <a16:creationId xmlns:a16="http://schemas.microsoft.com/office/drawing/2014/main" id="{A548D165-2973-4C81-A36C-B1EF40E78C4B}"/>
              </a:ext>
            </a:extLst>
          </p:cNvPr>
          <p:cNvSpPr>
            <a:spLocks/>
          </p:cNvSpPr>
          <p:nvPr/>
        </p:nvSpPr>
        <p:spPr bwMode="auto">
          <a:xfrm rot="10800000">
            <a:off x="9140621" y="5141911"/>
            <a:ext cx="9147379"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1"/>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50" name="Freeform 5">
            <a:extLst>
              <a:ext uri="{FF2B5EF4-FFF2-40B4-BE49-F238E27FC236}">
                <a16:creationId xmlns:a16="http://schemas.microsoft.com/office/drawing/2014/main" id="{A54A600C-A75D-45CB-8224-B95F5120DFC1}"/>
              </a:ext>
            </a:extLst>
          </p:cNvPr>
          <p:cNvSpPr>
            <a:spLocks/>
          </p:cNvSpPr>
          <p:nvPr/>
        </p:nvSpPr>
        <p:spPr bwMode="auto">
          <a:xfrm rot="10800000" flipH="1">
            <a:off x="1" y="5141911"/>
            <a:ext cx="9144000"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2"/>
          </a:solidFill>
          <a:ln>
            <a:noFill/>
          </a:ln>
        </p:spPr>
        <p:txBody>
          <a:bodyPr vert="horz" wrap="square" lIns="89452" tIns="44726" rIns="89452" bIns="44726" numCol="1" anchor="t" anchorCtr="0" compatLnSpc="1">
            <a:prstTxWarp prst="textNoShape">
              <a:avLst/>
            </a:prstTxWarp>
          </a:bodyPr>
          <a:lstStyle/>
          <a:p>
            <a:endParaRPr lang="en-US" sz="1761"/>
          </a:p>
        </p:txBody>
      </p:sp>
    </p:spTree>
    <p:extLst>
      <p:ext uri="{BB962C8B-B14F-4D97-AF65-F5344CB8AC3E}">
        <p14:creationId xmlns:p14="http://schemas.microsoft.com/office/powerpoint/2010/main" val="435728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AF8E12C1-6FCE-48C5-BCFB-CDECE26FF83C}"/>
              </a:ext>
            </a:extLst>
          </p:cNvPr>
          <p:cNvSpPr/>
          <p:nvPr/>
        </p:nvSpPr>
        <p:spPr>
          <a:xfrm>
            <a:off x="9300935" y="682663"/>
            <a:ext cx="8082083" cy="4307828"/>
          </a:xfrm>
          <a:prstGeom prst="roundRect">
            <a:avLst>
              <a:gd name="adj" fmla="val 12366"/>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61"/>
          </a:p>
        </p:txBody>
      </p:sp>
      <p:sp>
        <p:nvSpPr>
          <p:cNvPr id="33" name="Callout Text" hidden="1">
            <a:extLst>
              <a:ext uri="{FF2B5EF4-FFF2-40B4-BE49-F238E27FC236}">
                <a16:creationId xmlns:a16="http://schemas.microsoft.com/office/drawing/2014/main" id="{B6F959A3-D223-477B-8394-88BD02F24913}"/>
              </a:ext>
            </a:extLst>
          </p:cNvPr>
          <p:cNvSpPr/>
          <p:nvPr/>
        </p:nvSpPr>
        <p:spPr>
          <a:xfrm>
            <a:off x="3244084" y="5584247"/>
            <a:ext cx="6419391" cy="3439439"/>
          </a:xfrm>
          <a:prstGeom prst="wedgeRectCallout">
            <a:avLst>
              <a:gd name="adj1" fmla="val 45993"/>
              <a:gd name="adj2" fmla="val -84721"/>
            </a:avLst>
          </a:prstGeom>
          <a:solidFill>
            <a:schemeClr val="bg1">
              <a:alpha val="8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935" b="1" dirty="0">
                <a:solidFill>
                  <a:schemeClr val="accent1"/>
                </a:solidFill>
              </a:rPr>
              <a:t>NOTE: </a:t>
            </a:r>
            <a:r>
              <a:rPr lang="en-US" sz="2935" b="1" dirty="0">
                <a:solidFill>
                  <a:schemeClr val="tx1"/>
                </a:solidFill>
              </a:rPr>
              <a:t>You can change/edit all of the text in this presentation. Simply double click in the text box and start typing. Don’t forget to stretch the box if you need more room from left to right.</a:t>
            </a:r>
            <a:br>
              <a:rPr lang="en-US" sz="2935" b="1" dirty="0">
                <a:solidFill>
                  <a:schemeClr val="tx1"/>
                </a:solidFill>
              </a:rPr>
            </a:br>
            <a:r>
              <a:rPr lang="en-US" sz="2935" b="1" dirty="0">
                <a:solidFill>
                  <a:schemeClr val="tx1"/>
                </a:solidFill>
              </a:rPr>
              <a:t>Or the text will drop to the next line, which is fine too </a:t>
            </a:r>
            <a:r>
              <a:rPr lang="en-US" sz="2935" b="1" dirty="0">
                <a:solidFill>
                  <a:schemeClr val="tx1"/>
                </a:solidFill>
                <a:sym typeface="Wingdings" panose="05000000000000000000" pitchFamily="2" charset="2"/>
              </a:rPr>
              <a:t></a:t>
            </a:r>
            <a:endParaRPr lang="en-US" sz="2935" b="1" dirty="0">
              <a:solidFill>
                <a:schemeClr val="tx1"/>
              </a:solidFill>
            </a:endParaRPr>
          </a:p>
        </p:txBody>
      </p:sp>
      <p:sp>
        <p:nvSpPr>
          <p:cNvPr id="13" name="Rectangle: Rounded Corners 12">
            <a:extLst>
              <a:ext uri="{FF2B5EF4-FFF2-40B4-BE49-F238E27FC236}">
                <a16:creationId xmlns:a16="http://schemas.microsoft.com/office/drawing/2014/main" id="{365FD2D6-BC24-448B-BF85-C687CD22B15D}"/>
              </a:ext>
            </a:extLst>
          </p:cNvPr>
          <p:cNvSpPr/>
          <p:nvPr/>
        </p:nvSpPr>
        <p:spPr>
          <a:xfrm>
            <a:off x="897136" y="5320053"/>
            <a:ext cx="8082084" cy="4339214"/>
          </a:xfrm>
          <a:prstGeom prst="roundRect">
            <a:avLst>
              <a:gd name="adj" fmla="val 1236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61"/>
          </a:p>
        </p:txBody>
      </p:sp>
      <p:sp>
        <p:nvSpPr>
          <p:cNvPr id="22" name="Title Text">
            <a:extLst>
              <a:ext uri="{FF2B5EF4-FFF2-40B4-BE49-F238E27FC236}">
                <a16:creationId xmlns:a16="http://schemas.microsoft.com/office/drawing/2014/main" id="{EF4A9D82-FBCB-425D-9F6D-22D4B3C493B2}"/>
              </a:ext>
            </a:extLst>
          </p:cNvPr>
          <p:cNvSpPr>
            <a:spLocks noChangeArrowheads="1"/>
          </p:cNvSpPr>
          <p:nvPr/>
        </p:nvSpPr>
        <p:spPr bwMode="auto">
          <a:xfrm>
            <a:off x="9970095" y="1078824"/>
            <a:ext cx="6863351" cy="1045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lnSpc>
                <a:spcPts val="8805"/>
              </a:lnSpc>
            </a:pPr>
            <a:r>
              <a:rPr lang="en-US" altLang="en-US" sz="5870" b="1" spc="73" dirty="0">
                <a:solidFill>
                  <a:schemeClr val="bg1"/>
                </a:solidFill>
                <a:latin typeface="Calibri" panose="020F0502020204030204" pitchFamily="34" charset="0"/>
                <a:cs typeface="Calibri" panose="020F0502020204030204" pitchFamily="34" charset="0"/>
              </a:rPr>
              <a:t>YOUR DESIGN SPACE</a:t>
            </a:r>
            <a:endParaRPr lang="en-US" altLang="en-US" sz="5870" b="1" spc="73" dirty="0">
              <a:solidFill>
                <a:srgbClr val="FFD602"/>
              </a:solidFill>
              <a:latin typeface="Calibri" panose="020F0502020204030204" pitchFamily="34" charset="0"/>
              <a:cs typeface="Calibri" panose="020F0502020204030204" pitchFamily="34" charset="0"/>
            </a:endParaRPr>
          </a:p>
        </p:txBody>
      </p:sp>
      <p:grpSp>
        <p:nvGrpSpPr>
          <p:cNvPr id="23" name="Group 22">
            <a:extLst>
              <a:ext uri="{FF2B5EF4-FFF2-40B4-BE49-F238E27FC236}">
                <a16:creationId xmlns:a16="http://schemas.microsoft.com/office/drawing/2014/main" id="{55F98906-BA0D-47CC-860A-D5F7E771BCB4}"/>
              </a:ext>
            </a:extLst>
          </p:cNvPr>
          <p:cNvGrpSpPr/>
          <p:nvPr/>
        </p:nvGrpSpPr>
        <p:grpSpPr>
          <a:xfrm>
            <a:off x="15073703" y="2387680"/>
            <a:ext cx="1313833" cy="1313833"/>
            <a:chOff x="3152771" y="2529374"/>
            <a:chExt cx="502840" cy="502840"/>
          </a:xfrm>
        </p:grpSpPr>
        <p:sp>
          <p:nvSpPr>
            <p:cNvPr id="24" name="Freeform 18">
              <a:extLst>
                <a:ext uri="{FF2B5EF4-FFF2-40B4-BE49-F238E27FC236}">
                  <a16:creationId xmlns:a16="http://schemas.microsoft.com/office/drawing/2014/main" id="{B159950B-D233-4186-AEF1-0616D65BA046}"/>
                </a:ext>
              </a:extLst>
            </p:cNvPr>
            <p:cNvSpPr>
              <a:spLocks noEditPoints="1"/>
            </p:cNvSpPr>
            <p:nvPr/>
          </p:nvSpPr>
          <p:spPr bwMode="auto">
            <a:xfrm>
              <a:off x="3152771" y="2735998"/>
              <a:ext cx="284736" cy="296216"/>
            </a:xfrm>
            <a:custGeom>
              <a:avLst/>
              <a:gdLst>
                <a:gd name="T0" fmla="*/ 861 w 896"/>
                <a:gd name="T1" fmla="*/ 560 h 922"/>
                <a:gd name="T2" fmla="*/ 804 w 896"/>
                <a:gd name="T3" fmla="*/ 526 h 922"/>
                <a:gd name="T4" fmla="*/ 810 w 896"/>
                <a:gd name="T5" fmla="*/ 461 h 922"/>
                <a:gd name="T6" fmla="*/ 804 w 896"/>
                <a:gd name="T7" fmla="*/ 396 h 922"/>
                <a:gd name="T8" fmla="*/ 861 w 896"/>
                <a:gd name="T9" fmla="*/ 363 h 922"/>
                <a:gd name="T10" fmla="*/ 886 w 896"/>
                <a:gd name="T11" fmla="*/ 330 h 922"/>
                <a:gd name="T12" fmla="*/ 881 w 896"/>
                <a:gd name="T13" fmla="*/ 290 h 922"/>
                <a:gd name="T14" fmla="*/ 813 w 896"/>
                <a:gd name="T15" fmla="*/ 172 h 922"/>
                <a:gd name="T16" fmla="*/ 740 w 896"/>
                <a:gd name="T17" fmla="*/ 153 h 922"/>
                <a:gd name="T18" fmla="*/ 683 w 896"/>
                <a:gd name="T19" fmla="*/ 186 h 922"/>
                <a:gd name="T20" fmla="*/ 569 w 896"/>
                <a:gd name="T21" fmla="*/ 121 h 922"/>
                <a:gd name="T22" fmla="*/ 569 w 896"/>
                <a:gd name="T23" fmla="*/ 54 h 922"/>
                <a:gd name="T24" fmla="*/ 516 w 896"/>
                <a:gd name="T25" fmla="*/ 0 h 922"/>
                <a:gd name="T26" fmla="*/ 380 w 896"/>
                <a:gd name="T27" fmla="*/ 0 h 922"/>
                <a:gd name="T28" fmla="*/ 327 w 896"/>
                <a:gd name="T29" fmla="*/ 54 h 922"/>
                <a:gd name="T30" fmla="*/ 327 w 896"/>
                <a:gd name="T31" fmla="*/ 121 h 922"/>
                <a:gd name="T32" fmla="*/ 214 w 896"/>
                <a:gd name="T33" fmla="*/ 186 h 922"/>
                <a:gd name="T34" fmla="*/ 156 w 896"/>
                <a:gd name="T35" fmla="*/ 153 h 922"/>
                <a:gd name="T36" fmla="*/ 83 w 896"/>
                <a:gd name="T37" fmla="*/ 172 h 922"/>
                <a:gd name="T38" fmla="*/ 15 w 896"/>
                <a:gd name="T39" fmla="*/ 289 h 922"/>
                <a:gd name="T40" fmla="*/ 35 w 896"/>
                <a:gd name="T41" fmla="*/ 363 h 922"/>
                <a:gd name="T42" fmla="*/ 93 w 896"/>
                <a:gd name="T43" fmla="*/ 396 h 922"/>
                <a:gd name="T44" fmla="*/ 86 w 896"/>
                <a:gd name="T45" fmla="*/ 461 h 922"/>
                <a:gd name="T46" fmla="*/ 93 w 896"/>
                <a:gd name="T47" fmla="*/ 527 h 922"/>
                <a:gd name="T48" fmla="*/ 35 w 896"/>
                <a:gd name="T49" fmla="*/ 560 h 922"/>
                <a:gd name="T50" fmla="*/ 15 w 896"/>
                <a:gd name="T51" fmla="*/ 633 h 922"/>
                <a:gd name="T52" fmla="*/ 83 w 896"/>
                <a:gd name="T53" fmla="*/ 750 h 922"/>
                <a:gd name="T54" fmla="*/ 115 w 896"/>
                <a:gd name="T55" fmla="*/ 775 h 922"/>
                <a:gd name="T56" fmla="*/ 156 w 896"/>
                <a:gd name="T57" fmla="*/ 770 h 922"/>
                <a:gd name="T58" fmla="*/ 214 w 896"/>
                <a:gd name="T59" fmla="*/ 736 h 922"/>
                <a:gd name="T60" fmla="*/ 327 w 896"/>
                <a:gd name="T61" fmla="*/ 802 h 922"/>
                <a:gd name="T62" fmla="*/ 327 w 896"/>
                <a:gd name="T63" fmla="*/ 868 h 922"/>
                <a:gd name="T64" fmla="*/ 380 w 896"/>
                <a:gd name="T65" fmla="*/ 922 h 922"/>
                <a:gd name="T66" fmla="*/ 516 w 896"/>
                <a:gd name="T67" fmla="*/ 922 h 922"/>
                <a:gd name="T68" fmla="*/ 569 w 896"/>
                <a:gd name="T69" fmla="*/ 868 h 922"/>
                <a:gd name="T70" fmla="*/ 569 w 896"/>
                <a:gd name="T71" fmla="*/ 802 h 922"/>
                <a:gd name="T72" fmla="*/ 682 w 896"/>
                <a:gd name="T73" fmla="*/ 736 h 922"/>
                <a:gd name="T74" fmla="*/ 740 w 896"/>
                <a:gd name="T75" fmla="*/ 770 h 922"/>
                <a:gd name="T76" fmla="*/ 813 w 896"/>
                <a:gd name="T77" fmla="*/ 750 h 922"/>
                <a:gd name="T78" fmla="*/ 881 w 896"/>
                <a:gd name="T79" fmla="*/ 633 h 922"/>
                <a:gd name="T80" fmla="*/ 861 w 896"/>
                <a:gd name="T81" fmla="*/ 560 h 922"/>
                <a:gd name="T82" fmla="*/ 448 w 896"/>
                <a:gd name="T83" fmla="*/ 689 h 922"/>
                <a:gd name="T84" fmla="*/ 221 w 896"/>
                <a:gd name="T85" fmla="*/ 461 h 922"/>
                <a:gd name="T86" fmla="*/ 448 w 896"/>
                <a:gd name="T87" fmla="*/ 234 h 922"/>
                <a:gd name="T88" fmla="*/ 676 w 896"/>
                <a:gd name="T89" fmla="*/ 461 h 922"/>
                <a:gd name="T90" fmla="*/ 448 w 896"/>
                <a:gd name="T91" fmla="*/ 689 h 922"/>
                <a:gd name="T92" fmla="*/ 448 w 896"/>
                <a:gd name="T93" fmla="*/ 689 h 922"/>
                <a:gd name="T94" fmla="*/ 448 w 896"/>
                <a:gd name="T95" fmla="*/ 689 h 9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896" h="922">
                  <a:moveTo>
                    <a:pt x="861" y="560"/>
                  </a:moveTo>
                  <a:cubicBezTo>
                    <a:pt x="804" y="526"/>
                    <a:pt x="804" y="526"/>
                    <a:pt x="804" y="526"/>
                  </a:cubicBezTo>
                  <a:cubicBezTo>
                    <a:pt x="808" y="505"/>
                    <a:pt x="810" y="484"/>
                    <a:pt x="810" y="461"/>
                  </a:cubicBezTo>
                  <a:cubicBezTo>
                    <a:pt x="810" y="439"/>
                    <a:pt x="808" y="417"/>
                    <a:pt x="804" y="396"/>
                  </a:cubicBezTo>
                  <a:cubicBezTo>
                    <a:pt x="861" y="363"/>
                    <a:pt x="861" y="363"/>
                    <a:pt x="861" y="363"/>
                  </a:cubicBezTo>
                  <a:cubicBezTo>
                    <a:pt x="874" y="356"/>
                    <a:pt x="883" y="344"/>
                    <a:pt x="886" y="330"/>
                  </a:cubicBezTo>
                  <a:cubicBezTo>
                    <a:pt x="890" y="316"/>
                    <a:pt x="888" y="302"/>
                    <a:pt x="881" y="290"/>
                  </a:cubicBezTo>
                  <a:cubicBezTo>
                    <a:pt x="813" y="172"/>
                    <a:pt x="813" y="172"/>
                    <a:pt x="813" y="172"/>
                  </a:cubicBezTo>
                  <a:cubicBezTo>
                    <a:pt x="799" y="147"/>
                    <a:pt x="766" y="138"/>
                    <a:pt x="740" y="153"/>
                  </a:cubicBezTo>
                  <a:cubicBezTo>
                    <a:pt x="683" y="186"/>
                    <a:pt x="683" y="186"/>
                    <a:pt x="683" y="186"/>
                  </a:cubicBezTo>
                  <a:cubicBezTo>
                    <a:pt x="649" y="158"/>
                    <a:pt x="611" y="136"/>
                    <a:pt x="569" y="121"/>
                  </a:cubicBezTo>
                  <a:cubicBezTo>
                    <a:pt x="569" y="54"/>
                    <a:pt x="569" y="54"/>
                    <a:pt x="569" y="54"/>
                  </a:cubicBezTo>
                  <a:cubicBezTo>
                    <a:pt x="569" y="24"/>
                    <a:pt x="545" y="0"/>
                    <a:pt x="516" y="0"/>
                  </a:cubicBezTo>
                  <a:cubicBezTo>
                    <a:pt x="380" y="0"/>
                    <a:pt x="380" y="0"/>
                    <a:pt x="380" y="0"/>
                  </a:cubicBezTo>
                  <a:cubicBezTo>
                    <a:pt x="351" y="0"/>
                    <a:pt x="327" y="24"/>
                    <a:pt x="327" y="54"/>
                  </a:cubicBezTo>
                  <a:cubicBezTo>
                    <a:pt x="327" y="121"/>
                    <a:pt x="327" y="121"/>
                    <a:pt x="327" y="121"/>
                  </a:cubicBezTo>
                  <a:cubicBezTo>
                    <a:pt x="285" y="136"/>
                    <a:pt x="247" y="158"/>
                    <a:pt x="214" y="186"/>
                  </a:cubicBezTo>
                  <a:cubicBezTo>
                    <a:pt x="156" y="153"/>
                    <a:pt x="156" y="153"/>
                    <a:pt x="156" y="153"/>
                  </a:cubicBezTo>
                  <a:cubicBezTo>
                    <a:pt x="130" y="138"/>
                    <a:pt x="98" y="147"/>
                    <a:pt x="83" y="172"/>
                  </a:cubicBezTo>
                  <a:cubicBezTo>
                    <a:pt x="15" y="289"/>
                    <a:pt x="15" y="289"/>
                    <a:pt x="15" y="289"/>
                  </a:cubicBezTo>
                  <a:cubicBezTo>
                    <a:pt x="0" y="315"/>
                    <a:pt x="9" y="348"/>
                    <a:pt x="35" y="363"/>
                  </a:cubicBezTo>
                  <a:cubicBezTo>
                    <a:pt x="93" y="396"/>
                    <a:pt x="93" y="396"/>
                    <a:pt x="93" y="396"/>
                  </a:cubicBezTo>
                  <a:cubicBezTo>
                    <a:pt x="89" y="417"/>
                    <a:pt x="86" y="439"/>
                    <a:pt x="86" y="461"/>
                  </a:cubicBezTo>
                  <a:cubicBezTo>
                    <a:pt x="86" y="484"/>
                    <a:pt x="89" y="505"/>
                    <a:pt x="93" y="527"/>
                  </a:cubicBezTo>
                  <a:cubicBezTo>
                    <a:pt x="35" y="560"/>
                    <a:pt x="35" y="560"/>
                    <a:pt x="35" y="560"/>
                  </a:cubicBezTo>
                  <a:cubicBezTo>
                    <a:pt x="9" y="575"/>
                    <a:pt x="0" y="607"/>
                    <a:pt x="15" y="633"/>
                  </a:cubicBezTo>
                  <a:cubicBezTo>
                    <a:pt x="83" y="750"/>
                    <a:pt x="83" y="750"/>
                    <a:pt x="83" y="750"/>
                  </a:cubicBezTo>
                  <a:cubicBezTo>
                    <a:pt x="90" y="763"/>
                    <a:pt x="102" y="772"/>
                    <a:pt x="115" y="775"/>
                  </a:cubicBezTo>
                  <a:cubicBezTo>
                    <a:pt x="129" y="779"/>
                    <a:pt x="144" y="777"/>
                    <a:pt x="156" y="770"/>
                  </a:cubicBezTo>
                  <a:cubicBezTo>
                    <a:pt x="214" y="736"/>
                    <a:pt x="214" y="736"/>
                    <a:pt x="214" y="736"/>
                  </a:cubicBezTo>
                  <a:cubicBezTo>
                    <a:pt x="247" y="765"/>
                    <a:pt x="285" y="787"/>
                    <a:pt x="327" y="802"/>
                  </a:cubicBezTo>
                  <a:cubicBezTo>
                    <a:pt x="327" y="868"/>
                    <a:pt x="327" y="868"/>
                    <a:pt x="327" y="868"/>
                  </a:cubicBezTo>
                  <a:cubicBezTo>
                    <a:pt x="327" y="898"/>
                    <a:pt x="351" y="922"/>
                    <a:pt x="380" y="922"/>
                  </a:cubicBezTo>
                  <a:cubicBezTo>
                    <a:pt x="516" y="922"/>
                    <a:pt x="516" y="922"/>
                    <a:pt x="516" y="922"/>
                  </a:cubicBezTo>
                  <a:cubicBezTo>
                    <a:pt x="545" y="922"/>
                    <a:pt x="569" y="898"/>
                    <a:pt x="569" y="868"/>
                  </a:cubicBezTo>
                  <a:cubicBezTo>
                    <a:pt x="569" y="802"/>
                    <a:pt x="569" y="802"/>
                    <a:pt x="569" y="802"/>
                  </a:cubicBezTo>
                  <a:cubicBezTo>
                    <a:pt x="611" y="787"/>
                    <a:pt x="649" y="765"/>
                    <a:pt x="682" y="736"/>
                  </a:cubicBezTo>
                  <a:cubicBezTo>
                    <a:pt x="740" y="770"/>
                    <a:pt x="740" y="770"/>
                    <a:pt x="740" y="770"/>
                  </a:cubicBezTo>
                  <a:cubicBezTo>
                    <a:pt x="766" y="785"/>
                    <a:pt x="799" y="776"/>
                    <a:pt x="813" y="750"/>
                  </a:cubicBezTo>
                  <a:cubicBezTo>
                    <a:pt x="881" y="633"/>
                    <a:pt x="881" y="633"/>
                    <a:pt x="881" y="633"/>
                  </a:cubicBezTo>
                  <a:cubicBezTo>
                    <a:pt x="896" y="607"/>
                    <a:pt x="887" y="575"/>
                    <a:pt x="861" y="560"/>
                  </a:cubicBezTo>
                  <a:close/>
                  <a:moveTo>
                    <a:pt x="448" y="689"/>
                  </a:moveTo>
                  <a:cubicBezTo>
                    <a:pt x="323" y="689"/>
                    <a:pt x="221" y="587"/>
                    <a:pt x="221" y="461"/>
                  </a:cubicBezTo>
                  <a:cubicBezTo>
                    <a:pt x="221" y="336"/>
                    <a:pt x="323" y="234"/>
                    <a:pt x="448" y="234"/>
                  </a:cubicBezTo>
                  <a:cubicBezTo>
                    <a:pt x="574" y="234"/>
                    <a:pt x="676" y="336"/>
                    <a:pt x="676" y="461"/>
                  </a:cubicBezTo>
                  <a:cubicBezTo>
                    <a:pt x="676" y="587"/>
                    <a:pt x="574" y="689"/>
                    <a:pt x="448" y="689"/>
                  </a:cubicBezTo>
                  <a:close/>
                  <a:moveTo>
                    <a:pt x="448" y="689"/>
                  </a:moveTo>
                  <a:cubicBezTo>
                    <a:pt x="448" y="689"/>
                    <a:pt x="448" y="689"/>
                    <a:pt x="448" y="689"/>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25" name="Freeform 19">
              <a:extLst>
                <a:ext uri="{FF2B5EF4-FFF2-40B4-BE49-F238E27FC236}">
                  <a16:creationId xmlns:a16="http://schemas.microsoft.com/office/drawing/2014/main" id="{51840F4B-B653-4807-AB7E-DF5D4AF0C2CA}"/>
                </a:ext>
              </a:extLst>
            </p:cNvPr>
            <p:cNvSpPr>
              <a:spLocks noEditPoints="1"/>
            </p:cNvSpPr>
            <p:nvPr/>
          </p:nvSpPr>
          <p:spPr bwMode="auto">
            <a:xfrm>
              <a:off x="3239565" y="2827830"/>
              <a:ext cx="111151" cy="112551"/>
            </a:xfrm>
            <a:custGeom>
              <a:avLst/>
              <a:gdLst>
                <a:gd name="T0" fmla="*/ 175 w 350"/>
                <a:gd name="T1" fmla="*/ 0 h 350"/>
                <a:gd name="T2" fmla="*/ 0 w 350"/>
                <a:gd name="T3" fmla="*/ 175 h 350"/>
                <a:gd name="T4" fmla="*/ 175 w 350"/>
                <a:gd name="T5" fmla="*/ 350 h 350"/>
                <a:gd name="T6" fmla="*/ 350 w 350"/>
                <a:gd name="T7" fmla="*/ 175 h 350"/>
                <a:gd name="T8" fmla="*/ 175 w 350"/>
                <a:gd name="T9" fmla="*/ 0 h 350"/>
                <a:gd name="T10" fmla="*/ 175 w 350"/>
                <a:gd name="T11" fmla="*/ 0 h 350"/>
                <a:gd name="T12" fmla="*/ 175 w 350"/>
                <a:gd name="T13" fmla="*/ 0 h 350"/>
              </a:gdLst>
              <a:ahLst/>
              <a:cxnLst>
                <a:cxn ang="0">
                  <a:pos x="T0" y="T1"/>
                </a:cxn>
                <a:cxn ang="0">
                  <a:pos x="T2" y="T3"/>
                </a:cxn>
                <a:cxn ang="0">
                  <a:pos x="T4" y="T5"/>
                </a:cxn>
                <a:cxn ang="0">
                  <a:pos x="T6" y="T7"/>
                </a:cxn>
                <a:cxn ang="0">
                  <a:pos x="T8" y="T9"/>
                </a:cxn>
                <a:cxn ang="0">
                  <a:pos x="T10" y="T11"/>
                </a:cxn>
                <a:cxn ang="0">
                  <a:pos x="T12" y="T13"/>
                </a:cxn>
              </a:cxnLst>
              <a:rect l="0" t="0" r="r" b="b"/>
              <a:pathLst>
                <a:path w="350" h="350">
                  <a:moveTo>
                    <a:pt x="175" y="0"/>
                  </a:moveTo>
                  <a:cubicBezTo>
                    <a:pt x="79" y="0"/>
                    <a:pt x="0" y="79"/>
                    <a:pt x="0" y="175"/>
                  </a:cubicBezTo>
                  <a:cubicBezTo>
                    <a:pt x="0" y="272"/>
                    <a:pt x="79" y="350"/>
                    <a:pt x="175" y="350"/>
                  </a:cubicBezTo>
                  <a:cubicBezTo>
                    <a:pt x="272" y="350"/>
                    <a:pt x="350" y="272"/>
                    <a:pt x="350" y="175"/>
                  </a:cubicBezTo>
                  <a:cubicBezTo>
                    <a:pt x="350" y="79"/>
                    <a:pt x="272" y="0"/>
                    <a:pt x="175" y="0"/>
                  </a:cubicBezTo>
                  <a:close/>
                  <a:moveTo>
                    <a:pt x="175" y="0"/>
                  </a:moveTo>
                  <a:cubicBezTo>
                    <a:pt x="175" y="0"/>
                    <a:pt x="175" y="0"/>
                    <a:pt x="175" y="0"/>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26" name="Freeform 20">
              <a:extLst>
                <a:ext uri="{FF2B5EF4-FFF2-40B4-BE49-F238E27FC236}">
                  <a16:creationId xmlns:a16="http://schemas.microsoft.com/office/drawing/2014/main" id="{8D28540E-F0FD-4EED-BBF4-BB5A44C231EF}"/>
                </a:ext>
              </a:extLst>
            </p:cNvPr>
            <p:cNvSpPr>
              <a:spLocks noEditPoints="1"/>
            </p:cNvSpPr>
            <p:nvPr/>
          </p:nvSpPr>
          <p:spPr bwMode="auto">
            <a:xfrm>
              <a:off x="3244884" y="2529374"/>
              <a:ext cx="410727" cy="433685"/>
            </a:xfrm>
            <a:custGeom>
              <a:avLst/>
              <a:gdLst>
                <a:gd name="T0" fmla="*/ 1227 w 1292"/>
                <a:gd name="T1" fmla="*/ 972 h 1350"/>
                <a:gd name="T2" fmla="*/ 1027 w 1292"/>
                <a:gd name="T3" fmla="*/ 904 h 1350"/>
                <a:gd name="T4" fmla="*/ 446 w 1292"/>
                <a:gd name="T5" fmla="*/ 277 h 1350"/>
                <a:gd name="T6" fmla="*/ 392 w 1292"/>
                <a:gd name="T7" fmla="*/ 74 h 1350"/>
                <a:gd name="T8" fmla="*/ 218 w 1292"/>
                <a:gd name="T9" fmla="*/ 3 h 1350"/>
                <a:gd name="T10" fmla="*/ 199 w 1292"/>
                <a:gd name="T11" fmla="*/ 17 h 1350"/>
                <a:gd name="T12" fmla="*/ 203 w 1292"/>
                <a:gd name="T13" fmla="*/ 39 h 1350"/>
                <a:gd name="T14" fmla="*/ 265 w 1292"/>
                <a:gd name="T15" fmla="*/ 105 h 1350"/>
                <a:gd name="T16" fmla="*/ 273 w 1292"/>
                <a:gd name="T17" fmla="*/ 127 h 1350"/>
                <a:gd name="T18" fmla="*/ 263 w 1292"/>
                <a:gd name="T19" fmla="*/ 149 h 1350"/>
                <a:gd name="T20" fmla="*/ 149 w 1292"/>
                <a:gd name="T21" fmla="*/ 254 h 1350"/>
                <a:gd name="T22" fmla="*/ 106 w 1292"/>
                <a:gd name="T23" fmla="*/ 253 h 1350"/>
                <a:gd name="T24" fmla="*/ 45 w 1292"/>
                <a:gd name="T25" fmla="*/ 187 h 1350"/>
                <a:gd name="T26" fmla="*/ 23 w 1292"/>
                <a:gd name="T27" fmla="*/ 181 h 1350"/>
                <a:gd name="T28" fmla="*/ 8 w 1292"/>
                <a:gd name="T29" fmla="*/ 199 h 1350"/>
                <a:gd name="T30" fmla="*/ 65 w 1292"/>
                <a:gd name="T31" fmla="*/ 377 h 1350"/>
                <a:gd name="T32" fmla="*/ 264 w 1292"/>
                <a:gd name="T33" fmla="*/ 446 h 1350"/>
                <a:gd name="T34" fmla="*/ 846 w 1292"/>
                <a:gd name="T35" fmla="*/ 1072 h 1350"/>
                <a:gd name="T36" fmla="*/ 900 w 1292"/>
                <a:gd name="T37" fmla="*/ 1276 h 1350"/>
                <a:gd name="T38" fmla="*/ 1074 w 1292"/>
                <a:gd name="T39" fmla="*/ 1346 h 1350"/>
                <a:gd name="T40" fmla="*/ 1093 w 1292"/>
                <a:gd name="T41" fmla="*/ 1333 h 1350"/>
                <a:gd name="T42" fmla="*/ 1088 w 1292"/>
                <a:gd name="T43" fmla="*/ 1310 h 1350"/>
                <a:gd name="T44" fmla="*/ 1027 w 1292"/>
                <a:gd name="T45" fmla="*/ 1244 h 1350"/>
                <a:gd name="T46" fmla="*/ 1029 w 1292"/>
                <a:gd name="T47" fmla="*/ 1201 h 1350"/>
                <a:gd name="T48" fmla="*/ 1142 w 1292"/>
                <a:gd name="T49" fmla="*/ 1095 h 1350"/>
                <a:gd name="T50" fmla="*/ 1186 w 1292"/>
                <a:gd name="T51" fmla="*/ 1097 h 1350"/>
                <a:gd name="T52" fmla="*/ 1247 w 1292"/>
                <a:gd name="T53" fmla="*/ 1163 h 1350"/>
                <a:gd name="T54" fmla="*/ 1269 w 1292"/>
                <a:gd name="T55" fmla="*/ 1169 h 1350"/>
                <a:gd name="T56" fmla="*/ 1284 w 1292"/>
                <a:gd name="T57" fmla="*/ 1151 h 1350"/>
                <a:gd name="T58" fmla="*/ 1227 w 1292"/>
                <a:gd name="T59" fmla="*/ 972 h 1350"/>
                <a:gd name="T60" fmla="*/ 1227 w 1292"/>
                <a:gd name="T61" fmla="*/ 972 h 1350"/>
                <a:gd name="T62" fmla="*/ 1227 w 1292"/>
                <a:gd name="T63" fmla="*/ 972 h 1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92" h="1350">
                  <a:moveTo>
                    <a:pt x="1227" y="972"/>
                  </a:moveTo>
                  <a:cubicBezTo>
                    <a:pt x="1174" y="915"/>
                    <a:pt x="1099" y="892"/>
                    <a:pt x="1027" y="904"/>
                  </a:cubicBezTo>
                  <a:cubicBezTo>
                    <a:pt x="446" y="277"/>
                    <a:pt x="446" y="277"/>
                    <a:pt x="446" y="277"/>
                  </a:cubicBezTo>
                  <a:cubicBezTo>
                    <a:pt x="462" y="207"/>
                    <a:pt x="445" y="130"/>
                    <a:pt x="392" y="74"/>
                  </a:cubicBezTo>
                  <a:cubicBezTo>
                    <a:pt x="346" y="23"/>
                    <a:pt x="281" y="0"/>
                    <a:pt x="218" y="3"/>
                  </a:cubicBezTo>
                  <a:cubicBezTo>
                    <a:pt x="210" y="4"/>
                    <a:pt x="202" y="9"/>
                    <a:pt x="199" y="17"/>
                  </a:cubicBezTo>
                  <a:cubicBezTo>
                    <a:pt x="196" y="24"/>
                    <a:pt x="198" y="33"/>
                    <a:pt x="203" y="39"/>
                  </a:cubicBezTo>
                  <a:cubicBezTo>
                    <a:pt x="265" y="105"/>
                    <a:pt x="265" y="105"/>
                    <a:pt x="265" y="105"/>
                  </a:cubicBezTo>
                  <a:cubicBezTo>
                    <a:pt x="270" y="111"/>
                    <a:pt x="273" y="119"/>
                    <a:pt x="273" y="127"/>
                  </a:cubicBezTo>
                  <a:cubicBezTo>
                    <a:pt x="272" y="135"/>
                    <a:pt x="269" y="143"/>
                    <a:pt x="263" y="149"/>
                  </a:cubicBezTo>
                  <a:cubicBezTo>
                    <a:pt x="149" y="254"/>
                    <a:pt x="149" y="254"/>
                    <a:pt x="149" y="254"/>
                  </a:cubicBezTo>
                  <a:cubicBezTo>
                    <a:pt x="137" y="266"/>
                    <a:pt x="118" y="265"/>
                    <a:pt x="106" y="253"/>
                  </a:cubicBezTo>
                  <a:cubicBezTo>
                    <a:pt x="45" y="187"/>
                    <a:pt x="45" y="187"/>
                    <a:pt x="45" y="187"/>
                  </a:cubicBezTo>
                  <a:cubicBezTo>
                    <a:pt x="39" y="180"/>
                    <a:pt x="30" y="178"/>
                    <a:pt x="23" y="181"/>
                  </a:cubicBezTo>
                  <a:cubicBezTo>
                    <a:pt x="15" y="183"/>
                    <a:pt x="9" y="190"/>
                    <a:pt x="8" y="199"/>
                  </a:cubicBezTo>
                  <a:cubicBezTo>
                    <a:pt x="0" y="262"/>
                    <a:pt x="18" y="327"/>
                    <a:pt x="65" y="377"/>
                  </a:cubicBezTo>
                  <a:cubicBezTo>
                    <a:pt x="118" y="434"/>
                    <a:pt x="193" y="457"/>
                    <a:pt x="264" y="446"/>
                  </a:cubicBezTo>
                  <a:cubicBezTo>
                    <a:pt x="846" y="1072"/>
                    <a:pt x="846" y="1072"/>
                    <a:pt x="846" y="1072"/>
                  </a:cubicBezTo>
                  <a:cubicBezTo>
                    <a:pt x="829" y="1142"/>
                    <a:pt x="847" y="1219"/>
                    <a:pt x="900" y="1276"/>
                  </a:cubicBezTo>
                  <a:cubicBezTo>
                    <a:pt x="946" y="1326"/>
                    <a:pt x="1010" y="1350"/>
                    <a:pt x="1074" y="1346"/>
                  </a:cubicBezTo>
                  <a:cubicBezTo>
                    <a:pt x="1082" y="1346"/>
                    <a:pt x="1089" y="1341"/>
                    <a:pt x="1093" y="1333"/>
                  </a:cubicBezTo>
                  <a:cubicBezTo>
                    <a:pt x="1096" y="1325"/>
                    <a:pt x="1094" y="1316"/>
                    <a:pt x="1088" y="1310"/>
                  </a:cubicBezTo>
                  <a:cubicBezTo>
                    <a:pt x="1027" y="1244"/>
                    <a:pt x="1027" y="1244"/>
                    <a:pt x="1027" y="1244"/>
                  </a:cubicBezTo>
                  <a:cubicBezTo>
                    <a:pt x="1016" y="1232"/>
                    <a:pt x="1016" y="1212"/>
                    <a:pt x="1029" y="1201"/>
                  </a:cubicBezTo>
                  <a:cubicBezTo>
                    <a:pt x="1142" y="1095"/>
                    <a:pt x="1142" y="1095"/>
                    <a:pt x="1142" y="1095"/>
                  </a:cubicBezTo>
                  <a:cubicBezTo>
                    <a:pt x="1155" y="1084"/>
                    <a:pt x="1174" y="1085"/>
                    <a:pt x="1186" y="1097"/>
                  </a:cubicBezTo>
                  <a:cubicBezTo>
                    <a:pt x="1247" y="1163"/>
                    <a:pt x="1247" y="1163"/>
                    <a:pt x="1247" y="1163"/>
                  </a:cubicBezTo>
                  <a:cubicBezTo>
                    <a:pt x="1253" y="1169"/>
                    <a:pt x="1261" y="1172"/>
                    <a:pt x="1269" y="1169"/>
                  </a:cubicBezTo>
                  <a:cubicBezTo>
                    <a:pt x="1277" y="1166"/>
                    <a:pt x="1283" y="1159"/>
                    <a:pt x="1284" y="1151"/>
                  </a:cubicBezTo>
                  <a:cubicBezTo>
                    <a:pt x="1292" y="1088"/>
                    <a:pt x="1274" y="1022"/>
                    <a:pt x="1227" y="972"/>
                  </a:cubicBezTo>
                  <a:close/>
                  <a:moveTo>
                    <a:pt x="1227" y="972"/>
                  </a:moveTo>
                  <a:cubicBezTo>
                    <a:pt x="1227" y="972"/>
                    <a:pt x="1227" y="972"/>
                    <a:pt x="1227" y="972"/>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dirty="0"/>
            </a:p>
          </p:txBody>
        </p:sp>
      </p:grpSp>
      <p:grpSp>
        <p:nvGrpSpPr>
          <p:cNvPr id="27" name="Group 26">
            <a:extLst>
              <a:ext uri="{FF2B5EF4-FFF2-40B4-BE49-F238E27FC236}">
                <a16:creationId xmlns:a16="http://schemas.microsoft.com/office/drawing/2014/main" id="{0FCA4F36-288E-42F3-8900-8AA1A5A8E733}"/>
              </a:ext>
            </a:extLst>
          </p:cNvPr>
          <p:cNvGrpSpPr/>
          <p:nvPr/>
        </p:nvGrpSpPr>
        <p:grpSpPr>
          <a:xfrm>
            <a:off x="10542146" y="2441126"/>
            <a:ext cx="1044587" cy="1252331"/>
            <a:chOff x="5610440" y="2589750"/>
            <a:chExt cx="386858" cy="463795"/>
          </a:xfrm>
        </p:grpSpPr>
        <p:sp>
          <p:nvSpPr>
            <p:cNvPr id="28" name="Freeform 31">
              <a:extLst>
                <a:ext uri="{FF2B5EF4-FFF2-40B4-BE49-F238E27FC236}">
                  <a16:creationId xmlns:a16="http://schemas.microsoft.com/office/drawing/2014/main" id="{DE725EE5-AB02-487B-84D5-FA8DDBDDA9E6}"/>
                </a:ext>
              </a:extLst>
            </p:cNvPr>
            <p:cNvSpPr>
              <a:spLocks noEditPoints="1"/>
            </p:cNvSpPr>
            <p:nvPr/>
          </p:nvSpPr>
          <p:spPr bwMode="auto">
            <a:xfrm>
              <a:off x="5776236" y="2772884"/>
              <a:ext cx="159295" cy="10836"/>
            </a:xfrm>
            <a:custGeom>
              <a:avLst/>
              <a:gdLst>
                <a:gd name="T0" fmla="*/ 69 w 72"/>
                <a:gd name="T1" fmla="*/ 5 h 5"/>
                <a:gd name="T2" fmla="*/ 2 w 72"/>
                <a:gd name="T3" fmla="*/ 5 h 5"/>
                <a:gd name="T4" fmla="*/ 0 w 72"/>
                <a:gd name="T5" fmla="*/ 2 h 5"/>
                <a:gd name="T6" fmla="*/ 2 w 72"/>
                <a:gd name="T7" fmla="*/ 0 h 5"/>
                <a:gd name="T8" fmla="*/ 69 w 72"/>
                <a:gd name="T9" fmla="*/ 0 h 5"/>
                <a:gd name="T10" fmla="*/ 72 w 72"/>
                <a:gd name="T11" fmla="*/ 2 h 5"/>
                <a:gd name="T12" fmla="*/ 69 w 72"/>
                <a:gd name="T13" fmla="*/ 5 h 5"/>
                <a:gd name="T14" fmla="*/ 69 w 72"/>
                <a:gd name="T15" fmla="*/ 5 h 5"/>
                <a:gd name="T16" fmla="*/ 69 w 72"/>
                <a:gd name="T17"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
                  <a:moveTo>
                    <a:pt x="69" y="5"/>
                  </a:moveTo>
                  <a:cubicBezTo>
                    <a:pt x="2" y="5"/>
                    <a:pt x="2" y="5"/>
                    <a:pt x="2" y="5"/>
                  </a:cubicBezTo>
                  <a:cubicBezTo>
                    <a:pt x="1" y="5"/>
                    <a:pt x="0" y="4"/>
                    <a:pt x="0" y="2"/>
                  </a:cubicBezTo>
                  <a:cubicBezTo>
                    <a:pt x="0" y="1"/>
                    <a:pt x="1" y="0"/>
                    <a:pt x="2" y="0"/>
                  </a:cubicBezTo>
                  <a:cubicBezTo>
                    <a:pt x="69" y="0"/>
                    <a:pt x="69" y="0"/>
                    <a:pt x="69" y="0"/>
                  </a:cubicBezTo>
                  <a:cubicBezTo>
                    <a:pt x="71" y="0"/>
                    <a:pt x="72" y="1"/>
                    <a:pt x="72" y="2"/>
                  </a:cubicBezTo>
                  <a:cubicBezTo>
                    <a:pt x="72" y="4"/>
                    <a:pt x="71" y="5"/>
                    <a:pt x="69" y="5"/>
                  </a:cubicBezTo>
                  <a:close/>
                  <a:moveTo>
                    <a:pt x="69" y="5"/>
                  </a:moveTo>
                  <a:cubicBezTo>
                    <a:pt x="69" y="5"/>
                    <a:pt x="69" y="5"/>
                    <a:pt x="69" y="5"/>
                  </a:cubicBezTo>
                </a:path>
              </a:pathLst>
            </a:custGeom>
            <a:solidFill>
              <a:schemeClr val="bg1"/>
            </a:solidFill>
            <a:ln w="22225">
              <a:solidFill>
                <a:schemeClr val="bg1"/>
              </a:solidFill>
              <a:round/>
              <a:headEnd/>
              <a:tailEnd/>
            </a:ln>
          </p:spPr>
          <p:txBody>
            <a:bodyPr vert="horz" wrap="square" lIns="89452" tIns="44726" rIns="89452" bIns="44726" numCol="1" anchor="t" anchorCtr="0" compatLnSpc="1">
              <a:prstTxWarp prst="textNoShape">
                <a:avLst/>
              </a:prstTxWarp>
            </a:bodyPr>
            <a:lstStyle/>
            <a:p>
              <a:endParaRPr lang="en-US" sz="1761"/>
            </a:p>
          </p:txBody>
        </p:sp>
        <p:sp>
          <p:nvSpPr>
            <p:cNvPr id="29" name="Freeform 32">
              <a:extLst>
                <a:ext uri="{FF2B5EF4-FFF2-40B4-BE49-F238E27FC236}">
                  <a16:creationId xmlns:a16="http://schemas.microsoft.com/office/drawing/2014/main" id="{61ED1099-1305-45AE-877A-BE7D248B6BBE}"/>
                </a:ext>
              </a:extLst>
            </p:cNvPr>
            <p:cNvSpPr>
              <a:spLocks noEditPoints="1"/>
            </p:cNvSpPr>
            <p:nvPr/>
          </p:nvSpPr>
          <p:spPr bwMode="auto">
            <a:xfrm>
              <a:off x="5776236" y="2897502"/>
              <a:ext cx="159295" cy="13004"/>
            </a:xfrm>
            <a:custGeom>
              <a:avLst/>
              <a:gdLst>
                <a:gd name="T0" fmla="*/ 69 w 72"/>
                <a:gd name="T1" fmla="*/ 6 h 6"/>
                <a:gd name="T2" fmla="*/ 2 w 72"/>
                <a:gd name="T3" fmla="*/ 6 h 6"/>
                <a:gd name="T4" fmla="*/ 0 w 72"/>
                <a:gd name="T5" fmla="*/ 3 h 6"/>
                <a:gd name="T6" fmla="*/ 2 w 72"/>
                <a:gd name="T7" fmla="*/ 0 h 6"/>
                <a:gd name="T8" fmla="*/ 69 w 72"/>
                <a:gd name="T9" fmla="*/ 0 h 6"/>
                <a:gd name="T10" fmla="*/ 72 w 72"/>
                <a:gd name="T11" fmla="*/ 3 h 6"/>
                <a:gd name="T12" fmla="*/ 69 w 72"/>
                <a:gd name="T13" fmla="*/ 6 h 6"/>
                <a:gd name="T14" fmla="*/ 69 w 72"/>
                <a:gd name="T15" fmla="*/ 6 h 6"/>
                <a:gd name="T16" fmla="*/ 69 w 72"/>
                <a:gd name="T17" fmla="*/ 6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6">
                  <a:moveTo>
                    <a:pt x="69" y="6"/>
                  </a:moveTo>
                  <a:cubicBezTo>
                    <a:pt x="2" y="6"/>
                    <a:pt x="2" y="6"/>
                    <a:pt x="2" y="6"/>
                  </a:cubicBezTo>
                  <a:cubicBezTo>
                    <a:pt x="1" y="6"/>
                    <a:pt x="0" y="4"/>
                    <a:pt x="0" y="3"/>
                  </a:cubicBezTo>
                  <a:cubicBezTo>
                    <a:pt x="0" y="2"/>
                    <a:pt x="1" y="0"/>
                    <a:pt x="2" y="0"/>
                  </a:cubicBezTo>
                  <a:cubicBezTo>
                    <a:pt x="69" y="0"/>
                    <a:pt x="69" y="0"/>
                    <a:pt x="69" y="0"/>
                  </a:cubicBezTo>
                  <a:cubicBezTo>
                    <a:pt x="71" y="0"/>
                    <a:pt x="72" y="2"/>
                    <a:pt x="72" y="3"/>
                  </a:cubicBezTo>
                  <a:cubicBezTo>
                    <a:pt x="72" y="4"/>
                    <a:pt x="71" y="6"/>
                    <a:pt x="69" y="6"/>
                  </a:cubicBezTo>
                  <a:close/>
                  <a:moveTo>
                    <a:pt x="69" y="6"/>
                  </a:moveTo>
                  <a:cubicBezTo>
                    <a:pt x="69" y="6"/>
                    <a:pt x="69" y="6"/>
                    <a:pt x="69" y="6"/>
                  </a:cubicBezTo>
                </a:path>
              </a:pathLst>
            </a:custGeom>
            <a:solidFill>
              <a:schemeClr val="bg1"/>
            </a:solidFill>
            <a:ln w="22225">
              <a:solidFill>
                <a:schemeClr val="bg1"/>
              </a:solidFill>
              <a:round/>
              <a:headEnd/>
              <a:tailEnd/>
            </a:ln>
          </p:spPr>
          <p:txBody>
            <a:bodyPr vert="horz" wrap="square" lIns="89452" tIns="44726" rIns="89452" bIns="44726" numCol="1" anchor="t" anchorCtr="0" compatLnSpc="1">
              <a:prstTxWarp prst="textNoShape">
                <a:avLst/>
              </a:prstTxWarp>
            </a:bodyPr>
            <a:lstStyle/>
            <a:p>
              <a:endParaRPr lang="en-US" sz="1761"/>
            </a:p>
          </p:txBody>
        </p:sp>
        <p:sp>
          <p:nvSpPr>
            <p:cNvPr id="30" name="Freeform 33">
              <a:extLst>
                <a:ext uri="{FF2B5EF4-FFF2-40B4-BE49-F238E27FC236}">
                  <a16:creationId xmlns:a16="http://schemas.microsoft.com/office/drawing/2014/main" id="{A5876F94-DA93-4F6A-89AE-C86D7106BE4B}"/>
                </a:ext>
              </a:extLst>
            </p:cNvPr>
            <p:cNvSpPr>
              <a:spLocks noEditPoints="1"/>
            </p:cNvSpPr>
            <p:nvPr/>
          </p:nvSpPr>
          <p:spPr bwMode="auto">
            <a:xfrm>
              <a:off x="5610440" y="2589750"/>
              <a:ext cx="386858" cy="463795"/>
            </a:xfrm>
            <a:custGeom>
              <a:avLst/>
              <a:gdLst>
                <a:gd name="T0" fmla="*/ 143 w 175"/>
                <a:gd name="T1" fmla="*/ 15 h 208"/>
                <a:gd name="T2" fmla="*/ 140 w 175"/>
                <a:gd name="T3" fmla="*/ 0 h 208"/>
                <a:gd name="T4" fmla="*/ 137 w 175"/>
                <a:gd name="T5" fmla="*/ 15 h 208"/>
                <a:gd name="T6" fmla="*/ 126 w 175"/>
                <a:gd name="T7" fmla="*/ 4 h 208"/>
                <a:gd name="T8" fmla="*/ 119 w 175"/>
                <a:gd name="T9" fmla="*/ 4 h 208"/>
                <a:gd name="T10" fmla="*/ 108 w 175"/>
                <a:gd name="T11" fmla="*/ 15 h 208"/>
                <a:gd name="T12" fmla="*/ 105 w 175"/>
                <a:gd name="T13" fmla="*/ 0 h 208"/>
                <a:gd name="T14" fmla="*/ 102 w 175"/>
                <a:gd name="T15" fmla="*/ 15 h 208"/>
                <a:gd name="T16" fmla="*/ 91 w 175"/>
                <a:gd name="T17" fmla="*/ 4 h 208"/>
                <a:gd name="T18" fmla="*/ 84 w 175"/>
                <a:gd name="T19" fmla="*/ 4 h 208"/>
                <a:gd name="T20" fmla="*/ 73 w 175"/>
                <a:gd name="T21" fmla="*/ 15 h 208"/>
                <a:gd name="T22" fmla="*/ 70 w 175"/>
                <a:gd name="T23" fmla="*/ 0 h 208"/>
                <a:gd name="T24" fmla="*/ 67 w 175"/>
                <a:gd name="T25" fmla="*/ 15 h 208"/>
                <a:gd name="T26" fmla="*/ 55 w 175"/>
                <a:gd name="T27" fmla="*/ 4 h 208"/>
                <a:gd name="T28" fmla="*/ 49 w 175"/>
                <a:gd name="T29" fmla="*/ 4 h 208"/>
                <a:gd name="T30" fmla="*/ 38 w 175"/>
                <a:gd name="T31" fmla="*/ 15 h 208"/>
                <a:gd name="T32" fmla="*/ 35 w 175"/>
                <a:gd name="T33" fmla="*/ 0 h 208"/>
                <a:gd name="T34" fmla="*/ 31 w 175"/>
                <a:gd name="T35" fmla="*/ 15 h 208"/>
                <a:gd name="T36" fmla="*/ 0 w 175"/>
                <a:gd name="T37" fmla="*/ 44 h 208"/>
                <a:gd name="T38" fmla="*/ 29 w 175"/>
                <a:gd name="T39" fmla="*/ 208 h 208"/>
                <a:gd name="T40" fmla="*/ 175 w 175"/>
                <a:gd name="T41" fmla="*/ 180 h 208"/>
                <a:gd name="T42" fmla="*/ 146 w 175"/>
                <a:gd name="T43" fmla="*/ 15 h 208"/>
                <a:gd name="T44" fmla="*/ 146 w 175"/>
                <a:gd name="T45" fmla="*/ 202 h 208"/>
                <a:gd name="T46" fmla="*/ 6 w 175"/>
                <a:gd name="T47" fmla="*/ 180 h 208"/>
                <a:gd name="T48" fmla="*/ 29 w 175"/>
                <a:gd name="T49" fmla="*/ 22 h 208"/>
                <a:gd name="T50" fmla="*/ 31 w 175"/>
                <a:gd name="T51" fmla="*/ 31 h 208"/>
                <a:gd name="T52" fmla="*/ 38 w 175"/>
                <a:gd name="T53" fmla="*/ 31 h 208"/>
                <a:gd name="T54" fmla="*/ 49 w 175"/>
                <a:gd name="T55" fmla="*/ 22 h 208"/>
                <a:gd name="T56" fmla="*/ 52 w 175"/>
                <a:gd name="T57" fmla="*/ 34 h 208"/>
                <a:gd name="T58" fmla="*/ 55 w 175"/>
                <a:gd name="T59" fmla="*/ 22 h 208"/>
                <a:gd name="T60" fmla="*/ 67 w 175"/>
                <a:gd name="T61" fmla="*/ 31 h 208"/>
                <a:gd name="T62" fmla="*/ 73 w 175"/>
                <a:gd name="T63" fmla="*/ 31 h 208"/>
                <a:gd name="T64" fmla="*/ 84 w 175"/>
                <a:gd name="T65" fmla="*/ 22 h 208"/>
                <a:gd name="T66" fmla="*/ 87 w 175"/>
                <a:gd name="T67" fmla="*/ 34 h 208"/>
                <a:gd name="T68" fmla="*/ 91 w 175"/>
                <a:gd name="T69" fmla="*/ 22 h 208"/>
                <a:gd name="T70" fmla="*/ 102 w 175"/>
                <a:gd name="T71" fmla="*/ 31 h 208"/>
                <a:gd name="T72" fmla="*/ 108 w 175"/>
                <a:gd name="T73" fmla="*/ 31 h 208"/>
                <a:gd name="T74" fmla="*/ 119 w 175"/>
                <a:gd name="T75" fmla="*/ 22 h 208"/>
                <a:gd name="T76" fmla="*/ 123 w 175"/>
                <a:gd name="T77" fmla="*/ 34 h 208"/>
                <a:gd name="T78" fmla="*/ 126 w 175"/>
                <a:gd name="T79" fmla="*/ 22 h 208"/>
                <a:gd name="T80" fmla="*/ 137 w 175"/>
                <a:gd name="T81" fmla="*/ 31 h 208"/>
                <a:gd name="T82" fmla="*/ 143 w 175"/>
                <a:gd name="T83" fmla="*/ 31 h 208"/>
                <a:gd name="T84" fmla="*/ 146 w 175"/>
                <a:gd name="T85" fmla="*/ 22 h 208"/>
                <a:gd name="T86" fmla="*/ 168 w 175"/>
                <a:gd name="T87" fmla="*/ 180 h 208"/>
                <a:gd name="T88" fmla="*/ 44 w 175"/>
                <a:gd name="T89" fmla="*/ 97 h 208"/>
                <a:gd name="T90" fmla="*/ 41 w 175"/>
                <a:gd name="T91" fmla="*/ 99 h 208"/>
                <a:gd name="T92" fmla="*/ 26 w 175"/>
                <a:gd name="T93" fmla="*/ 89 h 208"/>
                <a:gd name="T94" fmla="*/ 30 w 175"/>
                <a:gd name="T95" fmla="*/ 84 h 208"/>
                <a:gd name="T96" fmla="*/ 54 w 175"/>
                <a:gd name="T97" fmla="*/ 69 h 208"/>
                <a:gd name="T98" fmla="*/ 60 w 175"/>
                <a:gd name="T99" fmla="*/ 72 h 208"/>
                <a:gd name="T100" fmla="*/ 44 w 175"/>
                <a:gd name="T101" fmla="*/ 154 h 208"/>
                <a:gd name="T102" fmla="*/ 41 w 175"/>
                <a:gd name="T103" fmla="*/ 156 h 208"/>
                <a:gd name="T104" fmla="*/ 26 w 175"/>
                <a:gd name="T105" fmla="*/ 146 h 208"/>
                <a:gd name="T106" fmla="*/ 30 w 175"/>
                <a:gd name="T107" fmla="*/ 140 h 208"/>
                <a:gd name="T108" fmla="*/ 54 w 175"/>
                <a:gd name="T109" fmla="*/ 125 h 208"/>
                <a:gd name="T110" fmla="*/ 60 w 175"/>
                <a:gd name="T111" fmla="*/ 129 h 208"/>
                <a:gd name="T112" fmla="*/ 60 w 175"/>
                <a:gd name="T113" fmla="*/ 129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75" h="208">
                  <a:moveTo>
                    <a:pt x="146" y="15"/>
                  </a:moveTo>
                  <a:cubicBezTo>
                    <a:pt x="143" y="15"/>
                    <a:pt x="143" y="15"/>
                    <a:pt x="143" y="15"/>
                  </a:cubicBezTo>
                  <a:cubicBezTo>
                    <a:pt x="143" y="4"/>
                    <a:pt x="143" y="4"/>
                    <a:pt x="143" y="4"/>
                  </a:cubicBezTo>
                  <a:cubicBezTo>
                    <a:pt x="143" y="2"/>
                    <a:pt x="142" y="0"/>
                    <a:pt x="140" y="0"/>
                  </a:cubicBezTo>
                  <a:cubicBezTo>
                    <a:pt x="138" y="0"/>
                    <a:pt x="137" y="2"/>
                    <a:pt x="137" y="4"/>
                  </a:cubicBezTo>
                  <a:cubicBezTo>
                    <a:pt x="137" y="15"/>
                    <a:pt x="137" y="15"/>
                    <a:pt x="137" y="15"/>
                  </a:cubicBezTo>
                  <a:cubicBezTo>
                    <a:pt x="126" y="15"/>
                    <a:pt x="126" y="15"/>
                    <a:pt x="126" y="15"/>
                  </a:cubicBezTo>
                  <a:cubicBezTo>
                    <a:pt x="126" y="4"/>
                    <a:pt x="126" y="4"/>
                    <a:pt x="126" y="4"/>
                  </a:cubicBezTo>
                  <a:cubicBezTo>
                    <a:pt x="126" y="2"/>
                    <a:pt x="124" y="0"/>
                    <a:pt x="123" y="0"/>
                  </a:cubicBezTo>
                  <a:cubicBezTo>
                    <a:pt x="121" y="0"/>
                    <a:pt x="119" y="2"/>
                    <a:pt x="119" y="4"/>
                  </a:cubicBezTo>
                  <a:cubicBezTo>
                    <a:pt x="119" y="15"/>
                    <a:pt x="119" y="15"/>
                    <a:pt x="119" y="15"/>
                  </a:cubicBezTo>
                  <a:cubicBezTo>
                    <a:pt x="108" y="15"/>
                    <a:pt x="108" y="15"/>
                    <a:pt x="108" y="15"/>
                  </a:cubicBezTo>
                  <a:cubicBezTo>
                    <a:pt x="108" y="4"/>
                    <a:pt x="108" y="4"/>
                    <a:pt x="108" y="4"/>
                  </a:cubicBezTo>
                  <a:cubicBezTo>
                    <a:pt x="108" y="2"/>
                    <a:pt x="107" y="0"/>
                    <a:pt x="105" y="0"/>
                  </a:cubicBezTo>
                  <a:cubicBezTo>
                    <a:pt x="103" y="0"/>
                    <a:pt x="102" y="2"/>
                    <a:pt x="102" y="4"/>
                  </a:cubicBezTo>
                  <a:cubicBezTo>
                    <a:pt x="102" y="15"/>
                    <a:pt x="102" y="15"/>
                    <a:pt x="102" y="15"/>
                  </a:cubicBezTo>
                  <a:cubicBezTo>
                    <a:pt x="91" y="15"/>
                    <a:pt x="91" y="15"/>
                    <a:pt x="91" y="15"/>
                  </a:cubicBezTo>
                  <a:cubicBezTo>
                    <a:pt x="91" y="4"/>
                    <a:pt x="91" y="4"/>
                    <a:pt x="91" y="4"/>
                  </a:cubicBezTo>
                  <a:cubicBezTo>
                    <a:pt x="91" y="2"/>
                    <a:pt x="89" y="0"/>
                    <a:pt x="87" y="0"/>
                  </a:cubicBezTo>
                  <a:cubicBezTo>
                    <a:pt x="86" y="0"/>
                    <a:pt x="84" y="2"/>
                    <a:pt x="84" y="4"/>
                  </a:cubicBezTo>
                  <a:cubicBezTo>
                    <a:pt x="84" y="15"/>
                    <a:pt x="84" y="15"/>
                    <a:pt x="84" y="15"/>
                  </a:cubicBezTo>
                  <a:cubicBezTo>
                    <a:pt x="73" y="15"/>
                    <a:pt x="73" y="15"/>
                    <a:pt x="73" y="15"/>
                  </a:cubicBezTo>
                  <a:cubicBezTo>
                    <a:pt x="73" y="4"/>
                    <a:pt x="73" y="4"/>
                    <a:pt x="73" y="4"/>
                  </a:cubicBezTo>
                  <a:cubicBezTo>
                    <a:pt x="73" y="2"/>
                    <a:pt x="72" y="0"/>
                    <a:pt x="70" y="0"/>
                  </a:cubicBezTo>
                  <a:cubicBezTo>
                    <a:pt x="68" y="0"/>
                    <a:pt x="67" y="2"/>
                    <a:pt x="67" y="4"/>
                  </a:cubicBezTo>
                  <a:cubicBezTo>
                    <a:pt x="67" y="15"/>
                    <a:pt x="67" y="15"/>
                    <a:pt x="67" y="15"/>
                  </a:cubicBezTo>
                  <a:cubicBezTo>
                    <a:pt x="55" y="15"/>
                    <a:pt x="55" y="15"/>
                    <a:pt x="55" y="15"/>
                  </a:cubicBezTo>
                  <a:cubicBezTo>
                    <a:pt x="55" y="4"/>
                    <a:pt x="55" y="4"/>
                    <a:pt x="55" y="4"/>
                  </a:cubicBezTo>
                  <a:cubicBezTo>
                    <a:pt x="55" y="2"/>
                    <a:pt x="54" y="0"/>
                    <a:pt x="52" y="0"/>
                  </a:cubicBezTo>
                  <a:cubicBezTo>
                    <a:pt x="50" y="0"/>
                    <a:pt x="49" y="2"/>
                    <a:pt x="49" y="4"/>
                  </a:cubicBezTo>
                  <a:cubicBezTo>
                    <a:pt x="49" y="15"/>
                    <a:pt x="49" y="15"/>
                    <a:pt x="49" y="15"/>
                  </a:cubicBezTo>
                  <a:cubicBezTo>
                    <a:pt x="38" y="15"/>
                    <a:pt x="38" y="15"/>
                    <a:pt x="38" y="15"/>
                  </a:cubicBezTo>
                  <a:cubicBezTo>
                    <a:pt x="38" y="4"/>
                    <a:pt x="38" y="4"/>
                    <a:pt x="38" y="4"/>
                  </a:cubicBezTo>
                  <a:cubicBezTo>
                    <a:pt x="38" y="2"/>
                    <a:pt x="36" y="0"/>
                    <a:pt x="35" y="0"/>
                  </a:cubicBezTo>
                  <a:cubicBezTo>
                    <a:pt x="33" y="0"/>
                    <a:pt x="31" y="2"/>
                    <a:pt x="31" y="4"/>
                  </a:cubicBezTo>
                  <a:cubicBezTo>
                    <a:pt x="31" y="15"/>
                    <a:pt x="31" y="15"/>
                    <a:pt x="31" y="15"/>
                  </a:cubicBezTo>
                  <a:cubicBezTo>
                    <a:pt x="29" y="15"/>
                    <a:pt x="29" y="15"/>
                    <a:pt x="29" y="15"/>
                  </a:cubicBezTo>
                  <a:cubicBezTo>
                    <a:pt x="13" y="15"/>
                    <a:pt x="0" y="28"/>
                    <a:pt x="0" y="44"/>
                  </a:cubicBezTo>
                  <a:cubicBezTo>
                    <a:pt x="0" y="180"/>
                    <a:pt x="0" y="180"/>
                    <a:pt x="0" y="180"/>
                  </a:cubicBezTo>
                  <a:cubicBezTo>
                    <a:pt x="0" y="195"/>
                    <a:pt x="13" y="208"/>
                    <a:pt x="29" y="208"/>
                  </a:cubicBezTo>
                  <a:cubicBezTo>
                    <a:pt x="146" y="208"/>
                    <a:pt x="146" y="208"/>
                    <a:pt x="146" y="208"/>
                  </a:cubicBezTo>
                  <a:cubicBezTo>
                    <a:pt x="162" y="208"/>
                    <a:pt x="175" y="195"/>
                    <a:pt x="175" y="180"/>
                  </a:cubicBezTo>
                  <a:cubicBezTo>
                    <a:pt x="175" y="44"/>
                    <a:pt x="175" y="44"/>
                    <a:pt x="175" y="44"/>
                  </a:cubicBezTo>
                  <a:cubicBezTo>
                    <a:pt x="175" y="28"/>
                    <a:pt x="162" y="15"/>
                    <a:pt x="146" y="15"/>
                  </a:cubicBezTo>
                  <a:close/>
                  <a:moveTo>
                    <a:pt x="168" y="180"/>
                  </a:moveTo>
                  <a:cubicBezTo>
                    <a:pt x="168" y="192"/>
                    <a:pt x="158" y="202"/>
                    <a:pt x="146" y="202"/>
                  </a:cubicBezTo>
                  <a:cubicBezTo>
                    <a:pt x="29" y="202"/>
                    <a:pt x="29" y="202"/>
                    <a:pt x="29" y="202"/>
                  </a:cubicBezTo>
                  <a:cubicBezTo>
                    <a:pt x="16" y="202"/>
                    <a:pt x="6" y="192"/>
                    <a:pt x="6" y="180"/>
                  </a:cubicBezTo>
                  <a:cubicBezTo>
                    <a:pt x="6" y="44"/>
                    <a:pt x="6" y="44"/>
                    <a:pt x="6" y="44"/>
                  </a:cubicBezTo>
                  <a:cubicBezTo>
                    <a:pt x="6" y="32"/>
                    <a:pt x="16" y="22"/>
                    <a:pt x="29" y="22"/>
                  </a:cubicBezTo>
                  <a:cubicBezTo>
                    <a:pt x="31" y="22"/>
                    <a:pt x="31" y="22"/>
                    <a:pt x="31" y="22"/>
                  </a:cubicBezTo>
                  <a:cubicBezTo>
                    <a:pt x="31" y="31"/>
                    <a:pt x="31" y="31"/>
                    <a:pt x="31" y="31"/>
                  </a:cubicBezTo>
                  <a:cubicBezTo>
                    <a:pt x="31" y="33"/>
                    <a:pt x="33" y="34"/>
                    <a:pt x="35" y="34"/>
                  </a:cubicBezTo>
                  <a:cubicBezTo>
                    <a:pt x="36" y="34"/>
                    <a:pt x="38" y="33"/>
                    <a:pt x="38" y="31"/>
                  </a:cubicBezTo>
                  <a:cubicBezTo>
                    <a:pt x="38" y="22"/>
                    <a:pt x="38" y="22"/>
                    <a:pt x="38" y="22"/>
                  </a:cubicBezTo>
                  <a:cubicBezTo>
                    <a:pt x="49" y="22"/>
                    <a:pt x="49" y="22"/>
                    <a:pt x="49" y="22"/>
                  </a:cubicBezTo>
                  <a:cubicBezTo>
                    <a:pt x="49" y="31"/>
                    <a:pt x="49" y="31"/>
                    <a:pt x="49" y="31"/>
                  </a:cubicBezTo>
                  <a:cubicBezTo>
                    <a:pt x="49" y="33"/>
                    <a:pt x="50" y="34"/>
                    <a:pt x="52" y="34"/>
                  </a:cubicBezTo>
                  <a:cubicBezTo>
                    <a:pt x="54" y="34"/>
                    <a:pt x="55" y="33"/>
                    <a:pt x="55" y="31"/>
                  </a:cubicBezTo>
                  <a:cubicBezTo>
                    <a:pt x="55" y="22"/>
                    <a:pt x="55" y="22"/>
                    <a:pt x="55" y="22"/>
                  </a:cubicBezTo>
                  <a:cubicBezTo>
                    <a:pt x="67" y="22"/>
                    <a:pt x="67" y="22"/>
                    <a:pt x="67" y="22"/>
                  </a:cubicBezTo>
                  <a:cubicBezTo>
                    <a:pt x="67" y="31"/>
                    <a:pt x="67" y="31"/>
                    <a:pt x="67" y="31"/>
                  </a:cubicBezTo>
                  <a:cubicBezTo>
                    <a:pt x="67" y="33"/>
                    <a:pt x="68" y="34"/>
                    <a:pt x="70" y="34"/>
                  </a:cubicBezTo>
                  <a:cubicBezTo>
                    <a:pt x="72" y="34"/>
                    <a:pt x="73" y="33"/>
                    <a:pt x="73" y="31"/>
                  </a:cubicBezTo>
                  <a:cubicBezTo>
                    <a:pt x="73" y="22"/>
                    <a:pt x="73" y="22"/>
                    <a:pt x="73" y="22"/>
                  </a:cubicBezTo>
                  <a:cubicBezTo>
                    <a:pt x="84" y="22"/>
                    <a:pt x="84" y="22"/>
                    <a:pt x="84" y="22"/>
                  </a:cubicBezTo>
                  <a:cubicBezTo>
                    <a:pt x="84" y="31"/>
                    <a:pt x="84" y="31"/>
                    <a:pt x="84" y="31"/>
                  </a:cubicBezTo>
                  <a:cubicBezTo>
                    <a:pt x="84" y="33"/>
                    <a:pt x="86" y="34"/>
                    <a:pt x="87" y="34"/>
                  </a:cubicBezTo>
                  <a:cubicBezTo>
                    <a:pt x="89" y="34"/>
                    <a:pt x="91" y="33"/>
                    <a:pt x="91" y="31"/>
                  </a:cubicBezTo>
                  <a:cubicBezTo>
                    <a:pt x="91" y="22"/>
                    <a:pt x="91" y="22"/>
                    <a:pt x="91" y="22"/>
                  </a:cubicBezTo>
                  <a:cubicBezTo>
                    <a:pt x="102" y="22"/>
                    <a:pt x="102" y="22"/>
                    <a:pt x="102" y="22"/>
                  </a:cubicBezTo>
                  <a:cubicBezTo>
                    <a:pt x="102" y="31"/>
                    <a:pt x="102" y="31"/>
                    <a:pt x="102" y="31"/>
                  </a:cubicBezTo>
                  <a:cubicBezTo>
                    <a:pt x="102" y="33"/>
                    <a:pt x="103" y="34"/>
                    <a:pt x="105" y="34"/>
                  </a:cubicBezTo>
                  <a:cubicBezTo>
                    <a:pt x="107" y="34"/>
                    <a:pt x="108" y="33"/>
                    <a:pt x="108" y="31"/>
                  </a:cubicBezTo>
                  <a:cubicBezTo>
                    <a:pt x="108" y="22"/>
                    <a:pt x="108" y="22"/>
                    <a:pt x="108" y="22"/>
                  </a:cubicBezTo>
                  <a:cubicBezTo>
                    <a:pt x="119" y="22"/>
                    <a:pt x="119" y="22"/>
                    <a:pt x="119" y="22"/>
                  </a:cubicBezTo>
                  <a:cubicBezTo>
                    <a:pt x="119" y="31"/>
                    <a:pt x="119" y="31"/>
                    <a:pt x="119" y="31"/>
                  </a:cubicBezTo>
                  <a:cubicBezTo>
                    <a:pt x="119" y="33"/>
                    <a:pt x="121" y="34"/>
                    <a:pt x="123" y="34"/>
                  </a:cubicBezTo>
                  <a:cubicBezTo>
                    <a:pt x="124" y="34"/>
                    <a:pt x="126" y="33"/>
                    <a:pt x="126" y="31"/>
                  </a:cubicBezTo>
                  <a:cubicBezTo>
                    <a:pt x="126" y="22"/>
                    <a:pt x="126" y="22"/>
                    <a:pt x="126" y="22"/>
                  </a:cubicBezTo>
                  <a:cubicBezTo>
                    <a:pt x="137" y="22"/>
                    <a:pt x="137" y="22"/>
                    <a:pt x="137" y="22"/>
                  </a:cubicBezTo>
                  <a:cubicBezTo>
                    <a:pt x="137" y="31"/>
                    <a:pt x="137" y="31"/>
                    <a:pt x="137" y="31"/>
                  </a:cubicBezTo>
                  <a:cubicBezTo>
                    <a:pt x="137" y="33"/>
                    <a:pt x="138" y="34"/>
                    <a:pt x="140" y="34"/>
                  </a:cubicBezTo>
                  <a:cubicBezTo>
                    <a:pt x="142" y="34"/>
                    <a:pt x="143" y="33"/>
                    <a:pt x="143" y="31"/>
                  </a:cubicBezTo>
                  <a:cubicBezTo>
                    <a:pt x="143" y="22"/>
                    <a:pt x="143" y="22"/>
                    <a:pt x="143" y="22"/>
                  </a:cubicBezTo>
                  <a:cubicBezTo>
                    <a:pt x="146" y="22"/>
                    <a:pt x="146" y="22"/>
                    <a:pt x="146" y="22"/>
                  </a:cubicBezTo>
                  <a:cubicBezTo>
                    <a:pt x="158" y="22"/>
                    <a:pt x="168" y="32"/>
                    <a:pt x="168" y="44"/>
                  </a:cubicBezTo>
                  <a:lnTo>
                    <a:pt x="168" y="180"/>
                  </a:lnTo>
                  <a:close/>
                  <a:moveTo>
                    <a:pt x="60" y="72"/>
                  </a:moveTo>
                  <a:cubicBezTo>
                    <a:pt x="44" y="97"/>
                    <a:pt x="44" y="97"/>
                    <a:pt x="44" y="97"/>
                  </a:cubicBezTo>
                  <a:cubicBezTo>
                    <a:pt x="43" y="98"/>
                    <a:pt x="43" y="98"/>
                    <a:pt x="42" y="99"/>
                  </a:cubicBezTo>
                  <a:cubicBezTo>
                    <a:pt x="41" y="99"/>
                    <a:pt x="41" y="99"/>
                    <a:pt x="41" y="99"/>
                  </a:cubicBezTo>
                  <a:cubicBezTo>
                    <a:pt x="40" y="99"/>
                    <a:pt x="40" y="99"/>
                    <a:pt x="39" y="98"/>
                  </a:cubicBezTo>
                  <a:cubicBezTo>
                    <a:pt x="26" y="89"/>
                    <a:pt x="26" y="89"/>
                    <a:pt x="26" y="89"/>
                  </a:cubicBezTo>
                  <a:cubicBezTo>
                    <a:pt x="25" y="88"/>
                    <a:pt x="24" y="86"/>
                    <a:pt x="25" y="84"/>
                  </a:cubicBezTo>
                  <a:cubicBezTo>
                    <a:pt x="26" y="83"/>
                    <a:pt x="28" y="83"/>
                    <a:pt x="30" y="84"/>
                  </a:cubicBezTo>
                  <a:cubicBezTo>
                    <a:pt x="40" y="91"/>
                    <a:pt x="40" y="91"/>
                    <a:pt x="40" y="91"/>
                  </a:cubicBezTo>
                  <a:cubicBezTo>
                    <a:pt x="54" y="69"/>
                    <a:pt x="54" y="69"/>
                    <a:pt x="54" y="69"/>
                  </a:cubicBezTo>
                  <a:cubicBezTo>
                    <a:pt x="55" y="67"/>
                    <a:pt x="57" y="67"/>
                    <a:pt x="59" y="68"/>
                  </a:cubicBezTo>
                  <a:cubicBezTo>
                    <a:pt x="60" y="69"/>
                    <a:pt x="60" y="71"/>
                    <a:pt x="60" y="72"/>
                  </a:cubicBezTo>
                  <a:close/>
                  <a:moveTo>
                    <a:pt x="60" y="129"/>
                  </a:moveTo>
                  <a:cubicBezTo>
                    <a:pt x="44" y="154"/>
                    <a:pt x="44" y="154"/>
                    <a:pt x="44" y="154"/>
                  </a:cubicBezTo>
                  <a:cubicBezTo>
                    <a:pt x="43" y="155"/>
                    <a:pt x="43" y="155"/>
                    <a:pt x="42" y="155"/>
                  </a:cubicBezTo>
                  <a:cubicBezTo>
                    <a:pt x="41" y="155"/>
                    <a:pt x="41" y="156"/>
                    <a:pt x="41" y="156"/>
                  </a:cubicBezTo>
                  <a:cubicBezTo>
                    <a:pt x="40" y="156"/>
                    <a:pt x="40" y="155"/>
                    <a:pt x="39" y="155"/>
                  </a:cubicBezTo>
                  <a:cubicBezTo>
                    <a:pt x="26" y="146"/>
                    <a:pt x="26" y="146"/>
                    <a:pt x="26" y="146"/>
                  </a:cubicBezTo>
                  <a:cubicBezTo>
                    <a:pt x="25" y="145"/>
                    <a:pt x="24" y="143"/>
                    <a:pt x="25" y="141"/>
                  </a:cubicBezTo>
                  <a:cubicBezTo>
                    <a:pt x="26" y="140"/>
                    <a:pt x="28" y="139"/>
                    <a:pt x="30" y="140"/>
                  </a:cubicBezTo>
                  <a:cubicBezTo>
                    <a:pt x="40" y="148"/>
                    <a:pt x="40" y="148"/>
                    <a:pt x="40" y="148"/>
                  </a:cubicBezTo>
                  <a:cubicBezTo>
                    <a:pt x="54" y="125"/>
                    <a:pt x="54" y="125"/>
                    <a:pt x="54" y="125"/>
                  </a:cubicBezTo>
                  <a:cubicBezTo>
                    <a:pt x="55" y="124"/>
                    <a:pt x="57" y="123"/>
                    <a:pt x="59" y="124"/>
                  </a:cubicBezTo>
                  <a:cubicBezTo>
                    <a:pt x="60" y="125"/>
                    <a:pt x="60" y="127"/>
                    <a:pt x="60" y="129"/>
                  </a:cubicBezTo>
                  <a:close/>
                  <a:moveTo>
                    <a:pt x="60" y="129"/>
                  </a:moveTo>
                  <a:cubicBezTo>
                    <a:pt x="60" y="129"/>
                    <a:pt x="60" y="129"/>
                    <a:pt x="60" y="129"/>
                  </a:cubicBezTo>
                </a:path>
              </a:pathLst>
            </a:custGeom>
            <a:solidFill>
              <a:schemeClr val="bg1"/>
            </a:solidFill>
            <a:ln w="22225">
              <a:solidFill>
                <a:schemeClr val="bg1"/>
              </a:solidFill>
              <a:round/>
              <a:headEnd/>
              <a:tailEnd/>
            </a:ln>
          </p:spPr>
          <p:txBody>
            <a:bodyPr vert="horz" wrap="square" lIns="89452" tIns="44726" rIns="89452" bIns="44726" numCol="1" anchor="t" anchorCtr="0" compatLnSpc="1">
              <a:prstTxWarp prst="textNoShape">
                <a:avLst/>
              </a:prstTxWarp>
            </a:bodyPr>
            <a:lstStyle/>
            <a:p>
              <a:endParaRPr lang="en-US" sz="1761" dirty="0"/>
            </a:p>
          </p:txBody>
        </p:sp>
      </p:grpSp>
      <p:grpSp>
        <p:nvGrpSpPr>
          <p:cNvPr id="31" name="hand target">
            <a:extLst>
              <a:ext uri="{FF2B5EF4-FFF2-40B4-BE49-F238E27FC236}">
                <a16:creationId xmlns:a16="http://schemas.microsoft.com/office/drawing/2014/main" id="{71BC9156-0D87-4B36-B1BD-6C8B374CFEBC}"/>
              </a:ext>
            </a:extLst>
          </p:cNvPr>
          <p:cNvGrpSpPr/>
          <p:nvPr/>
        </p:nvGrpSpPr>
        <p:grpSpPr>
          <a:xfrm>
            <a:off x="4004991" y="5504948"/>
            <a:ext cx="1841898" cy="2971844"/>
            <a:chOff x="4131011" y="1893724"/>
            <a:chExt cx="944179" cy="1523405"/>
          </a:xfrm>
        </p:grpSpPr>
        <p:sp>
          <p:nvSpPr>
            <p:cNvPr id="32" name="Freeform 200">
              <a:extLst>
                <a:ext uri="{FF2B5EF4-FFF2-40B4-BE49-F238E27FC236}">
                  <a16:creationId xmlns:a16="http://schemas.microsoft.com/office/drawing/2014/main" id="{032AEE35-3E99-4BFC-A2FE-0858586CBCCA}"/>
                </a:ext>
              </a:extLst>
            </p:cNvPr>
            <p:cNvSpPr>
              <a:spLocks noEditPoints="1"/>
            </p:cNvSpPr>
            <p:nvPr/>
          </p:nvSpPr>
          <p:spPr bwMode="auto">
            <a:xfrm>
              <a:off x="4131011" y="1893724"/>
              <a:ext cx="781993" cy="757337"/>
            </a:xfrm>
            <a:custGeom>
              <a:avLst/>
              <a:gdLst>
                <a:gd name="T0" fmla="*/ 110 w 359"/>
                <a:gd name="T1" fmla="*/ 180 h 348"/>
                <a:gd name="T2" fmla="*/ 152 w 359"/>
                <a:gd name="T3" fmla="*/ 245 h 348"/>
                <a:gd name="T4" fmla="*/ 151 w 359"/>
                <a:gd name="T5" fmla="*/ 275 h 348"/>
                <a:gd name="T6" fmla="*/ 151 w 359"/>
                <a:gd name="T7" fmla="*/ 279 h 348"/>
                <a:gd name="T8" fmla="*/ 77 w 359"/>
                <a:gd name="T9" fmla="*/ 180 h 348"/>
                <a:gd name="T10" fmla="*/ 181 w 359"/>
                <a:gd name="T11" fmla="*/ 76 h 348"/>
                <a:gd name="T12" fmla="*/ 284 w 359"/>
                <a:gd name="T13" fmla="*/ 180 h 348"/>
                <a:gd name="T14" fmla="*/ 249 w 359"/>
                <a:gd name="T15" fmla="*/ 258 h 348"/>
                <a:gd name="T16" fmla="*/ 248 w 359"/>
                <a:gd name="T17" fmla="*/ 249 h 348"/>
                <a:gd name="T18" fmla="*/ 246 w 359"/>
                <a:gd name="T19" fmla="*/ 208 h 348"/>
                <a:gd name="T20" fmla="*/ 252 w 359"/>
                <a:gd name="T21" fmla="*/ 180 h 348"/>
                <a:gd name="T22" fmla="*/ 252 w 359"/>
                <a:gd name="T23" fmla="*/ 179 h 348"/>
                <a:gd name="T24" fmla="*/ 181 w 359"/>
                <a:gd name="T25" fmla="*/ 109 h 348"/>
                <a:gd name="T26" fmla="*/ 110 w 359"/>
                <a:gd name="T27" fmla="*/ 180 h 348"/>
                <a:gd name="T28" fmla="*/ 179 w 359"/>
                <a:gd name="T29" fmla="*/ 33 h 348"/>
                <a:gd name="T30" fmla="*/ 326 w 359"/>
                <a:gd name="T31" fmla="*/ 177 h 348"/>
                <a:gd name="T32" fmla="*/ 326 w 359"/>
                <a:gd name="T33" fmla="*/ 179 h 348"/>
                <a:gd name="T34" fmla="*/ 295 w 359"/>
                <a:gd name="T35" fmla="*/ 268 h 348"/>
                <a:gd name="T36" fmla="*/ 332 w 359"/>
                <a:gd name="T37" fmla="*/ 278 h 348"/>
                <a:gd name="T38" fmla="*/ 359 w 359"/>
                <a:gd name="T39" fmla="*/ 179 h 348"/>
                <a:gd name="T40" fmla="*/ 179 w 359"/>
                <a:gd name="T41" fmla="*/ 0 h 348"/>
                <a:gd name="T42" fmla="*/ 0 w 359"/>
                <a:gd name="T43" fmla="*/ 179 h 348"/>
                <a:gd name="T44" fmla="*/ 120 w 359"/>
                <a:gd name="T45" fmla="*/ 348 h 348"/>
                <a:gd name="T46" fmla="*/ 132 w 359"/>
                <a:gd name="T47" fmla="*/ 317 h 348"/>
                <a:gd name="T48" fmla="*/ 33 w 359"/>
                <a:gd name="T49" fmla="*/ 179 h 348"/>
                <a:gd name="T50" fmla="*/ 179 w 359"/>
                <a:gd name="T51" fmla="*/ 33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59" h="348">
                  <a:moveTo>
                    <a:pt x="110" y="180"/>
                  </a:moveTo>
                  <a:cubicBezTo>
                    <a:pt x="110" y="209"/>
                    <a:pt x="127" y="234"/>
                    <a:pt x="152" y="245"/>
                  </a:cubicBezTo>
                  <a:cubicBezTo>
                    <a:pt x="152" y="255"/>
                    <a:pt x="151" y="265"/>
                    <a:pt x="151" y="275"/>
                  </a:cubicBezTo>
                  <a:cubicBezTo>
                    <a:pt x="151" y="276"/>
                    <a:pt x="151" y="278"/>
                    <a:pt x="151" y="279"/>
                  </a:cubicBezTo>
                  <a:cubicBezTo>
                    <a:pt x="108" y="267"/>
                    <a:pt x="77" y="227"/>
                    <a:pt x="77" y="180"/>
                  </a:cubicBezTo>
                  <a:cubicBezTo>
                    <a:pt x="77" y="123"/>
                    <a:pt x="123" y="77"/>
                    <a:pt x="181" y="76"/>
                  </a:cubicBezTo>
                  <a:cubicBezTo>
                    <a:pt x="238" y="77"/>
                    <a:pt x="284" y="123"/>
                    <a:pt x="284" y="180"/>
                  </a:cubicBezTo>
                  <a:cubicBezTo>
                    <a:pt x="284" y="211"/>
                    <a:pt x="271" y="239"/>
                    <a:pt x="249" y="258"/>
                  </a:cubicBezTo>
                  <a:cubicBezTo>
                    <a:pt x="249" y="255"/>
                    <a:pt x="248" y="252"/>
                    <a:pt x="248" y="249"/>
                  </a:cubicBezTo>
                  <a:cubicBezTo>
                    <a:pt x="247" y="235"/>
                    <a:pt x="247" y="222"/>
                    <a:pt x="246" y="208"/>
                  </a:cubicBezTo>
                  <a:cubicBezTo>
                    <a:pt x="249" y="199"/>
                    <a:pt x="252" y="190"/>
                    <a:pt x="252" y="180"/>
                  </a:cubicBezTo>
                  <a:cubicBezTo>
                    <a:pt x="252" y="179"/>
                    <a:pt x="252" y="179"/>
                    <a:pt x="252" y="179"/>
                  </a:cubicBezTo>
                  <a:cubicBezTo>
                    <a:pt x="252" y="140"/>
                    <a:pt x="220" y="109"/>
                    <a:pt x="181" y="109"/>
                  </a:cubicBezTo>
                  <a:cubicBezTo>
                    <a:pt x="141" y="109"/>
                    <a:pt x="110" y="141"/>
                    <a:pt x="110" y="180"/>
                  </a:cubicBezTo>
                  <a:close/>
                  <a:moveTo>
                    <a:pt x="179" y="33"/>
                  </a:moveTo>
                  <a:cubicBezTo>
                    <a:pt x="260" y="33"/>
                    <a:pt x="326" y="96"/>
                    <a:pt x="326" y="177"/>
                  </a:cubicBezTo>
                  <a:cubicBezTo>
                    <a:pt x="326" y="179"/>
                    <a:pt x="326" y="179"/>
                    <a:pt x="326" y="179"/>
                  </a:cubicBezTo>
                  <a:cubicBezTo>
                    <a:pt x="326" y="206"/>
                    <a:pt x="313" y="245"/>
                    <a:pt x="295" y="268"/>
                  </a:cubicBezTo>
                  <a:cubicBezTo>
                    <a:pt x="310" y="273"/>
                    <a:pt x="319" y="275"/>
                    <a:pt x="332" y="278"/>
                  </a:cubicBezTo>
                  <a:cubicBezTo>
                    <a:pt x="349" y="250"/>
                    <a:pt x="359" y="214"/>
                    <a:pt x="359" y="179"/>
                  </a:cubicBezTo>
                  <a:cubicBezTo>
                    <a:pt x="358" y="80"/>
                    <a:pt x="278" y="0"/>
                    <a:pt x="179" y="0"/>
                  </a:cubicBezTo>
                  <a:cubicBezTo>
                    <a:pt x="80" y="0"/>
                    <a:pt x="0" y="80"/>
                    <a:pt x="0" y="179"/>
                  </a:cubicBezTo>
                  <a:cubicBezTo>
                    <a:pt x="0" y="257"/>
                    <a:pt x="50" y="324"/>
                    <a:pt x="120" y="348"/>
                  </a:cubicBezTo>
                  <a:cubicBezTo>
                    <a:pt x="123" y="337"/>
                    <a:pt x="128" y="327"/>
                    <a:pt x="132" y="317"/>
                  </a:cubicBezTo>
                  <a:cubicBezTo>
                    <a:pt x="74" y="297"/>
                    <a:pt x="33" y="243"/>
                    <a:pt x="33" y="179"/>
                  </a:cubicBezTo>
                  <a:cubicBezTo>
                    <a:pt x="33" y="98"/>
                    <a:pt x="99" y="33"/>
                    <a:pt x="179" y="33"/>
                  </a:cubicBezTo>
                  <a:close/>
                </a:path>
              </a:pathLst>
            </a:custGeom>
            <a:solidFill>
              <a:schemeClr val="accent1">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dirty="0"/>
            </a:p>
          </p:txBody>
        </p:sp>
        <p:sp>
          <p:nvSpPr>
            <p:cNvPr id="34" name="Freeform 201">
              <a:extLst>
                <a:ext uri="{FF2B5EF4-FFF2-40B4-BE49-F238E27FC236}">
                  <a16:creationId xmlns:a16="http://schemas.microsoft.com/office/drawing/2014/main" id="{06A1D353-7D43-4184-9AEF-61B012A4088E}"/>
                </a:ext>
              </a:extLst>
            </p:cNvPr>
            <p:cNvSpPr>
              <a:spLocks noEditPoints="1"/>
            </p:cNvSpPr>
            <p:nvPr/>
          </p:nvSpPr>
          <p:spPr bwMode="auto">
            <a:xfrm>
              <a:off x="4347799" y="2226525"/>
              <a:ext cx="727391" cy="1190604"/>
            </a:xfrm>
            <a:custGeom>
              <a:avLst/>
              <a:gdLst>
                <a:gd name="T0" fmla="*/ 273 w 334"/>
                <a:gd name="T1" fmla="*/ 430 h 548"/>
                <a:gd name="T2" fmla="*/ 146 w 334"/>
                <a:gd name="T3" fmla="*/ 459 h 548"/>
                <a:gd name="T4" fmla="*/ 118 w 334"/>
                <a:gd name="T5" fmla="*/ 452 h 548"/>
                <a:gd name="T6" fmla="*/ 46 w 334"/>
                <a:gd name="T7" fmla="*/ 324 h 548"/>
                <a:gd name="T8" fmla="*/ 16 w 334"/>
                <a:gd name="T9" fmla="*/ 233 h 548"/>
                <a:gd name="T10" fmla="*/ 68 w 334"/>
                <a:gd name="T11" fmla="*/ 176 h 548"/>
                <a:gd name="T12" fmla="*/ 72 w 334"/>
                <a:gd name="T13" fmla="*/ 229 h 548"/>
                <a:gd name="T14" fmla="*/ 66 w 334"/>
                <a:gd name="T15" fmla="*/ 254 h 548"/>
                <a:gd name="T16" fmla="*/ 81 w 334"/>
                <a:gd name="T17" fmla="*/ 248 h 548"/>
                <a:gd name="T18" fmla="*/ 67 w 334"/>
                <a:gd name="T19" fmla="*/ 46 h 548"/>
                <a:gd name="T20" fmla="*/ 124 w 334"/>
                <a:gd name="T21" fmla="*/ 40 h 548"/>
                <a:gd name="T22" fmla="*/ 135 w 334"/>
                <a:gd name="T23" fmla="*/ 201 h 548"/>
                <a:gd name="T24" fmla="*/ 140 w 334"/>
                <a:gd name="T25" fmla="*/ 201 h 548"/>
                <a:gd name="T26" fmla="*/ 166 w 334"/>
                <a:gd name="T27" fmla="*/ 131 h 548"/>
                <a:gd name="T28" fmla="*/ 202 w 334"/>
                <a:gd name="T29" fmla="*/ 182 h 548"/>
                <a:gd name="T30" fmla="*/ 226 w 334"/>
                <a:gd name="T31" fmla="*/ 137 h 548"/>
                <a:gd name="T32" fmla="*/ 257 w 334"/>
                <a:gd name="T33" fmla="*/ 180 h 548"/>
                <a:gd name="T34" fmla="*/ 280 w 334"/>
                <a:gd name="T35" fmla="*/ 153 h 548"/>
                <a:gd name="T36" fmla="*/ 306 w 334"/>
                <a:gd name="T37" fmla="*/ 175 h 548"/>
                <a:gd name="T38" fmla="*/ 321 w 334"/>
                <a:gd name="T39" fmla="*/ 326 h 548"/>
                <a:gd name="T40" fmla="*/ 305 w 334"/>
                <a:gd name="T41" fmla="*/ 408 h 548"/>
                <a:gd name="T42" fmla="*/ 273 w 334"/>
                <a:gd name="T43" fmla="*/ 430 h 548"/>
                <a:gd name="T44" fmla="*/ 146 w 334"/>
                <a:gd name="T45" fmla="*/ 548 h 548"/>
                <a:gd name="T46" fmla="*/ 334 w 334"/>
                <a:gd name="T47" fmla="*/ 491 h 548"/>
                <a:gd name="T48" fmla="*/ 311 w 334"/>
                <a:gd name="T49" fmla="*/ 435 h 548"/>
                <a:gd name="T50" fmla="*/ 133 w 334"/>
                <a:gd name="T51" fmla="*/ 479 h 548"/>
                <a:gd name="T52" fmla="*/ 146 w 334"/>
                <a:gd name="T53" fmla="*/ 548 h 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34" h="548">
                  <a:moveTo>
                    <a:pt x="273" y="430"/>
                  </a:moveTo>
                  <a:cubicBezTo>
                    <a:pt x="261" y="433"/>
                    <a:pt x="156" y="458"/>
                    <a:pt x="146" y="459"/>
                  </a:cubicBezTo>
                  <a:cubicBezTo>
                    <a:pt x="137" y="461"/>
                    <a:pt x="121" y="467"/>
                    <a:pt x="118" y="452"/>
                  </a:cubicBezTo>
                  <a:cubicBezTo>
                    <a:pt x="115" y="437"/>
                    <a:pt x="63" y="353"/>
                    <a:pt x="46" y="324"/>
                  </a:cubicBezTo>
                  <a:cubicBezTo>
                    <a:pt x="31" y="296"/>
                    <a:pt x="0" y="254"/>
                    <a:pt x="16" y="233"/>
                  </a:cubicBezTo>
                  <a:cubicBezTo>
                    <a:pt x="34" y="209"/>
                    <a:pt x="43" y="199"/>
                    <a:pt x="68" y="176"/>
                  </a:cubicBezTo>
                  <a:cubicBezTo>
                    <a:pt x="69" y="192"/>
                    <a:pt x="70" y="206"/>
                    <a:pt x="72" y="229"/>
                  </a:cubicBezTo>
                  <a:cubicBezTo>
                    <a:pt x="73" y="242"/>
                    <a:pt x="63" y="249"/>
                    <a:pt x="66" y="254"/>
                  </a:cubicBezTo>
                  <a:cubicBezTo>
                    <a:pt x="73" y="268"/>
                    <a:pt x="82" y="265"/>
                    <a:pt x="81" y="248"/>
                  </a:cubicBezTo>
                  <a:cubicBezTo>
                    <a:pt x="80" y="231"/>
                    <a:pt x="71" y="89"/>
                    <a:pt x="67" y="46"/>
                  </a:cubicBezTo>
                  <a:cubicBezTo>
                    <a:pt x="63" y="2"/>
                    <a:pt x="121" y="0"/>
                    <a:pt x="124" y="40"/>
                  </a:cubicBezTo>
                  <a:cubicBezTo>
                    <a:pt x="125" y="56"/>
                    <a:pt x="133" y="187"/>
                    <a:pt x="135" y="201"/>
                  </a:cubicBezTo>
                  <a:cubicBezTo>
                    <a:pt x="137" y="215"/>
                    <a:pt x="141" y="212"/>
                    <a:pt x="140" y="201"/>
                  </a:cubicBezTo>
                  <a:cubicBezTo>
                    <a:pt x="139" y="169"/>
                    <a:pt x="133" y="132"/>
                    <a:pt x="166" y="131"/>
                  </a:cubicBezTo>
                  <a:cubicBezTo>
                    <a:pt x="193" y="130"/>
                    <a:pt x="194" y="154"/>
                    <a:pt x="202" y="182"/>
                  </a:cubicBezTo>
                  <a:cubicBezTo>
                    <a:pt x="202" y="166"/>
                    <a:pt x="200" y="137"/>
                    <a:pt x="226" y="137"/>
                  </a:cubicBezTo>
                  <a:cubicBezTo>
                    <a:pt x="248" y="138"/>
                    <a:pt x="251" y="153"/>
                    <a:pt x="257" y="180"/>
                  </a:cubicBezTo>
                  <a:cubicBezTo>
                    <a:pt x="258" y="159"/>
                    <a:pt x="268" y="153"/>
                    <a:pt x="280" y="153"/>
                  </a:cubicBezTo>
                  <a:cubicBezTo>
                    <a:pt x="294" y="152"/>
                    <a:pt x="303" y="163"/>
                    <a:pt x="306" y="175"/>
                  </a:cubicBezTo>
                  <a:cubicBezTo>
                    <a:pt x="312" y="205"/>
                    <a:pt x="324" y="272"/>
                    <a:pt x="321" y="326"/>
                  </a:cubicBezTo>
                  <a:cubicBezTo>
                    <a:pt x="320" y="375"/>
                    <a:pt x="310" y="393"/>
                    <a:pt x="305" y="408"/>
                  </a:cubicBezTo>
                  <a:cubicBezTo>
                    <a:pt x="300" y="423"/>
                    <a:pt x="285" y="427"/>
                    <a:pt x="273" y="430"/>
                  </a:cubicBezTo>
                  <a:close/>
                  <a:moveTo>
                    <a:pt x="146" y="548"/>
                  </a:moveTo>
                  <a:cubicBezTo>
                    <a:pt x="334" y="491"/>
                    <a:pt x="334" y="491"/>
                    <a:pt x="334" y="491"/>
                  </a:cubicBezTo>
                  <a:cubicBezTo>
                    <a:pt x="311" y="435"/>
                    <a:pt x="311" y="435"/>
                    <a:pt x="311" y="435"/>
                  </a:cubicBezTo>
                  <a:cubicBezTo>
                    <a:pt x="133" y="479"/>
                    <a:pt x="133" y="479"/>
                    <a:pt x="133" y="479"/>
                  </a:cubicBezTo>
                  <a:lnTo>
                    <a:pt x="146" y="54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grpSp>
      <p:grpSp>
        <p:nvGrpSpPr>
          <p:cNvPr id="35" name="clock">
            <a:extLst>
              <a:ext uri="{FF2B5EF4-FFF2-40B4-BE49-F238E27FC236}">
                <a16:creationId xmlns:a16="http://schemas.microsoft.com/office/drawing/2014/main" id="{71504871-F51A-40EA-846B-31372B114CFB}"/>
              </a:ext>
            </a:extLst>
          </p:cNvPr>
          <p:cNvGrpSpPr>
            <a:grpSpLocks noChangeAspect="1"/>
          </p:cNvGrpSpPr>
          <p:nvPr/>
        </p:nvGrpSpPr>
        <p:grpSpPr bwMode="auto">
          <a:xfrm>
            <a:off x="12671684" y="2416125"/>
            <a:ext cx="1340582" cy="1340582"/>
            <a:chOff x="1892" y="3217"/>
            <a:chExt cx="864" cy="864"/>
          </a:xfrm>
          <a:solidFill>
            <a:srgbClr val="002060"/>
          </a:solidFill>
        </p:grpSpPr>
        <p:sp>
          <p:nvSpPr>
            <p:cNvPr id="36" name="Freeform 174">
              <a:extLst>
                <a:ext uri="{FF2B5EF4-FFF2-40B4-BE49-F238E27FC236}">
                  <a16:creationId xmlns:a16="http://schemas.microsoft.com/office/drawing/2014/main" id="{3912B5D7-D6E5-4736-A11A-8385AB97C395}"/>
                </a:ext>
              </a:extLst>
            </p:cNvPr>
            <p:cNvSpPr>
              <a:spLocks/>
            </p:cNvSpPr>
            <p:nvPr/>
          </p:nvSpPr>
          <p:spPr bwMode="auto">
            <a:xfrm>
              <a:off x="2370" y="3461"/>
              <a:ext cx="241" cy="168"/>
            </a:xfrm>
            <a:custGeom>
              <a:avLst/>
              <a:gdLst>
                <a:gd name="T0" fmla="*/ 0 w 241"/>
                <a:gd name="T1" fmla="*/ 123 h 168"/>
                <a:gd name="T2" fmla="*/ 218 w 241"/>
                <a:gd name="T3" fmla="*/ 0 h 168"/>
                <a:gd name="T4" fmla="*/ 241 w 241"/>
                <a:gd name="T5" fmla="*/ 38 h 168"/>
                <a:gd name="T6" fmla="*/ 24 w 241"/>
                <a:gd name="T7" fmla="*/ 168 h 168"/>
                <a:gd name="T8" fmla="*/ 0 w 241"/>
                <a:gd name="T9" fmla="*/ 123 h 168"/>
              </a:gdLst>
              <a:ahLst/>
              <a:cxnLst>
                <a:cxn ang="0">
                  <a:pos x="T0" y="T1"/>
                </a:cxn>
                <a:cxn ang="0">
                  <a:pos x="T2" y="T3"/>
                </a:cxn>
                <a:cxn ang="0">
                  <a:pos x="T4" y="T5"/>
                </a:cxn>
                <a:cxn ang="0">
                  <a:pos x="T6" y="T7"/>
                </a:cxn>
                <a:cxn ang="0">
                  <a:pos x="T8" y="T9"/>
                </a:cxn>
              </a:cxnLst>
              <a:rect l="0" t="0" r="r" b="b"/>
              <a:pathLst>
                <a:path w="241" h="168">
                  <a:moveTo>
                    <a:pt x="0" y="123"/>
                  </a:moveTo>
                  <a:cubicBezTo>
                    <a:pt x="25" y="108"/>
                    <a:pt x="204" y="8"/>
                    <a:pt x="218" y="0"/>
                  </a:cubicBezTo>
                  <a:cubicBezTo>
                    <a:pt x="232" y="10"/>
                    <a:pt x="237" y="18"/>
                    <a:pt x="241" y="38"/>
                  </a:cubicBezTo>
                  <a:cubicBezTo>
                    <a:pt x="219" y="52"/>
                    <a:pt x="46" y="157"/>
                    <a:pt x="24" y="168"/>
                  </a:cubicBezTo>
                  <a:cubicBezTo>
                    <a:pt x="21" y="148"/>
                    <a:pt x="14" y="136"/>
                    <a:pt x="0"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sp>
          <p:nvSpPr>
            <p:cNvPr id="37" name="Freeform 175">
              <a:extLst>
                <a:ext uri="{FF2B5EF4-FFF2-40B4-BE49-F238E27FC236}">
                  <a16:creationId xmlns:a16="http://schemas.microsoft.com/office/drawing/2014/main" id="{B4E2D50D-A161-49D5-863C-5029A9394189}"/>
                </a:ext>
              </a:extLst>
            </p:cNvPr>
            <p:cNvSpPr>
              <a:spLocks noEditPoints="1"/>
            </p:cNvSpPr>
            <p:nvPr/>
          </p:nvSpPr>
          <p:spPr bwMode="auto">
            <a:xfrm>
              <a:off x="1892" y="3217"/>
              <a:ext cx="864" cy="864"/>
            </a:xfrm>
            <a:custGeom>
              <a:avLst/>
              <a:gdLst>
                <a:gd name="T0" fmla="*/ 505 w 863"/>
                <a:gd name="T1" fmla="*/ 424 h 863"/>
                <a:gd name="T2" fmla="*/ 434 w 863"/>
                <a:gd name="T3" fmla="*/ 494 h 863"/>
                <a:gd name="T4" fmla="*/ 364 w 863"/>
                <a:gd name="T5" fmla="*/ 424 h 863"/>
                <a:gd name="T6" fmla="*/ 434 w 863"/>
                <a:gd name="T7" fmla="*/ 353 h 863"/>
                <a:gd name="T8" fmla="*/ 505 w 863"/>
                <a:gd name="T9" fmla="*/ 424 h 863"/>
                <a:gd name="T10" fmla="*/ 863 w 863"/>
                <a:gd name="T11" fmla="*/ 431 h 863"/>
                <a:gd name="T12" fmla="*/ 431 w 863"/>
                <a:gd name="T13" fmla="*/ 863 h 863"/>
                <a:gd name="T14" fmla="*/ 0 w 863"/>
                <a:gd name="T15" fmla="*/ 431 h 863"/>
                <a:gd name="T16" fmla="*/ 431 w 863"/>
                <a:gd name="T17" fmla="*/ 0 h 863"/>
                <a:gd name="T18" fmla="*/ 863 w 863"/>
                <a:gd name="T19" fmla="*/ 431 h 863"/>
                <a:gd name="T20" fmla="*/ 788 w 863"/>
                <a:gd name="T21" fmla="*/ 431 h 863"/>
                <a:gd name="T22" fmla="*/ 431 w 863"/>
                <a:gd name="T23" fmla="*/ 74 h 863"/>
                <a:gd name="T24" fmla="*/ 74 w 863"/>
                <a:gd name="T25" fmla="*/ 431 h 863"/>
                <a:gd name="T26" fmla="*/ 431 w 863"/>
                <a:gd name="T27" fmla="*/ 788 h 863"/>
                <a:gd name="T28" fmla="*/ 788 w 863"/>
                <a:gd name="T29" fmla="*/ 431 h 863"/>
                <a:gd name="T30" fmla="*/ 438 w 863"/>
                <a:gd name="T31" fmla="*/ 100 h 863"/>
                <a:gd name="T32" fmla="*/ 405 w 863"/>
                <a:gd name="T33" fmla="*/ 100 h 863"/>
                <a:gd name="T34" fmla="*/ 405 w 863"/>
                <a:gd name="T35" fmla="*/ 194 h 863"/>
                <a:gd name="T36" fmla="*/ 438 w 863"/>
                <a:gd name="T37" fmla="*/ 194 h 863"/>
                <a:gd name="T38" fmla="*/ 438 w 863"/>
                <a:gd name="T39" fmla="*/ 100 h 863"/>
                <a:gd name="T40" fmla="*/ 669 w 863"/>
                <a:gd name="T41" fmla="*/ 204 h 863"/>
                <a:gd name="T42" fmla="*/ 660 w 863"/>
                <a:gd name="T43" fmla="*/ 195 h 863"/>
                <a:gd name="T44" fmla="*/ 623 w 863"/>
                <a:gd name="T45" fmla="*/ 231 h 863"/>
                <a:gd name="T46" fmla="*/ 633 w 863"/>
                <a:gd name="T47" fmla="*/ 241 h 863"/>
                <a:gd name="T48" fmla="*/ 669 w 863"/>
                <a:gd name="T49" fmla="*/ 204 h 863"/>
                <a:gd name="T50" fmla="*/ 240 w 863"/>
                <a:gd name="T51" fmla="*/ 634 h 863"/>
                <a:gd name="T52" fmla="*/ 230 w 863"/>
                <a:gd name="T53" fmla="*/ 624 h 863"/>
                <a:gd name="T54" fmla="*/ 194 w 863"/>
                <a:gd name="T55" fmla="*/ 660 h 863"/>
                <a:gd name="T56" fmla="*/ 203 w 863"/>
                <a:gd name="T57" fmla="*/ 670 h 863"/>
                <a:gd name="T58" fmla="*/ 240 w 863"/>
                <a:gd name="T59" fmla="*/ 634 h 863"/>
                <a:gd name="T60" fmla="*/ 438 w 863"/>
                <a:gd name="T61" fmla="*/ 657 h 863"/>
                <a:gd name="T62" fmla="*/ 405 w 863"/>
                <a:gd name="T63" fmla="*/ 657 h 863"/>
                <a:gd name="T64" fmla="*/ 405 w 863"/>
                <a:gd name="T65" fmla="*/ 751 h 863"/>
                <a:gd name="T66" fmla="*/ 438 w 863"/>
                <a:gd name="T67" fmla="*/ 751 h 863"/>
                <a:gd name="T68" fmla="*/ 438 w 863"/>
                <a:gd name="T69" fmla="*/ 657 h 863"/>
                <a:gd name="T70" fmla="*/ 100 w 863"/>
                <a:gd name="T71" fmla="*/ 410 h 863"/>
                <a:gd name="T72" fmla="*/ 100 w 863"/>
                <a:gd name="T73" fmla="*/ 443 h 863"/>
                <a:gd name="T74" fmla="*/ 195 w 863"/>
                <a:gd name="T75" fmla="*/ 443 h 863"/>
                <a:gd name="T76" fmla="*/ 195 w 863"/>
                <a:gd name="T77" fmla="*/ 410 h 863"/>
                <a:gd name="T78" fmla="*/ 100 w 863"/>
                <a:gd name="T79" fmla="*/ 410 h 863"/>
                <a:gd name="T80" fmla="*/ 658 w 863"/>
                <a:gd name="T81" fmla="*/ 410 h 863"/>
                <a:gd name="T82" fmla="*/ 658 w 863"/>
                <a:gd name="T83" fmla="*/ 443 h 863"/>
                <a:gd name="T84" fmla="*/ 752 w 863"/>
                <a:gd name="T85" fmla="*/ 443 h 863"/>
                <a:gd name="T86" fmla="*/ 752 w 863"/>
                <a:gd name="T87" fmla="*/ 410 h 863"/>
                <a:gd name="T88" fmla="*/ 658 w 863"/>
                <a:gd name="T89" fmla="*/ 410 h 863"/>
                <a:gd name="T90" fmla="*/ 660 w 863"/>
                <a:gd name="T91" fmla="*/ 670 h 863"/>
                <a:gd name="T92" fmla="*/ 669 w 863"/>
                <a:gd name="T93" fmla="*/ 660 h 863"/>
                <a:gd name="T94" fmla="*/ 633 w 863"/>
                <a:gd name="T95" fmla="*/ 624 h 863"/>
                <a:gd name="T96" fmla="*/ 623 w 863"/>
                <a:gd name="T97" fmla="*/ 634 h 863"/>
                <a:gd name="T98" fmla="*/ 660 w 863"/>
                <a:gd name="T99" fmla="*/ 670 h 863"/>
                <a:gd name="T100" fmla="*/ 230 w 863"/>
                <a:gd name="T101" fmla="*/ 241 h 863"/>
                <a:gd name="T102" fmla="*/ 240 w 863"/>
                <a:gd name="T103" fmla="*/ 231 h 863"/>
                <a:gd name="T104" fmla="*/ 203 w 863"/>
                <a:gd name="T105" fmla="*/ 195 h 863"/>
                <a:gd name="T106" fmla="*/ 194 w 863"/>
                <a:gd name="T107" fmla="*/ 204 h 863"/>
                <a:gd name="T108" fmla="*/ 230 w 863"/>
                <a:gd name="T109" fmla="*/ 241 h 8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863" h="863">
                  <a:moveTo>
                    <a:pt x="505" y="424"/>
                  </a:moveTo>
                  <a:cubicBezTo>
                    <a:pt x="505" y="463"/>
                    <a:pt x="473" y="494"/>
                    <a:pt x="434" y="494"/>
                  </a:cubicBezTo>
                  <a:cubicBezTo>
                    <a:pt x="396" y="494"/>
                    <a:pt x="364" y="463"/>
                    <a:pt x="364" y="424"/>
                  </a:cubicBezTo>
                  <a:cubicBezTo>
                    <a:pt x="364" y="385"/>
                    <a:pt x="396" y="353"/>
                    <a:pt x="434" y="353"/>
                  </a:cubicBezTo>
                  <a:cubicBezTo>
                    <a:pt x="473" y="353"/>
                    <a:pt x="505" y="385"/>
                    <a:pt x="505" y="424"/>
                  </a:cubicBezTo>
                  <a:close/>
                  <a:moveTo>
                    <a:pt x="863" y="431"/>
                  </a:moveTo>
                  <a:cubicBezTo>
                    <a:pt x="863" y="669"/>
                    <a:pt x="669" y="863"/>
                    <a:pt x="431" y="863"/>
                  </a:cubicBezTo>
                  <a:cubicBezTo>
                    <a:pt x="193" y="863"/>
                    <a:pt x="0" y="669"/>
                    <a:pt x="0" y="431"/>
                  </a:cubicBezTo>
                  <a:cubicBezTo>
                    <a:pt x="0" y="193"/>
                    <a:pt x="193" y="0"/>
                    <a:pt x="431" y="0"/>
                  </a:cubicBezTo>
                  <a:cubicBezTo>
                    <a:pt x="669" y="0"/>
                    <a:pt x="863" y="193"/>
                    <a:pt x="863" y="431"/>
                  </a:cubicBezTo>
                  <a:close/>
                  <a:moveTo>
                    <a:pt x="788" y="431"/>
                  </a:moveTo>
                  <a:cubicBezTo>
                    <a:pt x="788" y="234"/>
                    <a:pt x="628" y="74"/>
                    <a:pt x="431" y="74"/>
                  </a:cubicBezTo>
                  <a:cubicBezTo>
                    <a:pt x="234" y="74"/>
                    <a:pt x="74" y="234"/>
                    <a:pt x="74" y="431"/>
                  </a:cubicBezTo>
                  <a:cubicBezTo>
                    <a:pt x="74" y="628"/>
                    <a:pt x="234" y="788"/>
                    <a:pt x="431" y="788"/>
                  </a:cubicBezTo>
                  <a:cubicBezTo>
                    <a:pt x="628" y="788"/>
                    <a:pt x="788" y="628"/>
                    <a:pt x="788" y="431"/>
                  </a:cubicBezTo>
                  <a:close/>
                  <a:moveTo>
                    <a:pt x="438" y="100"/>
                  </a:moveTo>
                  <a:cubicBezTo>
                    <a:pt x="405" y="100"/>
                    <a:pt x="405" y="100"/>
                    <a:pt x="405" y="100"/>
                  </a:cubicBezTo>
                  <a:cubicBezTo>
                    <a:pt x="405" y="194"/>
                    <a:pt x="405" y="194"/>
                    <a:pt x="405" y="194"/>
                  </a:cubicBezTo>
                  <a:cubicBezTo>
                    <a:pt x="438" y="194"/>
                    <a:pt x="438" y="194"/>
                    <a:pt x="438" y="194"/>
                  </a:cubicBezTo>
                  <a:lnTo>
                    <a:pt x="438" y="100"/>
                  </a:lnTo>
                  <a:close/>
                  <a:moveTo>
                    <a:pt x="669" y="204"/>
                  </a:moveTo>
                  <a:cubicBezTo>
                    <a:pt x="660" y="195"/>
                    <a:pt x="660" y="195"/>
                    <a:pt x="660" y="195"/>
                  </a:cubicBezTo>
                  <a:cubicBezTo>
                    <a:pt x="623" y="231"/>
                    <a:pt x="623" y="231"/>
                    <a:pt x="623" y="231"/>
                  </a:cubicBezTo>
                  <a:cubicBezTo>
                    <a:pt x="633" y="241"/>
                    <a:pt x="633" y="241"/>
                    <a:pt x="633" y="241"/>
                  </a:cubicBezTo>
                  <a:lnTo>
                    <a:pt x="669" y="204"/>
                  </a:lnTo>
                  <a:close/>
                  <a:moveTo>
                    <a:pt x="240" y="634"/>
                  </a:moveTo>
                  <a:cubicBezTo>
                    <a:pt x="230" y="624"/>
                    <a:pt x="230" y="624"/>
                    <a:pt x="230" y="624"/>
                  </a:cubicBezTo>
                  <a:cubicBezTo>
                    <a:pt x="194" y="660"/>
                    <a:pt x="194" y="660"/>
                    <a:pt x="194" y="660"/>
                  </a:cubicBezTo>
                  <a:cubicBezTo>
                    <a:pt x="203" y="670"/>
                    <a:pt x="203" y="670"/>
                    <a:pt x="203" y="670"/>
                  </a:cubicBezTo>
                  <a:lnTo>
                    <a:pt x="240" y="634"/>
                  </a:lnTo>
                  <a:close/>
                  <a:moveTo>
                    <a:pt x="438" y="657"/>
                  </a:moveTo>
                  <a:cubicBezTo>
                    <a:pt x="405" y="657"/>
                    <a:pt x="405" y="657"/>
                    <a:pt x="405" y="657"/>
                  </a:cubicBezTo>
                  <a:cubicBezTo>
                    <a:pt x="405" y="751"/>
                    <a:pt x="405" y="751"/>
                    <a:pt x="405" y="751"/>
                  </a:cubicBezTo>
                  <a:cubicBezTo>
                    <a:pt x="438" y="751"/>
                    <a:pt x="438" y="751"/>
                    <a:pt x="438" y="751"/>
                  </a:cubicBezTo>
                  <a:lnTo>
                    <a:pt x="438" y="657"/>
                  </a:lnTo>
                  <a:close/>
                  <a:moveTo>
                    <a:pt x="100" y="410"/>
                  </a:moveTo>
                  <a:cubicBezTo>
                    <a:pt x="100" y="443"/>
                    <a:pt x="100" y="443"/>
                    <a:pt x="100" y="443"/>
                  </a:cubicBezTo>
                  <a:cubicBezTo>
                    <a:pt x="195" y="443"/>
                    <a:pt x="195" y="443"/>
                    <a:pt x="195" y="443"/>
                  </a:cubicBezTo>
                  <a:cubicBezTo>
                    <a:pt x="195" y="410"/>
                    <a:pt x="195" y="410"/>
                    <a:pt x="195" y="410"/>
                  </a:cubicBezTo>
                  <a:lnTo>
                    <a:pt x="100" y="410"/>
                  </a:lnTo>
                  <a:close/>
                  <a:moveTo>
                    <a:pt x="658" y="410"/>
                  </a:moveTo>
                  <a:cubicBezTo>
                    <a:pt x="658" y="443"/>
                    <a:pt x="658" y="443"/>
                    <a:pt x="658" y="443"/>
                  </a:cubicBezTo>
                  <a:cubicBezTo>
                    <a:pt x="752" y="443"/>
                    <a:pt x="752" y="443"/>
                    <a:pt x="752" y="443"/>
                  </a:cubicBezTo>
                  <a:cubicBezTo>
                    <a:pt x="752" y="410"/>
                    <a:pt x="752" y="410"/>
                    <a:pt x="752" y="410"/>
                  </a:cubicBezTo>
                  <a:lnTo>
                    <a:pt x="658" y="410"/>
                  </a:lnTo>
                  <a:close/>
                  <a:moveTo>
                    <a:pt x="660" y="670"/>
                  </a:moveTo>
                  <a:cubicBezTo>
                    <a:pt x="669" y="660"/>
                    <a:pt x="669" y="660"/>
                    <a:pt x="669" y="660"/>
                  </a:cubicBezTo>
                  <a:cubicBezTo>
                    <a:pt x="633" y="624"/>
                    <a:pt x="633" y="624"/>
                    <a:pt x="633" y="624"/>
                  </a:cubicBezTo>
                  <a:cubicBezTo>
                    <a:pt x="623" y="634"/>
                    <a:pt x="623" y="634"/>
                    <a:pt x="623" y="634"/>
                  </a:cubicBezTo>
                  <a:lnTo>
                    <a:pt x="660" y="670"/>
                  </a:lnTo>
                  <a:close/>
                  <a:moveTo>
                    <a:pt x="230" y="241"/>
                  </a:moveTo>
                  <a:cubicBezTo>
                    <a:pt x="240" y="231"/>
                    <a:pt x="240" y="231"/>
                    <a:pt x="240" y="231"/>
                  </a:cubicBezTo>
                  <a:cubicBezTo>
                    <a:pt x="203" y="195"/>
                    <a:pt x="203" y="195"/>
                    <a:pt x="203" y="195"/>
                  </a:cubicBezTo>
                  <a:cubicBezTo>
                    <a:pt x="194" y="204"/>
                    <a:pt x="194" y="204"/>
                    <a:pt x="194" y="204"/>
                  </a:cubicBezTo>
                  <a:lnTo>
                    <a:pt x="230" y="2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r>
                <a:rPr lang="en-US" sz="1761" dirty="0"/>
                <a:t> </a:t>
              </a:r>
            </a:p>
          </p:txBody>
        </p:sp>
        <p:sp>
          <p:nvSpPr>
            <p:cNvPr id="38" name="Freeform 176">
              <a:extLst>
                <a:ext uri="{FF2B5EF4-FFF2-40B4-BE49-F238E27FC236}">
                  <a16:creationId xmlns:a16="http://schemas.microsoft.com/office/drawing/2014/main" id="{1846F9A8-070C-4A1C-97D7-20D3DADBF07A}"/>
                </a:ext>
              </a:extLst>
            </p:cNvPr>
            <p:cNvSpPr>
              <a:spLocks/>
            </p:cNvSpPr>
            <p:nvPr/>
          </p:nvSpPr>
          <p:spPr bwMode="auto">
            <a:xfrm>
              <a:off x="2379" y="3629"/>
              <a:ext cx="165" cy="101"/>
            </a:xfrm>
            <a:custGeom>
              <a:avLst/>
              <a:gdLst>
                <a:gd name="T0" fmla="*/ 163 w 165"/>
                <a:gd name="T1" fmla="*/ 49 h 100"/>
                <a:gd name="T2" fmla="*/ 18 w 165"/>
                <a:gd name="T3" fmla="*/ 0 h 100"/>
                <a:gd name="T4" fmla="*/ 19 w 165"/>
                <a:gd name="T5" fmla="*/ 11 h 100"/>
                <a:gd name="T6" fmla="*/ 0 w 165"/>
                <a:gd name="T7" fmla="*/ 59 h 100"/>
                <a:gd name="T8" fmla="*/ 147 w 165"/>
                <a:gd name="T9" fmla="*/ 100 h 100"/>
                <a:gd name="T10" fmla="*/ 163 w 165"/>
                <a:gd name="T11" fmla="*/ 49 h 100"/>
              </a:gdLst>
              <a:ahLst/>
              <a:cxnLst>
                <a:cxn ang="0">
                  <a:pos x="T0" y="T1"/>
                </a:cxn>
                <a:cxn ang="0">
                  <a:pos x="T2" y="T3"/>
                </a:cxn>
                <a:cxn ang="0">
                  <a:pos x="T4" y="T5"/>
                </a:cxn>
                <a:cxn ang="0">
                  <a:pos x="T6" y="T7"/>
                </a:cxn>
                <a:cxn ang="0">
                  <a:pos x="T8" y="T9"/>
                </a:cxn>
                <a:cxn ang="0">
                  <a:pos x="T10" y="T11"/>
                </a:cxn>
              </a:cxnLst>
              <a:rect l="0" t="0" r="r" b="b"/>
              <a:pathLst>
                <a:path w="165" h="100">
                  <a:moveTo>
                    <a:pt x="163" y="49"/>
                  </a:moveTo>
                  <a:cubicBezTo>
                    <a:pt x="149" y="44"/>
                    <a:pt x="58" y="13"/>
                    <a:pt x="18" y="0"/>
                  </a:cubicBezTo>
                  <a:cubicBezTo>
                    <a:pt x="18" y="4"/>
                    <a:pt x="19" y="7"/>
                    <a:pt x="19" y="11"/>
                  </a:cubicBezTo>
                  <a:cubicBezTo>
                    <a:pt x="19" y="30"/>
                    <a:pt x="11" y="47"/>
                    <a:pt x="0" y="59"/>
                  </a:cubicBezTo>
                  <a:cubicBezTo>
                    <a:pt x="37" y="71"/>
                    <a:pt x="129" y="97"/>
                    <a:pt x="147" y="100"/>
                  </a:cubicBezTo>
                  <a:cubicBezTo>
                    <a:pt x="159" y="83"/>
                    <a:pt x="165" y="66"/>
                    <a:pt x="163" y="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9452" tIns="44726" rIns="89452" bIns="44726" numCol="1" anchor="t" anchorCtr="0" compatLnSpc="1">
              <a:prstTxWarp prst="textNoShape">
                <a:avLst/>
              </a:prstTxWarp>
            </a:bodyPr>
            <a:lstStyle/>
            <a:p>
              <a:endParaRPr lang="en-US" sz="1761"/>
            </a:p>
          </p:txBody>
        </p:sp>
      </p:grpSp>
      <p:sp>
        <p:nvSpPr>
          <p:cNvPr id="44" name="phone">
            <a:extLst>
              <a:ext uri="{FF2B5EF4-FFF2-40B4-BE49-F238E27FC236}">
                <a16:creationId xmlns:a16="http://schemas.microsoft.com/office/drawing/2014/main" id="{812B783F-EB4B-41C5-8183-69BC9538A00D}"/>
              </a:ext>
            </a:extLst>
          </p:cNvPr>
          <p:cNvSpPr>
            <a:spLocks noEditPoints="1"/>
          </p:cNvSpPr>
          <p:nvPr/>
        </p:nvSpPr>
        <p:spPr bwMode="auto">
          <a:xfrm>
            <a:off x="7725782" y="7397682"/>
            <a:ext cx="449153" cy="693149"/>
          </a:xfrm>
          <a:custGeom>
            <a:avLst/>
            <a:gdLst>
              <a:gd name="T0" fmla="*/ 453 w 562"/>
              <a:gd name="T1" fmla="*/ 0 h 869"/>
              <a:gd name="T2" fmla="*/ 109 w 562"/>
              <a:gd name="T3" fmla="*/ 0 h 869"/>
              <a:gd name="T4" fmla="*/ 0 w 562"/>
              <a:gd name="T5" fmla="*/ 109 h 869"/>
              <a:gd name="T6" fmla="*/ 0 w 562"/>
              <a:gd name="T7" fmla="*/ 760 h 869"/>
              <a:gd name="T8" fmla="*/ 109 w 562"/>
              <a:gd name="T9" fmla="*/ 869 h 869"/>
              <a:gd name="T10" fmla="*/ 453 w 562"/>
              <a:gd name="T11" fmla="*/ 869 h 869"/>
              <a:gd name="T12" fmla="*/ 562 w 562"/>
              <a:gd name="T13" fmla="*/ 760 h 869"/>
              <a:gd name="T14" fmla="*/ 562 w 562"/>
              <a:gd name="T15" fmla="*/ 109 h 869"/>
              <a:gd name="T16" fmla="*/ 453 w 562"/>
              <a:gd name="T17" fmla="*/ 0 h 869"/>
              <a:gd name="T18" fmla="*/ 174 w 562"/>
              <a:gd name="T19" fmla="*/ 25 h 869"/>
              <a:gd name="T20" fmla="*/ 377 w 562"/>
              <a:gd name="T21" fmla="*/ 25 h 869"/>
              <a:gd name="T22" fmla="*/ 384 w 562"/>
              <a:gd name="T23" fmla="*/ 33 h 869"/>
              <a:gd name="T24" fmla="*/ 377 w 562"/>
              <a:gd name="T25" fmla="*/ 40 h 869"/>
              <a:gd name="T26" fmla="*/ 174 w 562"/>
              <a:gd name="T27" fmla="*/ 40 h 869"/>
              <a:gd name="T28" fmla="*/ 169 w 562"/>
              <a:gd name="T29" fmla="*/ 33 h 869"/>
              <a:gd name="T30" fmla="*/ 174 w 562"/>
              <a:gd name="T31" fmla="*/ 25 h 869"/>
              <a:gd name="T32" fmla="*/ 457 w 562"/>
              <a:gd name="T33" fmla="*/ 792 h 869"/>
              <a:gd name="T34" fmla="*/ 104 w 562"/>
              <a:gd name="T35" fmla="*/ 792 h 869"/>
              <a:gd name="T36" fmla="*/ 78 w 562"/>
              <a:gd name="T37" fmla="*/ 780 h 869"/>
              <a:gd name="T38" fmla="*/ 104 w 562"/>
              <a:gd name="T39" fmla="*/ 766 h 869"/>
              <a:gd name="T40" fmla="*/ 457 w 562"/>
              <a:gd name="T41" fmla="*/ 766 h 869"/>
              <a:gd name="T42" fmla="*/ 484 w 562"/>
              <a:gd name="T43" fmla="*/ 780 h 869"/>
              <a:gd name="T44" fmla="*/ 457 w 562"/>
              <a:gd name="T45" fmla="*/ 792 h 869"/>
              <a:gd name="T46" fmla="*/ 495 w 562"/>
              <a:gd name="T47" fmla="*/ 94 h 869"/>
              <a:gd name="T48" fmla="*/ 495 w 562"/>
              <a:gd name="T49" fmla="*/ 680 h 869"/>
              <a:gd name="T50" fmla="*/ 472 w 562"/>
              <a:gd name="T51" fmla="*/ 702 h 869"/>
              <a:gd name="T52" fmla="*/ 97 w 562"/>
              <a:gd name="T53" fmla="*/ 702 h 869"/>
              <a:gd name="T54" fmla="*/ 67 w 562"/>
              <a:gd name="T55" fmla="*/ 669 h 869"/>
              <a:gd name="T56" fmla="*/ 67 w 562"/>
              <a:gd name="T57" fmla="*/ 95 h 869"/>
              <a:gd name="T58" fmla="*/ 97 w 562"/>
              <a:gd name="T59" fmla="*/ 62 h 869"/>
              <a:gd name="T60" fmla="*/ 469 w 562"/>
              <a:gd name="T61" fmla="*/ 62 h 869"/>
              <a:gd name="T62" fmla="*/ 495 w 562"/>
              <a:gd name="T63" fmla="*/ 94 h 8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62" h="869">
                <a:moveTo>
                  <a:pt x="453" y="0"/>
                </a:moveTo>
                <a:cubicBezTo>
                  <a:pt x="109" y="0"/>
                  <a:pt x="109" y="0"/>
                  <a:pt x="109" y="0"/>
                </a:cubicBezTo>
                <a:cubicBezTo>
                  <a:pt x="49" y="0"/>
                  <a:pt x="0" y="48"/>
                  <a:pt x="0" y="109"/>
                </a:cubicBezTo>
                <a:cubicBezTo>
                  <a:pt x="0" y="760"/>
                  <a:pt x="0" y="760"/>
                  <a:pt x="0" y="760"/>
                </a:cubicBezTo>
                <a:cubicBezTo>
                  <a:pt x="0" y="821"/>
                  <a:pt x="49" y="869"/>
                  <a:pt x="109" y="869"/>
                </a:cubicBezTo>
                <a:cubicBezTo>
                  <a:pt x="453" y="869"/>
                  <a:pt x="453" y="869"/>
                  <a:pt x="453" y="869"/>
                </a:cubicBezTo>
                <a:cubicBezTo>
                  <a:pt x="513" y="869"/>
                  <a:pt x="562" y="821"/>
                  <a:pt x="562" y="760"/>
                </a:cubicBezTo>
                <a:cubicBezTo>
                  <a:pt x="562" y="109"/>
                  <a:pt x="562" y="109"/>
                  <a:pt x="562" y="109"/>
                </a:cubicBezTo>
                <a:cubicBezTo>
                  <a:pt x="562" y="48"/>
                  <a:pt x="513" y="0"/>
                  <a:pt x="453" y="0"/>
                </a:cubicBezTo>
                <a:close/>
                <a:moveTo>
                  <a:pt x="174" y="25"/>
                </a:moveTo>
                <a:cubicBezTo>
                  <a:pt x="186" y="25"/>
                  <a:pt x="368" y="25"/>
                  <a:pt x="377" y="25"/>
                </a:cubicBezTo>
                <a:cubicBezTo>
                  <a:pt x="381" y="25"/>
                  <a:pt x="384" y="29"/>
                  <a:pt x="384" y="33"/>
                </a:cubicBezTo>
                <a:cubicBezTo>
                  <a:pt x="384" y="37"/>
                  <a:pt x="382" y="40"/>
                  <a:pt x="377" y="40"/>
                </a:cubicBezTo>
                <a:cubicBezTo>
                  <a:pt x="364" y="40"/>
                  <a:pt x="187" y="40"/>
                  <a:pt x="174" y="40"/>
                </a:cubicBezTo>
                <a:cubicBezTo>
                  <a:pt x="170" y="40"/>
                  <a:pt x="169" y="37"/>
                  <a:pt x="169" y="33"/>
                </a:cubicBezTo>
                <a:cubicBezTo>
                  <a:pt x="169" y="29"/>
                  <a:pt x="170" y="25"/>
                  <a:pt x="174" y="25"/>
                </a:cubicBezTo>
                <a:close/>
                <a:moveTo>
                  <a:pt x="457" y="792"/>
                </a:moveTo>
                <a:cubicBezTo>
                  <a:pt x="104" y="792"/>
                  <a:pt x="104" y="792"/>
                  <a:pt x="104" y="792"/>
                </a:cubicBezTo>
                <a:cubicBezTo>
                  <a:pt x="90" y="792"/>
                  <a:pt x="78" y="793"/>
                  <a:pt x="78" y="780"/>
                </a:cubicBezTo>
                <a:cubicBezTo>
                  <a:pt x="78" y="767"/>
                  <a:pt x="90" y="766"/>
                  <a:pt x="104" y="766"/>
                </a:cubicBezTo>
                <a:cubicBezTo>
                  <a:pt x="457" y="766"/>
                  <a:pt x="457" y="766"/>
                  <a:pt x="457" y="766"/>
                </a:cubicBezTo>
                <a:cubicBezTo>
                  <a:pt x="472" y="766"/>
                  <a:pt x="484" y="767"/>
                  <a:pt x="484" y="780"/>
                </a:cubicBezTo>
                <a:cubicBezTo>
                  <a:pt x="484" y="793"/>
                  <a:pt x="472" y="792"/>
                  <a:pt x="457" y="792"/>
                </a:cubicBezTo>
                <a:close/>
                <a:moveTo>
                  <a:pt x="495" y="94"/>
                </a:moveTo>
                <a:cubicBezTo>
                  <a:pt x="495" y="680"/>
                  <a:pt x="495" y="680"/>
                  <a:pt x="495" y="680"/>
                </a:cubicBezTo>
                <a:cubicBezTo>
                  <a:pt x="495" y="695"/>
                  <a:pt x="486" y="702"/>
                  <a:pt x="472" y="702"/>
                </a:cubicBezTo>
                <a:cubicBezTo>
                  <a:pt x="97" y="702"/>
                  <a:pt x="97" y="702"/>
                  <a:pt x="97" y="702"/>
                </a:cubicBezTo>
                <a:cubicBezTo>
                  <a:pt x="70" y="702"/>
                  <a:pt x="67" y="696"/>
                  <a:pt x="67" y="669"/>
                </a:cubicBezTo>
                <a:cubicBezTo>
                  <a:pt x="67" y="95"/>
                  <a:pt x="67" y="95"/>
                  <a:pt x="67" y="95"/>
                </a:cubicBezTo>
                <a:cubicBezTo>
                  <a:pt x="67" y="70"/>
                  <a:pt x="70" y="62"/>
                  <a:pt x="97" y="62"/>
                </a:cubicBezTo>
                <a:cubicBezTo>
                  <a:pt x="469" y="62"/>
                  <a:pt x="469" y="62"/>
                  <a:pt x="469" y="62"/>
                </a:cubicBezTo>
                <a:cubicBezTo>
                  <a:pt x="497" y="62"/>
                  <a:pt x="495" y="79"/>
                  <a:pt x="495" y="94"/>
                </a:cubicBezTo>
                <a:close/>
              </a:path>
            </a:pathLst>
          </a:custGeom>
          <a:solidFill>
            <a:schemeClr val="accent1"/>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60" name="Title Text">
            <a:extLst>
              <a:ext uri="{FF2B5EF4-FFF2-40B4-BE49-F238E27FC236}">
                <a16:creationId xmlns:a16="http://schemas.microsoft.com/office/drawing/2014/main" id="{FE62D97D-8E8D-4B4D-A041-12FDE658CB95}"/>
              </a:ext>
            </a:extLst>
          </p:cNvPr>
          <p:cNvSpPr>
            <a:spLocks noChangeArrowheads="1"/>
          </p:cNvSpPr>
          <p:nvPr/>
        </p:nvSpPr>
        <p:spPr bwMode="auto">
          <a:xfrm>
            <a:off x="1449202" y="8384085"/>
            <a:ext cx="6863351" cy="1045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lnSpc>
                <a:spcPts val="8805"/>
              </a:lnSpc>
            </a:pPr>
            <a:r>
              <a:rPr lang="en-US" altLang="en-US" sz="5870" b="1" spc="73" dirty="0">
                <a:solidFill>
                  <a:schemeClr val="bg1"/>
                </a:solidFill>
                <a:latin typeface="Calibri" panose="020F0502020204030204" pitchFamily="34" charset="0"/>
                <a:cs typeface="Calibri" panose="020F0502020204030204" pitchFamily="34" charset="0"/>
              </a:rPr>
              <a:t>MORE DESIGN SPACE</a:t>
            </a:r>
            <a:endParaRPr lang="en-US" altLang="en-US" sz="5870" b="1" spc="73" dirty="0">
              <a:solidFill>
                <a:srgbClr val="FFD602"/>
              </a:solidFill>
              <a:latin typeface="Calibri" panose="020F0502020204030204" pitchFamily="34" charset="0"/>
              <a:cs typeface="Calibri" panose="020F0502020204030204" pitchFamily="34" charset="0"/>
            </a:endParaRPr>
          </a:p>
        </p:txBody>
      </p:sp>
      <p:sp>
        <p:nvSpPr>
          <p:cNvPr id="41" name="TextBox 40">
            <a:extLst>
              <a:ext uri="{FF2B5EF4-FFF2-40B4-BE49-F238E27FC236}">
                <a16:creationId xmlns:a16="http://schemas.microsoft.com/office/drawing/2014/main" id="{A48901D8-3FBF-46B9-8B34-35B4F7C9C8A7}"/>
              </a:ext>
            </a:extLst>
          </p:cNvPr>
          <p:cNvSpPr txBox="1"/>
          <p:nvPr/>
        </p:nvSpPr>
        <p:spPr>
          <a:xfrm>
            <a:off x="1494076" y="2924043"/>
            <a:ext cx="6634984" cy="1631216"/>
          </a:xfrm>
          <a:prstGeom prst="rect">
            <a:avLst/>
          </a:prstGeom>
          <a:noFill/>
          <a:ln>
            <a:noFill/>
          </a:ln>
          <a:effectLst>
            <a:innerShdw blurRad="63500" dist="50800" dir="13500000">
              <a:prstClr val="black">
                <a:alpha val="50000"/>
              </a:prstClr>
            </a:innerShdw>
          </a:effectLst>
        </p:spPr>
        <p:txBody>
          <a:bodyPr wrap="square" rtlCol="0">
            <a:spAutoFit/>
          </a:bodyPr>
          <a:lstStyle/>
          <a:p>
            <a:pPr algn="ctr">
              <a:lnSpc>
                <a:spcPts val="3033"/>
              </a:lnSpc>
            </a:pPr>
            <a:r>
              <a:rPr lang="en-US" sz="2935" b="1" kern="500" spc="-98" dirty="0">
                <a:ln w="15875">
                  <a:noFill/>
                  <a:round/>
                </a:ln>
                <a:latin typeface="Century Gothic" panose="020B0502020202020204" pitchFamily="34" charset="0"/>
                <a:ea typeface="Roboto" panose="02000000000000000000" pitchFamily="2" charset="0"/>
                <a:cs typeface="Calibri" panose="020F0502020204030204" pitchFamily="34" charset="0"/>
              </a:rPr>
              <a:t>LORUM IPSUM.  HERE IS A GOOD PLACE FOR YOUR EXTRA OR ALTERNATE TEXT. </a:t>
            </a:r>
          </a:p>
          <a:p>
            <a:pPr algn="ctr">
              <a:lnSpc>
                <a:spcPts val="3033"/>
              </a:lnSpc>
            </a:pPr>
            <a:r>
              <a:rPr lang="en-US" sz="2935" b="1" kern="500" spc="-98" dirty="0">
                <a:ln w="15875">
                  <a:noFill/>
                  <a:round/>
                </a:ln>
                <a:latin typeface="Century Gothic" panose="020B0502020202020204" pitchFamily="34" charset="0"/>
                <a:ea typeface="Roboto" panose="02000000000000000000" pitchFamily="2" charset="0"/>
                <a:cs typeface="Calibri" panose="020F0502020204030204" pitchFamily="34" charset="0"/>
              </a:rPr>
              <a:t>EXAMPLE TEXT HERE.</a:t>
            </a:r>
          </a:p>
        </p:txBody>
      </p:sp>
      <p:sp>
        <p:nvSpPr>
          <p:cNvPr id="42" name="TextBox 41">
            <a:extLst>
              <a:ext uri="{FF2B5EF4-FFF2-40B4-BE49-F238E27FC236}">
                <a16:creationId xmlns:a16="http://schemas.microsoft.com/office/drawing/2014/main" id="{813B5050-BD00-47F2-9FEB-06F193F2555C}"/>
              </a:ext>
            </a:extLst>
          </p:cNvPr>
          <p:cNvSpPr txBox="1"/>
          <p:nvPr/>
        </p:nvSpPr>
        <p:spPr>
          <a:xfrm>
            <a:off x="1368546" y="1175246"/>
            <a:ext cx="6760519" cy="964688"/>
          </a:xfrm>
          <a:prstGeom prst="rect">
            <a:avLst/>
          </a:prstGeom>
          <a:noFill/>
          <a:ln>
            <a:noFill/>
          </a:ln>
          <a:effectLst>
            <a:innerShdw blurRad="63500" dist="50800" dir="13500000">
              <a:prstClr val="black">
                <a:alpha val="50000"/>
              </a:prstClr>
            </a:innerShdw>
          </a:effectLst>
        </p:spPr>
        <p:txBody>
          <a:bodyPr wrap="square" rtlCol="0">
            <a:spAutoFit/>
          </a:bodyPr>
          <a:lstStyle/>
          <a:p>
            <a:pPr algn="ctr">
              <a:lnSpc>
                <a:spcPts val="3424"/>
              </a:lnSpc>
            </a:pPr>
            <a:r>
              <a:rPr lang="en-US" sz="3913" b="1" kern="500" dirty="0">
                <a:ln w="15875">
                  <a:noFill/>
                  <a:round/>
                </a:ln>
                <a:latin typeface="Century Gothic" panose="020B0502020202020204" pitchFamily="34" charset="0"/>
                <a:ea typeface="Roboto" panose="02000000000000000000" pitchFamily="2" charset="0"/>
                <a:cs typeface="Calibri" panose="020F0502020204030204" pitchFamily="34" charset="0"/>
              </a:rPr>
              <a:t>POSSIBLE</a:t>
            </a:r>
          </a:p>
          <a:p>
            <a:pPr algn="ctr">
              <a:lnSpc>
                <a:spcPts val="3424"/>
              </a:lnSpc>
            </a:pPr>
            <a:r>
              <a:rPr lang="en-US" sz="3913" b="1" kern="500" dirty="0">
                <a:ln w="15875">
                  <a:noFill/>
                  <a:round/>
                </a:ln>
                <a:latin typeface="Century Gothic" panose="020B0502020202020204" pitchFamily="34" charset="0"/>
                <a:ea typeface="Roboto" panose="02000000000000000000" pitchFamily="2" charset="0"/>
                <a:cs typeface="Calibri" panose="020F0502020204030204" pitchFamily="34" charset="0"/>
              </a:rPr>
              <a:t>POINT/TEXT HERE</a:t>
            </a:r>
          </a:p>
        </p:txBody>
      </p:sp>
      <p:cxnSp>
        <p:nvCxnSpPr>
          <p:cNvPr id="43" name="Straight Connector 42">
            <a:extLst>
              <a:ext uri="{FF2B5EF4-FFF2-40B4-BE49-F238E27FC236}">
                <a16:creationId xmlns:a16="http://schemas.microsoft.com/office/drawing/2014/main" id="{04A4F993-1421-45EA-99C8-9C0386220F74}"/>
              </a:ext>
            </a:extLst>
          </p:cNvPr>
          <p:cNvCxnSpPr>
            <a:cxnSpLocks/>
          </p:cNvCxnSpPr>
          <p:nvPr/>
        </p:nvCxnSpPr>
        <p:spPr>
          <a:xfrm>
            <a:off x="2073839" y="2241944"/>
            <a:ext cx="560796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Rectangle: Rounded Corners 96">
            <a:extLst>
              <a:ext uri="{FF2B5EF4-FFF2-40B4-BE49-F238E27FC236}">
                <a16:creationId xmlns:a16="http://schemas.microsoft.com/office/drawing/2014/main" id="{75D7E9E7-E57D-4BFA-A4FC-2BB965B08349}"/>
              </a:ext>
            </a:extLst>
          </p:cNvPr>
          <p:cNvSpPr/>
          <p:nvPr/>
        </p:nvSpPr>
        <p:spPr>
          <a:xfrm>
            <a:off x="3906117" y="2442659"/>
            <a:ext cx="260880" cy="260880"/>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61" name="Rectangle: Rounded Corners 97">
            <a:extLst>
              <a:ext uri="{FF2B5EF4-FFF2-40B4-BE49-F238E27FC236}">
                <a16:creationId xmlns:a16="http://schemas.microsoft.com/office/drawing/2014/main" id="{94AA399D-744E-4437-B070-9D6C2CB526B3}"/>
              </a:ext>
            </a:extLst>
          </p:cNvPr>
          <p:cNvSpPr/>
          <p:nvPr/>
        </p:nvSpPr>
        <p:spPr>
          <a:xfrm>
            <a:off x="4331192" y="2442659"/>
            <a:ext cx="260880" cy="26088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62" name="Rectangle: Rounded Corners 98">
            <a:extLst>
              <a:ext uri="{FF2B5EF4-FFF2-40B4-BE49-F238E27FC236}">
                <a16:creationId xmlns:a16="http://schemas.microsoft.com/office/drawing/2014/main" id="{51A5A07B-9F3F-4BE4-A42E-58D7E2779B2B}"/>
              </a:ext>
            </a:extLst>
          </p:cNvPr>
          <p:cNvSpPr/>
          <p:nvPr/>
        </p:nvSpPr>
        <p:spPr>
          <a:xfrm>
            <a:off x="4756267" y="2442659"/>
            <a:ext cx="260880" cy="26088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63" name="Rectangle: Rounded Corners 99">
            <a:extLst>
              <a:ext uri="{FF2B5EF4-FFF2-40B4-BE49-F238E27FC236}">
                <a16:creationId xmlns:a16="http://schemas.microsoft.com/office/drawing/2014/main" id="{4CCB562B-E71A-4690-92C6-8B3C9EF86D27}"/>
              </a:ext>
            </a:extLst>
          </p:cNvPr>
          <p:cNvSpPr/>
          <p:nvPr/>
        </p:nvSpPr>
        <p:spPr>
          <a:xfrm>
            <a:off x="5181342" y="2442659"/>
            <a:ext cx="260880" cy="26088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64" name="TextBox 63">
            <a:extLst>
              <a:ext uri="{FF2B5EF4-FFF2-40B4-BE49-F238E27FC236}">
                <a16:creationId xmlns:a16="http://schemas.microsoft.com/office/drawing/2014/main" id="{A48901D8-3FBF-46B9-8B34-35B4F7C9C8A7}"/>
              </a:ext>
            </a:extLst>
          </p:cNvPr>
          <p:cNvSpPr txBox="1"/>
          <p:nvPr/>
        </p:nvSpPr>
        <p:spPr>
          <a:xfrm>
            <a:off x="10053831" y="7410930"/>
            <a:ext cx="6634984" cy="1631216"/>
          </a:xfrm>
          <a:prstGeom prst="rect">
            <a:avLst/>
          </a:prstGeom>
          <a:noFill/>
          <a:ln>
            <a:noFill/>
          </a:ln>
          <a:effectLst>
            <a:innerShdw blurRad="63500" dist="50800" dir="13500000">
              <a:prstClr val="black">
                <a:alpha val="50000"/>
              </a:prstClr>
            </a:innerShdw>
          </a:effectLst>
        </p:spPr>
        <p:txBody>
          <a:bodyPr wrap="square" rtlCol="0">
            <a:spAutoFit/>
          </a:bodyPr>
          <a:lstStyle/>
          <a:p>
            <a:pPr algn="ctr">
              <a:lnSpc>
                <a:spcPts val="3033"/>
              </a:lnSpc>
            </a:pPr>
            <a:r>
              <a:rPr lang="en-US" sz="2935" b="1" kern="500" spc="-98" dirty="0">
                <a:ln w="15875">
                  <a:noFill/>
                  <a:round/>
                </a:ln>
                <a:latin typeface="Century Gothic" panose="020B0502020202020204" pitchFamily="34" charset="0"/>
                <a:ea typeface="Roboto" panose="02000000000000000000" pitchFamily="2" charset="0"/>
                <a:cs typeface="Calibri" panose="020F0502020204030204" pitchFamily="34" charset="0"/>
              </a:rPr>
              <a:t>LORUM IPSUM.  HERE IS A GOOD PLACE FOR YOUR EXTRA OR ALTERNATE TEXT. </a:t>
            </a:r>
          </a:p>
          <a:p>
            <a:pPr algn="ctr">
              <a:lnSpc>
                <a:spcPts val="3033"/>
              </a:lnSpc>
            </a:pPr>
            <a:r>
              <a:rPr lang="en-US" sz="2935" b="1" kern="500" spc="-98" dirty="0">
                <a:ln w="15875">
                  <a:noFill/>
                  <a:round/>
                </a:ln>
                <a:latin typeface="Century Gothic" panose="020B0502020202020204" pitchFamily="34" charset="0"/>
                <a:ea typeface="Roboto" panose="02000000000000000000" pitchFamily="2" charset="0"/>
                <a:cs typeface="Calibri" panose="020F0502020204030204" pitchFamily="34" charset="0"/>
              </a:rPr>
              <a:t>EXAMPLE TEXT HERE.</a:t>
            </a:r>
          </a:p>
        </p:txBody>
      </p:sp>
      <p:sp>
        <p:nvSpPr>
          <p:cNvPr id="65" name="TextBox 64">
            <a:extLst>
              <a:ext uri="{FF2B5EF4-FFF2-40B4-BE49-F238E27FC236}">
                <a16:creationId xmlns:a16="http://schemas.microsoft.com/office/drawing/2014/main" id="{813B5050-BD00-47F2-9FEB-06F193F2555C}"/>
              </a:ext>
            </a:extLst>
          </p:cNvPr>
          <p:cNvSpPr txBox="1"/>
          <p:nvPr/>
        </p:nvSpPr>
        <p:spPr>
          <a:xfrm>
            <a:off x="9928301" y="5662134"/>
            <a:ext cx="6760519" cy="964688"/>
          </a:xfrm>
          <a:prstGeom prst="rect">
            <a:avLst/>
          </a:prstGeom>
          <a:noFill/>
          <a:ln>
            <a:noFill/>
          </a:ln>
          <a:effectLst>
            <a:innerShdw blurRad="63500" dist="50800" dir="13500000">
              <a:prstClr val="black">
                <a:alpha val="50000"/>
              </a:prstClr>
            </a:innerShdw>
          </a:effectLst>
        </p:spPr>
        <p:txBody>
          <a:bodyPr wrap="square" rtlCol="0">
            <a:spAutoFit/>
          </a:bodyPr>
          <a:lstStyle/>
          <a:p>
            <a:pPr algn="ctr">
              <a:lnSpc>
                <a:spcPts val="3424"/>
              </a:lnSpc>
            </a:pPr>
            <a:r>
              <a:rPr lang="en-US" sz="3913" b="1" kern="500" dirty="0">
                <a:ln w="15875">
                  <a:noFill/>
                  <a:round/>
                </a:ln>
                <a:latin typeface="Century Gothic" panose="020B0502020202020204" pitchFamily="34" charset="0"/>
                <a:ea typeface="Roboto" panose="02000000000000000000" pitchFamily="2" charset="0"/>
                <a:cs typeface="Calibri" panose="020F0502020204030204" pitchFamily="34" charset="0"/>
              </a:rPr>
              <a:t>POSSIBLE</a:t>
            </a:r>
          </a:p>
          <a:p>
            <a:pPr algn="ctr">
              <a:lnSpc>
                <a:spcPts val="3424"/>
              </a:lnSpc>
            </a:pPr>
            <a:r>
              <a:rPr lang="en-US" sz="3913" b="1" kern="500" dirty="0">
                <a:ln w="15875">
                  <a:noFill/>
                  <a:round/>
                </a:ln>
                <a:latin typeface="Century Gothic" panose="020B0502020202020204" pitchFamily="34" charset="0"/>
                <a:ea typeface="Roboto" panose="02000000000000000000" pitchFamily="2" charset="0"/>
                <a:cs typeface="Calibri" panose="020F0502020204030204" pitchFamily="34" charset="0"/>
              </a:rPr>
              <a:t>POINT/TEXT HERE</a:t>
            </a:r>
          </a:p>
        </p:txBody>
      </p:sp>
      <p:cxnSp>
        <p:nvCxnSpPr>
          <p:cNvPr id="66" name="Straight Connector 65">
            <a:extLst>
              <a:ext uri="{FF2B5EF4-FFF2-40B4-BE49-F238E27FC236}">
                <a16:creationId xmlns:a16="http://schemas.microsoft.com/office/drawing/2014/main" id="{04A4F993-1421-45EA-99C8-9C0386220F74}"/>
              </a:ext>
            </a:extLst>
          </p:cNvPr>
          <p:cNvCxnSpPr>
            <a:cxnSpLocks/>
          </p:cNvCxnSpPr>
          <p:nvPr/>
        </p:nvCxnSpPr>
        <p:spPr>
          <a:xfrm>
            <a:off x="10633593" y="6728831"/>
            <a:ext cx="560796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Rectangle: Rounded Corners 96">
            <a:extLst>
              <a:ext uri="{FF2B5EF4-FFF2-40B4-BE49-F238E27FC236}">
                <a16:creationId xmlns:a16="http://schemas.microsoft.com/office/drawing/2014/main" id="{75D7E9E7-E57D-4BFA-A4FC-2BB965B08349}"/>
              </a:ext>
            </a:extLst>
          </p:cNvPr>
          <p:cNvSpPr/>
          <p:nvPr/>
        </p:nvSpPr>
        <p:spPr>
          <a:xfrm>
            <a:off x="12465871" y="6929546"/>
            <a:ext cx="260880" cy="260880"/>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68" name="Rectangle: Rounded Corners 97">
            <a:extLst>
              <a:ext uri="{FF2B5EF4-FFF2-40B4-BE49-F238E27FC236}">
                <a16:creationId xmlns:a16="http://schemas.microsoft.com/office/drawing/2014/main" id="{94AA399D-744E-4437-B070-9D6C2CB526B3}"/>
              </a:ext>
            </a:extLst>
          </p:cNvPr>
          <p:cNvSpPr/>
          <p:nvPr/>
        </p:nvSpPr>
        <p:spPr>
          <a:xfrm>
            <a:off x="12890946" y="6929546"/>
            <a:ext cx="260880" cy="26088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69" name="Rectangle: Rounded Corners 98">
            <a:extLst>
              <a:ext uri="{FF2B5EF4-FFF2-40B4-BE49-F238E27FC236}">
                <a16:creationId xmlns:a16="http://schemas.microsoft.com/office/drawing/2014/main" id="{51A5A07B-9F3F-4BE4-A42E-58D7E2779B2B}"/>
              </a:ext>
            </a:extLst>
          </p:cNvPr>
          <p:cNvSpPr/>
          <p:nvPr/>
        </p:nvSpPr>
        <p:spPr>
          <a:xfrm>
            <a:off x="13316021" y="6929546"/>
            <a:ext cx="260880" cy="26088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70" name="Rectangle: Rounded Corners 99">
            <a:extLst>
              <a:ext uri="{FF2B5EF4-FFF2-40B4-BE49-F238E27FC236}">
                <a16:creationId xmlns:a16="http://schemas.microsoft.com/office/drawing/2014/main" id="{4CCB562B-E71A-4690-92C6-8B3C9EF86D27}"/>
              </a:ext>
            </a:extLst>
          </p:cNvPr>
          <p:cNvSpPr/>
          <p:nvPr/>
        </p:nvSpPr>
        <p:spPr>
          <a:xfrm>
            <a:off x="13741097" y="6929546"/>
            <a:ext cx="260880" cy="26088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45" name="Freeform 5">
            <a:extLst>
              <a:ext uri="{FF2B5EF4-FFF2-40B4-BE49-F238E27FC236}">
                <a16:creationId xmlns:a16="http://schemas.microsoft.com/office/drawing/2014/main" id="{2DA21E23-27F0-497D-BEDB-481954C77940}"/>
              </a:ext>
            </a:extLst>
          </p:cNvPr>
          <p:cNvSpPr>
            <a:spLocks/>
          </p:cNvSpPr>
          <p:nvPr/>
        </p:nvSpPr>
        <p:spPr bwMode="auto">
          <a:xfrm>
            <a:off x="1" y="0"/>
            <a:ext cx="9147379"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1"/>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47" name="Freeform 5">
            <a:extLst>
              <a:ext uri="{FF2B5EF4-FFF2-40B4-BE49-F238E27FC236}">
                <a16:creationId xmlns:a16="http://schemas.microsoft.com/office/drawing/2014/main" id="{97575C73-4B92-4CDD-A1B4-46DB91D14207}"/>
              </a:ext>
            </a:extLst>
          </p:cNvPr>
          <p:cNvSpPr>
            <a:spLocks/>
          </p:cNvSpPr>
          <p:nvPr/>
        </p:nvSpPr>
        <p:spPr bwMode="auto">
          <a:xfrm flipH="1">
            <a:off x="9144000" y="0"/>
            <a:ext cx="9144000"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2"/>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48" name="Freeform 5">
            <a:extLst>
              <a:ext uri="{FF2B5EF4-FFF2-40B4-BE49-F238E27FC236}">
                <a16:creationId xmlns:a16="http://schemas.microsoft.com/office/drawing/2014/main" id="{3A84A935-8BAF-47B5-AD64-7B6AAE311EE3}"/>
              </a:ext>
            </a:extLst>
          </p:cNvPr>
          <p:cNvSpPr>
            <a:spLocks/>
          </p:cNvSpPr>
          <p:nvPr/>
        </p:nvSpPr>
        <p:spPr bwMode="auto">
          <a:xfrm rot="10800000">
            <a:off x="9140621" y="5141911"/>
            <a:ext cx="9147379"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1"/>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49" name="Freeform 5">
            <a:extLst>
              <a:ext uri="{FF2B5EF4-FFF2-40B4-BE49-F238E27FC236}">
                <a16:creationId xmlns:a16="http://schemas.microsoft.com/office/drawing/2014/main" id="{F7A29BD4-2BFD-45C8-A88C-80F473FF0834}"/>
              </a:ext>
            </a:extLst>
          </p:cNvPr>
          <p:cNvSpPr>
            <a:spLocks/>
          </p:cNvSpPr>
          <p:nvPr/>
        </p:nvSpPr>
        <p:spPr bwMode="auto">
          <a:xfrm rot="10800000" flipH="1">
            <a:off x="1" y="5141911"/>
            <a:ext cx="9144000"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2"/>
          </a:solidFill>
          <a:ln>
            <a:noFill/>
          </a:ln>
        </p:spPr>
        <p:txBody>
          <a:bodyPr vert="horz" wrap="square" lIns="89452" tIns="44726" rIns="89452" bIns="44726" numCol="1" anchor="t" anchorCtr="0" compatLnSpc="1">
            <a:prstTxWarp prst="textNoShape">
              <a:avLst/>
            </a:prstTxWarp>
          </a:bodyPr>
          <a:lstStyle/>
          <a:p>
            <a:endParaRPr lang="en-US" sz="1761"/>
          </a:p>
        </p:txBody>
      </p:sp>
    </p:spTree>
    <p:extLst>
      <p:ext uri="{BB962C8B-B14F-4D97-AF65-F5344CB8AC3E}">
        <p14:creationId xmlns:p14="http://schemas.microsoft.com/office/powerpoint/2010/main" val="8927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Title Text">
            <a:extLst>
              <a:ext uri="{FF2B5EF4-FFF2-40B4-BE49-F238E27FC236}">
                <a16:creationId xmlns:a16="http://schemas.microsoft.com/office/drawing/2014/main" id="{094646B9-C0C8-41FD-9594-3B3E7F0CFEFA}"/>
              </a:ext>
            </a:extLst>
          </p:cNvPr>
          <p:cNvSpPr>
            <a:spLocks noChangeArrowheads="1"/>
          </p:cNvSpPr>
          <p:nvPr/>
        </p:nvSpPr>
        <p:spPr bwMode="auto">
          <a:xfrm>
            <a:off x="1771749" y="4327674"/>
            <a:ext cx="5944687" cy="3403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r">
              <a:lnSpc>
                <a:spcPts val="8805"/>
              </a:lnSpc>
            </a:pPr>
            <a:r>
              <a:rPr lang="en-US" altLang="en-US" sz="13207" b="1" spc="73" dirty="0">
                <a:solidFill>
                  <a:schemeClr val="accent2"/>
                </a:solidFill>
                <a:latin typeface="Calibri" panose="020F0502020204030204" pitchFamily="34" charset="0"/>
                <a:cs typeface="Calibri" panose="020F0502020204030204" pitchFamily="34" charset="0"/>
              </a:rPr>
              <a:t>EASY TAGLINE</a:t>
            </a:r>
            <a:br>
              <a:rPr lang="en-US" altLang="en-US" sz="8805" b="1" spc="73" dirty="0">
                <a:solidFill>
                  <a:schemeClr val="bg1"/>
                </a:solidFill>
                <a:latin typeface="Calibri" panose="020F0502020204030204" pitchFamily="34" charset="0"/>
                <a:cs typeface="Calibri" panose="020F0502020204030204" pitchFamily="34" charset="0"/>
              </a:rPr>
            </a:br>
            <a:endParaRPr lang="en-US" altLang="en-US" sz="8805" b="1" spc="73" dirty="0">
              <a:solidFill>
                <a:srgbClr val="FFD602"/>
              </a:solidFill>
              <a:latin typeface="Calibri" panose="020F0502020204030204" pitchFamily="34" charset="0"/>
              <a:cs typeface="Calibri" panose="020F0502020204030204" pitchFamily="34" charset="0"/>
            </a:endParaRPr>
          </a:p>
        </p:txBody>
      </p:sp>
      <p:sp>
        <p:nvSpPr>
          <p:cNvPr id="24" name="Title Text">
            <a:extLst>
              <a:ext uri="{FF2B5EF4-FFF2-40B4-BE49-F238E27FC236}">
                <a16:creationId xmlns:a16="http://schemas.microsoft.com/office/drawing/2014/main" id="{69B1E2FA-24CB-4B2D-853D-2431CD3341A6}"/>
              </a:ext>
            </a:extLst>
          </p:cNvPr>
          <p:cNvSpPr>
            <a:spLocks noChangeArrowheads="1"/>
          </p:cNvSpPr>
          <p:nvPr/>
        </p:nvSpPr>
        <p:spPr bwMode="auto">
          <a:xfrm>
            <a:off x="4631925" y="3198707"/>
            <a:ext cx="3342389" cy="904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lnSpc>
                <a:spcPts val="7337"/>
              </a:lnSpc>
            </a:pPr>
            <a:r>
              <a:rPr lang="en-US" altLang="en-US" sz="5870" b="1" spc="73" dirty="0">
                <a:solidFill>
                  <a:schemeClr val="accent3"/>
                </a:solidFill>
                <a:latin typeface="Calibri" panose="020F0502020204030204" pitchFamily="34" charset="0"/>
                <a:cs typeface="Calibri" panose="020F0502020204030204" pitchFamily="34" charset="0"/>
              </a:rPr>
              <a:t>Your</a:t>
            </a:r>
            <a:endParaRPr lang="en-US" altLang="en-US" sz="5870" b="1" spc="73" dirty="0">
              <a:solidFill>
                <a:srgbClr val="D90000"/>
              </a:solidFill>
              <a:latin typeface="Calibri" panose="020F0502020204030204" pitchFamily="34" charset="0"/>
              <a:cs typeface="Calibri" panose="020F0502020204030204" pitchFamily="34" charset="0"/>
            </a:endParaRPr>
          </a:p>
        </p:txBody>
      </p:sp>
      <p:sp>
        <p:nvSpPr>
          <p:cNvPr id="33" name="Callout Text" hidden="1">
            <a:extLst>
              <a:ext uri="{FF2B5EF4-FFF2-40B4-BE49-F238E27FC236}">
                <a16:creationId xmlns:a16="http://schemas.microsoft.com/office/drawing/2014/main" id="{B6F959A3-D223-477B-8394-88BD02F24913}"/>
              </a:ext>
            </a:extLst>
          </p:cNvPr>
          <p:cNvSpPr/>
          <p:nvPr/>
        </p:nvSpPr>
        <p:spPr>
          <a:xfrm>
            <a:off x="1392268" y="5647021"/>
            <a:ext cx="6419391" cy="3439439"/>
          </a:xfrm>
          <a:prstGeom prst="wedgeRectCallout">
            <a:avLst>
              <a:gd name="adj1" fmla="val 45993"/>
              <a:gd name="adj2" fmla="val -84721"/>
            </a:avLst>
          </a:prstGeom>
          <a:solidFill>
            <a:schemeClr val="bg1">
              <a:alpha val="8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2935" b="1" dirty="0">
                <a:solidFill>
                  <a:schemeClr val="accent1"/>
                </a:solidFill>
              </a:rPr>
              <a:t>NOTE: </a:t>
            </a:r>
            <a:r>
              <a:rPr lang="en-US" sz="2935" b="1" dirty="0">
                <a:solidFill>
                  <a:schemeClr val="tx1"/>
                </a:solidFill>
              </a:rPr>
              <a:t>You can change/edit all of the text in this presentation. Simply double click in the text box and start typing. Don’t forget to stretch the box if you need more room from left to right.</a:t>
            </a:r>
            <a:br>
              <a:rPr lang="en-US" sz="2935" b="1" dirty="0">
                <a:solidFill>
                  <a:schemeClr val="tx1"/>
                </a:solidFill>
              </a:rPr>
            </a:br>
            <a:r>
              <a:rPr lang="en-US" sz="2935" b="1" dirty="0">
                <a:solidFill>
                  <a:schemeClr val="tx1"/>
                </a:solidFill>
              </a:rPr>
              <a:t>Or the text will drop to the next line, which is fine too </a:t>
            </a:r>
            <a:r>
              <a:rPr lang="en-US" sz="2935" b="1" dirty="0">
                <a:solidFill>
                  <a:schemeClr val="tx1"/>
                </a:solidFill>
                <a:sym typeface="Wingdings" panose="05000000000000000000" pitchFamily="2" charset="2"/>
              </a:rPr>
              <a:t></a:t>
            </a:r>
            <a:endParaRPr lang="en-US" sz="2935" b="1" dirty="0">
              <a:solidFill>
                <a:schemeClr val="tx1"/>
              </a:solidFill>
            </a:endParaRPr>
          </a:p>
        </p:txBody>
      </p:sp>
      <p:sp>
        <p:nvSpPr>
          <p:cNvPr id="12" name="TextBox 11">
            <a:extLst>
              <a:ext uri="{FF2B5EF4-FFF2-40B4-BE49-F238E27FC236}">
                <a16:creationId xmlns:a16="http://schemas.microsoft.com/office/drawing/2014/main" id="{05A1E679-CD9D-4F99-9454-DB9B49E63E64}"/>
              </a:ext>
            </a:extLst>
          </p:cNvPr>
          <p:cNvSpPr txBox="1"/>
          <p:nvPr/>
        </p:nvSpPr>
        <p:spPr>
          <a:xfrm>
            <a:off x="10333630" y="8247751"/>
            <a:ext cx="7233252" cy="1096454"/>
          </a:xfrm>
          <a:prstGeom prst="rect">
            <a:avLst/>
          </a:prstGeom>
          <a:noFill/>
          <a:ln>
            <a:noFill/>
          </a:ln>
          <a:effectLst>
            <a:innerShdw blurRad="63500" dist="50800" dir="13500000">
              <a:prstClr val="black">
                <a:alpha val="50000"/>
              </a:prstClr>
            </a:innerShdw>
          </a:effectLst>
        </p:spPr>
        <p:txBody>
          <a:bodyPr wrap="square" rtlCol="0">
            <a:spAutoFit/>
          </a:bodyPr>
          <a:lstStyle/>
          <a:p>
            <a:pPr algn="ctr">
              <a:lnSpc>
                <a:spcPts val="3962"/>
              </a:lnSpc>
            </a:pPr>
            <a:r>
              <a:rPr lang="en-US" sz="3131" kern="500" dirty="0">
                <a:ln w="15875">
                  <a:noFill/>
                  <a:round/>
                </a:ln>
                <a:latin typeface="+mj-lt"/>
                <a:cs typeface="Calibri" panose="020F0502020204030204" pitchFamily="34" charset="0"/>
              </a:rPr>
              <a:t>HERE IS A GOOD PLACE FOR YOUR  SUBTITLE THIS IS AN EXAMPLE RIGHT HERE.</a:t>
            </a:r>
            <a:endParaRPr lang="en-US" sz="3131" kern="500" dirty="0">
              <a:ln w="15875">
                <a:noFill/>
                <a:round/>
              </a:ln>
              <a:latin typeface="+mj-lt"/>
              <a:cs typeface="Calibri Light" panose="020F0302020204030204" pitchFamily="34" charset="0"/>
            </a:endParaRPr>
          </a:p>
        </p:txBody>
      </p:sp>
      <p:sp>
        <p:nvSpPr>
          <p:cNvPr id="15" name="Rectangle: Rounded Corners 14">
            <a:extLst>
              <a:ext uri="{FF2B5EF4-FFF2-40B4-BE49-F238E27FC236}">
                <a16:creationId xmlns:a16="http://schemas.microsoft.com/office/drawing/2014/main" id="{4CEC6437-5D50-411D-B988-CF288EFFB64D}"/>
              </a:ext>
            </a:extLst>
          </p:cNvPr>
          <p:cNvSpPr/>
          <p:nvPr/>
        </p:nvSpPr>
        <p:spPr>
          <a:xfrm>
            <a:off x="8395927" y="5408723"/>
            <a:ext cx="260880" cy="260880"/>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16" name="Rectangle: Rounded Corners 15">
            <a:extLst>
              <a:ext uri="{FF2B5EF4-FFF2-40B4-BE49-F238E27FC236}">
                <a16:creationId xmlns:a16="http://schemas.microsoft.com/office/drawing/2014/main" id="{332E2ACF-C61B-498F-A761-CD9848828678}"/>
              </a:ext>
            </a:extLst>
          </p:cNvPr>
          <p:cNvSpPr/>
          <p:nvPr/>
        </p:nvSpPr>
        <p:spPr>
          <a:xfrm>
            <a:off x="8821002" y="5408723"/>
            <a:ext cx="260880" cy="26088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17" name="Rectangle: Rounded Corners 16">
            <a:extLst>
              <a:ext uri="{FF2B5EF4-FFF2-40B4-BE49-F238E27FC236}">
                <a16:creationId xmlns:a16="http://schemas.microsoft.com/office/drawing/2014/main" id="{EEA29CF5-01AF-4FFC-AE07-544A8FD3DA4B}"/>
              </a:ext>
            </a:extLst>
          </p:cNvPr>
          <p:cNvSpPr/>
          <p:nvPr/>
        </p:nvSpPr>
        <p:spPr>
          <a:xfrm>
            <a:off x="9246077" y="5408723"/>
            <a:ext cx="260880" cy="2608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18" name="Rectangle: Rounded Corners 17">
            <a:extLst>
              <a:ext uri="{FF2B5EF4-FFF2-40B4-BE49-F238E27FC236}">
                <a16:creationId xmlns:a16="http://schemas.microsoft.com/office/drawing/2014/main" id="{45836C1B-A887-454A-8C90-9F5335412347}"/>
              </a:ext>
            </a:extLst>
          </p:cNvPr>
          <p:cNvSpPr/>
          <p:nvPr/>
        </p:nvSpPr>
        <p:spPr>
          <a:xfrm>
            <a:off x="9671153" y="5408723"/>
            <a:ext cx="260880" cy="26088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pic>
        <p:nvPicPr>
          <p:cNvPr id="4" name="Picture Placeholder 3" descr="An open computer sitting on top of a table&#10;&#10;Description automatically generated">
            <a:extLst>
              <a:ext uri="{FF2B5EF4-FFF2-40B4-BE49-F238E27FC236}">
                <a16:creationId xmlns:a16="http://schemas.microsoft.com/office/drawing/2014/main" id="{96017C3E-A9E2-4D99-A304-1058D7999F75}"/>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5814" r="5814"/>
          <a:stretch>
            <a:fillRect/>
          </a:stretch>
        </p:blipFill>
        <p:spPr/>
      </p:pic>
      <p:sp>
        <p:nvSpPr>
          <p:cNvPr id="29" name="TextBox 28">
            <a:extLst>
              <a:ext uri="{FF2B5EF4-FFF2-40B4-BE49-F238E27FC236}">
                <a16:creationId xmlns:a16="http://schemas.microsoft.com/office/drawing/2014/main" id="{510A7541-4C58-4018-ABDA-C9F2C3A183B4}"/>
              </a:ext>
            </a:extLst>
          </p:cNvPr>
          <p:cNvSpPr txBox="1"/>
          <p:nvPr/>
        </p:nvSpPr>
        <p:spPr>
          <a:xfrm>
            <a:off x="901013" y="6659400"/>
            <a:ext cx="7795729" cy="1096454"/>
          </a:xfrm>
          <a:prstGeom prst="rect">
            <a:avLst/>
          </a:prstGeom>
          <a:noFill/>
          <a:ln>
            <a:noFill/>
          </a:ln>
          <a:effectLst>
            <a:innerShdw blurRad="63500" dist="50800" dir="13500000">
              <a:prstClr val="black">
                <a:alpha val="50000"/>
              </a:prstClr>
            </a:innerShdw>
          </a:effectLst>
        </p:spPr>
        <p:txBody>
          <a:bodyPr wrap="square" rtlCol="0">
            <a:spAutoFit/>
          </a:bodyPr>
          <a:lstStyle/>
          <a:p>
            <a:pPr algn="r">
              <a:lnSpc>
                <a:spcPts val="3962"/>
              </a:lnSpc>
            </a:pPr>
            <a:r>
              <a:rPr lang="en-US" sz="3131" kern="500" dirty="0">
                <a:ln w="15875">
                  <a:noFill/>
                  <a:round/>
                </a:ln>
                <a:latin typeface="+mj-lt"/>
                <a:cs typeface="Calibri" panose="020F0502020204030204" pitchFamily="34" charset="0"/>
              </a:rPr>
              <a:t>HERE IS A GOOD PLACE FOR ALTERNATE TEXT OR A SUBTITLE</a:t>
            </a:r>
            <a:endParaRPr lang="en-US" sz="3131" kern="500" dirty="0">
              <a:ln w="15875">
                <a:noFill/>
                <a:round/>
              </a:ln>
              <a:latin typeface="+mj-lt"/>
              <a:cs typeface="Calibri Light" panose="020F0302020204030204" pitchFamily="34" charset="0"/>
            </a:endParaRPr>
          </a:p>
        </p:txBody>
      </p:sp>
      <p:sp>
        <p:nvSpPr>
          <p:cNvPr id="19" name="Freeform 5">
            <a:extLst>
              <a:ext uri="{FF2B5EF4-FFF2-40B4-BE49-F238E27FC236}">
                <a16:creationId xmlns:a16="http://schemas.microsoft.com/office/drawing/2014/main" id="{AE17BD5D-7C58-40FE-BF63-EAC75877DDA5}"/>
              </a:ext>
            </a:extLst>
          </p:cNvPr>
          <p:cNvSpPr>
            <a:spLocks/>
          </p:cNvSpPr>
          <p:nvPr/>
        </p:nvSpPr>
        <p:spPr bwMode="auto">
          <a:xfrm>
            <a:off x="1" y="0"/>
            <a:ext cx="9147379"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1"/>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20" name="Freeform 5">
            <a:extLst>
              <a:ext uri="{FF2B5EF4-FFF2-40B4-BE49-F238E27FC236}">
                <a16:creationId xmlns:a16="http://schemas.microsoft.com/office/drawing/2014/main" id="{37425792-3FDB-4E3B-9C01-9C1779E588C4}"/>
              </a:ext>
            </a:extLst>
          </p:cNvPr>
          <p:cNvSpPr>
            <a:spLocks/>
          </p:cNvSpPr>
          <p:nvPr/>
        </p:nvSpPr>
        <p:spPr bwMode="auto">
          <a:xfrm flipH="1">
            <a:off x="9144000" y="0"/>
            <a:ext cx="9144000"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2"/>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21" name="Freeform 5">
            <a:extLst>
              <a:ext uri="{FF2B5EF4-FFF2-40B4-BE49-F238E27FC236}">
                <a16:creationId xmlns:a16="http://schemas.microsoft.com/office/drawing/2014/main" id="{FA0CB4A7-D2F7-41DD-A36E-A171BDB78584}"/>
              </a:ext>
            </a:extLst>
          </p:cNvPr>
          <p:cNvSpPr>
            <a:spLocks/>
          </p:cNvSpPr>
          <p:nvPr/>
        </p:nvSpPr>
        <p:spPr bwMode="auto">
          <a:xfrm rot="10800000">
            <a:off x="9140621" y="5141911"/>
            <a:ext cx="9147379"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1"/>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22" name="Freeform 5">
            <a:extLst>
              <a:ext uri="{FF2B5EF4-FFF2-40B4-BE49-F238E27FC236}">
                <a16:creationId xmlns:a16="http://schemas.microsoft.com/office/drawing/2014/main" id="{7ED425A7-8538-4782-A174-FE1A744A2CB9}"/>
              </a:ext>
            </a:extLst>
          </p:cNvPr>
          <p:cNvSpPr>
            <a:spLocks/>
          </p:cNvSpPr>
          <p:nvPr/>
        </p:nvSpPr>
        <p:spPr bwMode="auto">
          <a:xfrm rot="10800000" flipH="1">
            <a:off x="1" y="5141911"/>
            <a:ext cx="9144000"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2"/>
          </a:solidFill>
          <a:ln>
            <a:noFill/>
          </a:ln>
        </p:spPr>
        <p:txBody>
          <a:bodyPr vert="horz" wrap="square" lIns="89452" tIns="44726" rIns="89452" bIns="44726" numCol="1" anchor="t" anchorCtr="0" compatLnSpc="1">
            <a:prstTxWarp prst="textNoShape">
              <a:avLst/>
            </a:prstTxWarp>
          </a:bodyPr>
          <a:lstStyle/>
          <a:p>
            <a:endParaRPr lang="en-US" sz="1761"/>
          </a:p>
        </p:txBody>
      </p:sp>
    </p:spTree>
    <p:extLst>
      <p:ext uri="{BB962C8B-B14F-4D97-AF65-F5344CB8AC3E}">
        <p14:creationId xmlns:p14="http://schemas.microsoft.com/office/powerpoint/2010/main" val="824502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05A1E679-CD9D-4F99-9454-DB9B49E63E64}"/>
              </a:ext>
            </a:extLst>
          </p:cNvPr>
          <p:cNvSpPr txBox="1"/>
          <p:nvPr/>
        </p:nvSpPr>
        <p:spPr>
          <a:xfrm>
            <a:off x="10333630" y="8247749"/>
            <a:ext cx="7233252" cy="1096454"/>
          </a:xfrm>
          <a:prstGeom prst="rect">
            <a:avLst/>
          </a:prstGeom>
          <a:noFill/>
          <a:ln>
            <a:noFill/>
          </a:ln>
          <a:effectLst>
            <a:innerShdw blurRad="63500" dist="50800" dir="13500000">
              <a:prstClr val="black">
                <a:alpha val="50000"/>
              </a:prstClr>
            </a:innerShdw>
          </a:effectLst>
        </p:spPr>
        <p:txBody>
          <a:bodyPr wrap="square" rtlCol="0">
            <a:spAutoFit/>
          </a:bodyPr>
          <a:lstStyle/>
          <a:p>
            <a:pPr algn="ctr">
              <a:lnSpc>
                <a:spcPts val="3962"/>
              </a:lnSpc>
            </a:pPr>
            <a:r>
              <a:rPr lang="en-US" sz="3131" kern="500" dirty="0">
                <a:ln w="15875">
                  <a:noFill/>
                  <a:round/>
                </a:ln>
                <a:latin typeface="+mj-lt"/>
                <a:cs typeface="Calibri" panose="020F0502020204030204" pitchFamily="34" charset="0"/>
              </a:rPr>
              <a:t>HERE IS A GOOD PLACE FOR YOUR  SUBTITLE THIS IS AN EXAMPLE RIGHT HERE.</a:t>
            </a:r>
            <a:endParaRPr lang="en-US" sz="3131" kern="500" dirty="0">
              <a:ln w="15875">
                <a:noFill/>
                <a:round/>
              </a:ln>
              <a:latin typeface="+mj-lt"/>
              <a:cs typeface="Calibri Light" panose="020F0302020204030204" pitchFamily="34" charset="0"/>
            </a:endParaRPr>
          </a:p>
        </p:txBody>
      </p:sp>
      <p:pic>
        <p:nvPicPr>
          <p:cNvPr id="4" name="Picture Placeholder 3" descr="An open computer sitting on top of a table&#10;&#10;Description automatically generated">
            <a:extLst>
              <a:ext uri="{FF2B5EF4-FFF2-40B4-BE49-F238E27FC236}">
                <a16:creationId xmlns:a16="http://schemas.microsoft.com/office/drawing/2014/main" id="{96017C3E-A9E2-4D99-A304-1058D7999F75}"/>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5814" r="5814"/>
          <a:stretch>
            <a:fillRect/>
          </a:stretch>
        </p:blipFill>
        <p:spPr/>
      </p:pic>
      <p:pic>
        <p:nvPicPr>
          <p:cNvPr id="5" name="Picture Placeholder 4" descr="A picture containing building, purple, large, umbrella&#10;&#10;Description automatically generated">
            <a:extLst>
              <a:ext uri="{FF2B5EF4-FFF2-40B4-BE49-F238E27FC236}">
                <a16:creationId xmlns:a16="http://schemas.microsoft.com/office/drawing/2014/main" id="{EABDA8B1-7057-48D2-8E7C-2FD9BF64F0C1}"/>
              </a:ext>
            </a:extLst>
          </p:cNvPr>
          <p:cNvPicPr>
            <a:picLocks noGrp="1" noChangeAspect="1"/>
          </p:cNvPicPr>
          <p:nvPr>
            <p:ph type="pic" sz="quarter" idx="11"/>
          </p:nvPr>
        </p:nvPicPr>
        <p:blipFill>
          <a:blip r:embed="rId3">
            <a:extLst>
              <a:ext uri="{28A0092B-C50C-407E-A947-70E740481C1C}">
                <a14:useLocalDpi xmlns:a14="http://schemas.microsoft.com/office/drawing/2010/main" val="0"/>
              </a:ext>
            </a:extLst>
          </a:blip>
          <a:srcRect l="5814" r="5814"/>
          <a:stretch>
            <a:fillRect/>
          </a:stretch>
        </p:blipFill>
        <p:spPr/>
      </p:pic>
      <p:sp>
        <p:nvSpPr>
          <p:cNvPr id="14" name="Title Text">
            <a:extLst>
              <a:ext uri="{FF2B5EF4-FFF2-40B4-BE49-F238E27FC236}">
                <a16:creationId xmlns:a16="http://schemas.microsoft.com/office/drawing/2014/main" id="{094646B9-C0C8-41FD-9594-3B3E7F0CFEFA}"/>
              </a:ext>
            </a:extLst>
          </p:cNvPr>
          <p:cNvSpPr>
            <a:spLocks noChangeArrowheads="1"/>
          </p:cNvSpPr>
          <p:nvPr/>
        </p:nvSpPr>
        <p:spPr bwMode="auto">
          <a:xfrm>
            <a:off x="6984061" y="3278330"/>
            <a:ext cx="4379045" cy="1045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lnSpc>
                <a:spcPts val="8805"/>
              </a:lnSpc>
            </a:pPr>
            <a:r>
              <a:rPr lang="en-US" altLang="en-US" sz="5870" b="1" spc="73" dirty="0">
                <a:solidFill>
                  <a:schemeClr val="accent2"/>
                </a:solidFill>
                <a:latin typeface="Calibri" panose="020F0502020204030204" pitchFamily="34" charset="0"/>
                <a:cs typeface="Calibri" panose="020F0502020204030204" pitchFamily="34" charset="0"/>
              </a:rPr>
              <a:t>TAGLINE</a:t>
            </a:r>
            <a:endParaRPr lang="en-US" altLang="en-US" sz="5870" b="1" spc="73" dirty="0">
              <a:solidFill>
                <a:srgbClr val="FFD602"/>
              </a:solidFill>
              <a:latin typeface="Calibri" panose="020F0502020204030204" pitchFamily="34" charset="0"/>
              <a:cs typeface="Calibri" panose="020F0502020204030204" pitchFamily="34" charset="0"/>
            </a:endParaRPr>
          </a:p>
        </p:txBody>
      </p:sp>
      <p:sp>
        <p:nvSpPr>
          <p:cNvPr id="21" name="TextBox 20">
            <a:extLst>
              <a:ext uri="{FF2B5EF4-FFF2-40B4-BE49-F238E27FC236}">
                <a16:creationId xmlns:a16="http://schemas.microsoft.com/office/drawing/2014/main" id="{DDAD3694-FA69-41F1-93B4-32E29E437E6B}"/>
              </a:ext>
            </a:extLst>
          </p:cNvPr>
          <p:cNvSpPr txBox="1"/>
          <p:nvPr/>
        </p:nvSpPr>
        <p:spPr>
          <a:xfrm>
            <a:off x="763395" y="8173205"/>
            <a:ext cx="7233252" cy="1096454"/>
          </a:xfrm>
          <a:prstGeom prst="rect">
            <a:avLst/>
          </a:prstGeom>
          <a:noFill/>
          <a:ln>
            <a:noFill/>
          </a:ln>
          <a:effectLst>
            <a:innerShdw blurRad="63500" dist="50800" dir="13500000">
              <a:prstClr val="black">
                <a:alpha val="50000"/>
              </a:prstClr>
            </a:innerShdw>
          </a:effectLst>
        </p:spPr>
        <p:txBody>
          <a:bodyPr wrap="square" rtlCol="0">
            <a:spAutoFit/>
          </a:bodyPr>
          <a:lstStyle/>
          <a:p>
            <a:pPr algn="ctr">
              <a:lnSpc>
                <a:spcPts val="3962"/>
              </a:lnSpc>
            </a:pPr>
            <a:r>
              <a:rPr lang="en-US" sz="3131" kern="500" dirty="0">
                <a:ln w="15875">
                  <a:noFill/>
                  <a:round/>
                </a:ln>
                <a:latin typeface="+mj-lt"/>
                <a:cs typeface="Calibri" panose="020F0502020204030204" pitchFamily="34" charset="0"/>
              </a:rPr>
              <a:t>HERE IS A GOOD PLACE FOR YOUR  SUBTITLE THIS IS AN EXAMPLE RIGHT HERE.</a:t>
            </a:r>
            <a:endParaRPr lang="en-US" sz="3131" kern="500" dirty="0">
              <a:ln w="15875">
                <a:noFill/>
                <a:round/>
              </a:ln>
              <a:latin typeface="+mj-lt"/>
              <a:cs typeface="Calibri Light" panose="020F0302020204030204" pitchFamily="34" charset="0"/>
            </a:endParaRPr>
          </a:p>
        </p:txBody>
      </p:sp>
      <p:sp>
        <p:nvSpPr>
          <p:cNvPr id="22" name="Rectangle: Rounded Corners 21">
            <a:extLst>
              <a:ext uri="{FF2B5EF4-FFF2-40B4-BE49-F238E27FC236}">
                <a16:creationId xmlns:a16="http://schemas.microsoft.com/office/drawing/2014/main" id="{BCA417D2-C583-4D7E-AC0A-DCF944BF7756}"/>
              </a:ext>
            </a:extLst>
          </p:cNvPr>
          <p:cNvSpPr/>
          <p:nvPr/>
        </p:nvSpPr>
        <p:spPr>
          <a:xfrm>
            <a:off x="8395927" y="4497000"/>
            <a:ext cx="260880" cy="260880"/>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23" name="Rectangle: Rounded Corners 22">
            <a:extLst>
              <a:ext uri="{FF2B5EF4-FFF2-40B4-BE49-F238E27FC236}">
                <a16:creationId xmlns:a16="http://schemas.microsoft.com/office/drawing/2014/main" id="{5E17DFCC-8FE7-4021-B21D-9EA1FC5B3D7D}"/>
              </a:ext>
            </a:extLst>
          </p:cNvPr>
          <p:cNvSpPr/>
          <p:nvPr/>
        </p:nvSpPr>
        <p:spPr>
          <a:xfrm>
            <a:off x="8821002" y="4497000"/>
            <a:ext cx="260880" cy="26088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25" name="Rectangle: Rounded Corners 24">
            <a:extLst>
              <a:ext uri="{FF2B5EF4-FFF2-40B4-BE49-F238E27FC236}">
                <a16:creationId xmlns:a16="http://schemas.microsoft.com/office/drawing/2014/main" id="{79220E12-E5F6-4C76-B176-691F46E0192A}"/>
              </a:ext>
            </a:extLst>
          </p:cNvPr>
          <p:cNvSpPr/>
          <p:nvPr/>
        </p:nvSpPr>
        <p:spPr>
          <a:xfrm>
            <a:off x="9246077" y="4497000"/>
            <a:ext cx="260880" cy="2608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26" name="Rectangle: Rounded Corners 25">
            <a:extLst>
              <a:ext uri="{FF2B5EF4-FFF2-40B4-BE49-F238E27FC236}">
                <a16:creationId xmlns:a16="http://schemas.microsoft.com/office/drawing/2014/main" id="{6196D462-D95A-459B-AD22-B4BB08DEBBBA}"/>
              </a:ext>
            </a:extLst>
          </p:cNvPr>
          <p:cNvSpPr/>
          <p:nvPr/>
        </p:nvSpPr>
        <p:spPr>
          <a:xfrm>
            <a:off x="9671153" y="4497000"/>
            <a:ext cx="260880" cy="26088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27" name="Title Text">
            <a:extLst>
              <a:ext uri="{FF2B5EF4-FFF2-40B4-BE49-F238E27FC236}">
                <a16:creationId xmlns:a16="http://schemas.microsoft.com/office/drawing/2014/main" id="{FC7C9CAA-51A3-42FE-B2E3-4683D5F8DB13}"/>
              </a:ext>
            </a:extLst>
          </p:cNvPr>
          <p:cNvSpPr>
            <a:spLocks noChangeArrowheads="1"/>
          </p:cNvSpPr>
          <p:nvPr/>
        </p:nvSpPr>
        <p:spPr bwMode="auto">
          <a:xfrm>
            <a:off x="7219158" y="2636110"/>
            <a:ext cx="3868707" cy="1129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lnSpc>
                <a:spcPts val="8805"/>
              </a:lnSpc>
            </a:pPr>
            <a:r>
              <a:rPr lang="en-US" altLang="en-US" sz="8316" b="1" spc="73" dirty="0">
                <a:solidFill>
                  <a:schemeClr val="accent2"/>
                </a:solidFill>
                <a:latin typeface="Calibri" panose="020F0502020204030204" pitchFamily="34" charset="0"/>
                <a:cs typeface="Calibri" panose="020F0502020204030204" pitchFamily="34" charset="0"/>
              </a:rPr>
              <a:t>YOUR</a:t>
            </a:r>
            <a:endParaRPr lang="en-US" altLang="en-US" sz="8316" b="1" spc="73" dirty="0">
              <a:solidFill>
                <a:srgbClr val="FFD602"/>
              </a:solidFill>
              <a:latin typeface="Calibri" panose="020F0502020204030204" pitchFamily="34" charset="0"/>
              <a:cs typeface="Calibri" panose="020F0502020204030204" pitchFamily="34" charset="0"/>
            </a:endParaRPr>
          </a:p>
        </p:txBody>
      </p:sp>
      <p:sp>
        <p:nvSpPr>
          <p:cNvPr id="16" name="Freeform 5">
            <a:extLst>
              <a:ext uri="{FF2B5EF4-FFF2-40B4-BE49-F238E27FC236}">
                <a16:creationId xmlns:a16="http://schemas.microsoft.com/office/drawing/2014/main" id="{20CBCCE6-69E8-48C5-962A-58D1367E9A9A}"/>
              </a:ext>
            </a:extLst>
          </p:cNvPr>
          <p:cNvSpPr>
            <a:spLocks/>
          </p:cNvSpPr>
          <p:nvPr/>
        </p:nvSpPr>
        <p:spPr bwMode="auto">
          <a:xfrm>
            <a:off x="1" y="0"/>
            <a:ext cx="9147379"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1"/>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17" name="Freeform 5">
            <a:extLst>
              <a:ext uri="{FF2B5EF4-FFF2-40B4-BE49-F238E27FC236}">
                <a16:creationId xmlns:a16="http://schemas.microsoft.com/office/drawing/2014/main" id="{B016E8FF-B6D9-45F8-B381-697BC8FE1C82}"/>
              </a:ext>
            </a:extLst>
          </p:cNvPr>
          <p:cNvSpPr>
            <a:spLocks/>
          </p:cNvSpPr>
          <p:nvPr/>
        </p:nvSpPr>
        <p:spPr bwMode="auto">
          <a:xfrm flipH="1">
            <a:off x="9144000" y="0"/>
            <a:ext cx="9144000"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2"/>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18" name="Freeform 5">
            <a:extLst>
              <a:ext uri="{FF2B5EF4-FFF2-40B4-BE49-F238E27FC236}">
                <a16:creationId xmlns:a16="http://schemas.microsoft.com/office/drawing/2014/main" id="{5D2847DE-51D8-4D80-94BE-38AC2DD523B0}"/>
              </a:ext>
            </a:extLst>
          </p:cNvPr>
          <p:cNvSpPr>
            <a:spLocks/>
          </p:cNvSpPr>
          <p:nvPr/>
        </p:nvSpPr>
        <p:spPr bwMode="auto">
          <a:xfrm rot="10800000">
            <a:off x="9140621" y="5141911"/>
            <a:ext cx="9147379"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1"/>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19" name="Freeform 5">
            <a:extLst>
              <a:ext uri="{FF2B5EF4-FFF2-40B4-BE49-F238E27FC236}">
                <a16:creationId xmlns:a16="http://schemas.microsoft.com/office/drawing/2014/main" id="{2C1C90A1-CBAE-4DC7-88FA-142F9291864E}"/>
              </a:ext>
            </a:extLst>
          </p:cNvPr>
          <p:cNvSpPr>
            <a:spLocks/>
          </p:cNvSpPr>
          <p:nvPr/>
        </p:nvSpPr>
        <p:spPr bwMode="auto">
          <a:xfrm rot="10800000" flipH="1">
            <a:off x="1" y="5141911"/>
            <a:ext cx="9144000"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2"/>
          </a:solidFill>
          <a:ln>
            <a:noFill/>
          </a:ln>
        </p:spPr>
        <p:txBody>
          <a:bodyPr vert="horz" wrap="square" lIns="89452" tIns="44726" rIns="89452" bIns="44726" numCol="1" anchor="t" anchorCtr="0" compatLnSpc="1">
            <a:prstTxWarp prst="textNoShape">
              <a:avLst/>
            </a:prstTxWarp>
          </a:bodyPr>
          <a:lstStyle/>
          <a:p>
            <a:endParaRPr lang="en-US" sz="1761"/>
          </a:p>
        </p:txBody>
      </p:sp>
    </p:spTree>
    <p:extLst>
      <p:ext uri="{BB962C8B-B14F-4D97-AF65-F5344CB8AC3E}">
        <p14:creationId xmlns:p14="http://schemas.microsoft.com/office/powerpoint/2010/main" val="784144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05A1E679-CD9D-4F99-9454-DB9B49E63E64}"/>
              </a:ext>
            </a:extLst>
          </p:cNvPr>
          <p:cNvSpPr txBox="1"/>
          <p:nvPr/>
        </p:nvSpPr>
        <p:spPr>
          <a:xfrm>
            <a:off x="5527376" y="5787309"/>
            <a:ext cx="7233252" cy="1096454"/>
          </a:xfrm>
          <a:prstGeom prst="rect">
            <a:avLst/>
          </a:prstGeom>
          <a:noFill/>
          <a:ln>
            <a:noFill/>
          </a:ln>
          <a:effectLst>
            <a:innerShdw blurRad="63500" dist="50800" dir="13500000">
              <a:prstClr val="black">
                <a:alpha val="50000"/>
              </a:prstClr>
            </a:innerShdw>
          </a:effectLst>
        </p:spPr>
        <p:txBody>
          <a:bodyPr wrap="square" rtlCol="0">
            <a:spAutoFit/>
          </a:bodyPr>
          <a:lstStyle/>
          <a:p>
            <a:pPr algn="ctr">
              <a:lnSpc>
                <a:spcPts val="3962"/>
              </a:lnSpc>
            </a:pPr>
            <a:r>
              <a:rPr lang="en-US" sz="3131" kern="500" dirty="0">
                <a:ln w="15875">
                  <a:noFill/>
                  <a:round/>
                </a:ln>
                <a:latin typeface="+mj-lt"/>
                <a:cs typeface="Calibri" panose="020F0502020204030204" pitchFamily="34" charset="0"/>
              </a:rPr>
              <a:t>HERE IS A GOOD PLACE FOR YOUR  SUBTITLE THIS IS AN EXAMPLE RIGHT HERE.</a:t>
            </a:r>
            <a:endParaRPr lang="en-US" sz="3131" kern="500" dirty="0">
              <a:ln w="15875">
                <a:noFill/>
                <a:round/>
              </a:ln>
              <a:latin typeface="+mj-lt"/>
              <a:cs typeface="Calibri Light" panose="020F0302020204030204" pitchFamily="34" charset="0"/>
            </a:endParaRPr>
          </a:p>
        </p:txBody>
      </p:sp>
      <p:sp>
        <p:nvSpPr>
          <p:cNvPr id="14" name="Title Text">
            <a:extLst>
              <a:ext uri="{FF2B5EF4-FFF2-40B4-BE49-F238E27FC236}">
                <a16:creationId xmlns:a16="http://schemas.microsoft.com/office/drawing/2014/main" id="{094646B9-C0C8-41FD-9594-3B3E7F0CFEFA}"/>
              </a:ext>
            </a:extLst>
          </p:cNvPr>
          <p:cNvSpPr>
            <a:spLocks noChangeArrowheads="1"/>
          </p:cNvSpPr>
          <p:nvPr/>
        </p:nvSpPr>
        <p:spPr bwMode="auto">
          <a:xfrm>
            <a:off x="5845266" y="3278330"/>
            <a:ext cx="6597471" cy="1045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lnSpc>
                <a:spcPts val="8805"/>
              </a:lnSpc>
            </a:pPr>
            <a:r>
              <a:rPr lang="en-US" altLang="en-US" sz="5870" b="1" spc="73" dirty="0">
                <a:solidFill>
                  <a:schemeClr val="accent2"/>
                </a:solidFill>
                <a:latin typeface="Calibri" panose="020F0502020204030204" pitchFamily="34" charset="0"/>
                <a:cs typeface="Calibri" panose="020F0502020204030204" pitchFamily="34" charset="0"/>
              </a:rPr>
              <a:t>CREAVIVE TAGLINE</a:t>
            </a:r>
            <a:endParaRPr lang="en-US" altLang="en-US" sz="5870" b="1" spc="73" dirty="0">
              <a:solidFill>
                <a:srgbClr val="FFD602"/>
              </a:solidFill>
              <a:latin typeface="Calibri" panose="020F0502020204030204" pitchFamily="34" charset="0"/>
              <a:cs typeface="Calibri" panose="020F0502020204030204" pitchFamily="34" charset="0"/>
            </a:endParaRPr>
          </a:p>
        </p:txBody>
      </p:sp>
      <p:sp>
        <p:nvSpPr>
          <p:cNvPr id="27" name="Title Text">
            <a:extLst>
              <a:ext uri="{FF2B5EF4-FFF2-40B4-BE49-F238E27FC236}">
                <a16:creationId xmlns:a16="http://schemas.microsoft.com/office/drawing/2014/main" id="{FC7C9CAA-51A3-42FE-B2E3-4683D5F8DB13}"/>
              </a:ext>
            </a:extLst>
          </p:cNvPr>
          <p:cNvSpPr>
            <a:spLocks noChangeArrowheads="1"/>
          </p:cNvSpPr>
          <p:nvPr/>
        </p:nvSpPr>
        <p:spPr bwMode="auto">
          <a:xfrm>
            <a:off x="7219158" y="2636110"/>
            <a:ext cx="3868707" cy="1129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lnSpc>
                <a:spcPts val="8805"/>
              </a:lnSpc>
            </a:pPr>
            <a:r>
              <a:rPr lang="en-US" altLang="en-US" sz="8316" b="1" spc="73" dirty="0">
                <a:solidFill>
                  <a:schemeClr val="accent2"/>
                </a:solidFill>
                <a:latin typeface="Calibri" panose="020F0502020204030204" pitchFamily="34" charset="0"/>
                <a:cs typeface="Calibri" panose="020F0502020204030204" pitchFamily="34" charset="0"/>
              </a:rPr>
              <a:t>YOUR</a:t>
            </a:r>
            <a:endParaRPr lang="en-US" altLang="en-US" sz="8316" b="1" spc="73" dirty="0">
              <a:solidFill>
                <a:srgbClr val="FFD602"/>
              </a:solidFill>
              <a:latin typeface="Calibri" panose="020F0502020204030204" pitchFamily="34" charset="0"/>
              <a:cs typeface="Calibri" panose="020F0502020204030204" pitchFamily="34" charset="0"/>
            </a:endParaRPr>
          </a:p>
        </p:txBody>
      </p:sp>
      <p:sp>
        <p:nvSpPr>
          <p:cNvPr id="16" name="Rectangle: Rounded Corners 14">
            <a:extLst>
              <a:ext uri="{FF2B5EF4-FFF2-40B4-BE49-F238E27FC236}">
                <a16:creationId xmlns:a16="http://schemas.microsoft.com/office/drawing/2014/main" id="{4CEC6437-5D50-411D-B988-CF288EFFB64D}"/>
              </a:ext>
            </a:extLst>
          </p:cNvPr>
          <p:cNvSpPr/>
          <p:nvPr/>
        </p:nvSpPr>
        <p:spPr>
          <a:xfrm>
            <a:off x="8086787" y="4580189"/>
            <a:ext cx="466034" cy="466034"/>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17" name="Rectangle: Rounded Corners 15">
            <a:extLst>
              <a:ext uri="{FF2B5EF4-FFF2-40B4-BE49-F238E27FC236}">
                <a16:creationId xmlns:a16="http://schemas.microsoft.com/office/drawing/2014/main" id="{332E2ACF-C61B-498F-A761-CD9848828678}"/>
              </a:ext>
            </a:extLst>
          </p:cNvPr>
          <p:cNvSpPr/>
          <p:nvPr/>
        </p:nvSpPr>
        <p:spPr>
          <a:xfrm>
            <a:off x="8709182" y="4580189"/>
            <a:ext cx="466034" cy="466034"/>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18" name="Rectangle: Rounded Corners 16">
            <a:extLst>
              <a:ext uri="{FF2B5EF4-FFF2-40B4-BE49-F238E27FC236}">
                <a16:creationId xmlns:a16="http://schemas.microsoft.com/office/drawing/2014/main" id="{EEA29CF5-01AF-4FFC-AE07-544A8FD3DA4B}"/>
              </a:ext>
            </a:extLst>
          </p:cNvPr>
          <p:cNvSpPr/>
          <p:nvPr/>
        </p:nvSpPr>
        <p:spPr>
          <a:xfrm>
            <a:off x="9331577" y="4580189"/>
            <a:ext cx="466034" cy="46603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19" name="Rectangle: Rounded Corners 17">
            <a:extLst>
              <a:ext uri="{FF2B5EF4-FFF2-40B4-BE49-F238E27FC236}">
                <a16:creationId xmlns:a16="http://schemas.microsoft.com/office/drawing/2014/main" id="{45836C1B-A887-454A-8C90-9F5335412347}"/>
              </a:ext>
            </a:extLst>
          </p:cNvPr>
          <p:cNvSpPr/>
          <p:nvPr/>
        </p:nvSpPr>
        <p:spPr>
          <a:xfrm>
            <a:off x="9940819" y="4580189"/>
            <a:ext cx="466034" cy="466034"/>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24" dirty="0">
              <a:latin typeface="Roboto" panose="02000000000000000000" pitchFamily="2" charset="0"/>
              <a:ea typeface="Roboto" panose="02000000000000000000" pitchFamily="2" charset="0"/>
              <a:cs typeface="Calibri" panose="020F0502020204030204" pitchFamily="34" charset="0"/>
            </a:endParaRPr>
          </a:p>
        </p:txBody>
      </p:sp>
      <p:sp>
        <p:nvSpPr>
          <p:cNvPr id="13" name="Freeform 5">
            <a:extLst>
              <a:ext uri="{FF2B5EF4-FFF2-40B4-BE49-F238E27FC236}">
                <a16:creationId xmlns:a16="http://schemas.microsoft.com/office/drawing/2014/main" id="{EB559BE4-261C-4CDB-B8F8-0073379C68B1}"/>
              </a:ext>
            </a:extLst>
          </p:cNvPr>
          <p:cNvSpPr>
            <a:spLocks/>
          </p:cNvSpPr>
          <p:nvPr/>
        </p:nvSpPr>
        <p:spPr bwMode="auto">
          <a:xfrm>
            <a:off x="1" y="0"/>
            <a:ext cx="9147379"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1"/>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15" name="Freeform 5">
            <a:extLst>
              <a:ext uri="{FF2B5EF4-FFF2-40B4-BE49-F238E27FC236}">
                <a16:creationId xmlns:a16="http://schemas.microsoft.com/office/drawing/2014/main" id="{DCF6EA2D-3A3E-46BE-A1D3-870EE5FB9737}"/>
              </a:ext>
            </a:extLst>
          </p:cNvPr>
          <p:cNvSpPr>
            <a:spLocks/>
          </p:cNvSpPr>
          <p:nvPr/>
        </p:nvSpPr>
        <p:spPr bwMode="auto">
          <a:xfrm flipH="1">
            <a:off x="9144000" y="0"/>
            <a:ext cx="9144000"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2"/>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20" name="Freeform 5">
            <a:extLst>
              <a:ext uri="{FF2B5EF4-FFF2-40B4-BE49-F238E27FC236}">
                <a16:creationId xmlns:a16="http://schemas.microsoft.com/office/drawing/2014/main" id="{1B85AFCE-4A91-4DD1-9178-E687976029FE}"/>
              </a:ext>
            </a:extLst>
          </p:cNvPr>
          <p:cNvSpPr>
            <a:spLocks/>
          </p:cNvSpPr>
          <p:nvPr/>
        </p:nvSpPr>
        <p:spPr bwMode="auto">
          <a:xfrm rot="10800000">
            <a:off x="9140621" y="5141911"/>
            <a:ext cx="9147379"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1"/>
          </a:solidFill>
          <a:ln>
            <a:noFill/>
          </a:ln>
        </p:spPr>
        <p:txBody>
          <a:bodyPr vert="horz" wrap="square" lIns="89452" tIns="44726" rIns="89452" bIns="44726" numCol="1" anchor="t" anchorCtr="0" compatLnSpc="1">
            <a:prstTxWarp prst="textNoShape">
              <a:avLst/>
            </a:prstTxWarp>
          </a:bodyPr>
          <a:lstStyle/>
          <a:p>
            <a:endParaRPr lang="en-US" sz="1761"/>
          </a:p>
        </p:txBody>
      </p:sp>
      <p:sp>
        <p:nvSpPr>
          <p:cNvPr id="21" name="Freeform 5">
            <a:extLst>
              <a:ext uri="{FF2B5EF4-FFF2-40B4-BE49-F238E27FC236}">
                <a16:creationId xmlns:a16="http://schemas.microsoft.com/office/drawing/2014/main" id="{EAF0FAC1-5327-4DDE-B9C5-0BBB56BCEEAB}"/>
              </a:ext>
            </a:extLst>
          </p:cNvPr>
          <p:cNvSpPr>
            <a:spLocks/>
          </p:cNvSpPr>
          <p:nvPr/>
        </p:nvSpPr>
        <p:spPr bwMode="auto">
          <a:xfrm rot="10800000" flipH="1">
            <a:off x="1" y="5141911"/>
            <a:ext cx="9144000" cy="5145089"/>
          </a:xfrm>
          <a:custGeom>
            <a:avLst/>
            <a:gdLst>
              <a:gd name="T0" fmla="*/ 0 w 3840"/>
              <a:gd name="T1" fmla="*/ 2161 h 2161"/>
              <a:gd name="T2" fmla="*/ 0 w 3840"/>
              <a:gd name="T3" fmla="*/ 0 h 2161"/>
              <a:gd name="T4" fmla="*/ 3840 w 3840"/>
              <a:gd name="T5" fmla="*/ 0 h 2161"/>
              <a:gd name="T6" fmla="*/ 3840 w 3840"/>
              <a:gd name="T7" fmla="*/ 167 h 2161"/>
              <a:gd name="T8" fmla="*/ 534 w 3840"/>
              <a:gd name="T9" fmla="*/ 167 h 2161"/>
              <a:gd name="T10" fmla="*/ 167 w 3840"/>
              <a:gd name="T11" fmla="*/ 563 h 2161"/>
              <a:gd name="T12" fmla="*/ 167 w 3840"/>
              <a:gd name="T13" fmla="*/ 2160 h 2161"/>
              <a:gd name="T14" fmla="*/ 0 w 3840"/>
              <a:gd name="T15" fmla="*/ 2161 h 2161"/>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216 w 10219"/>
              <a:gd name="connsiteY4" fmla="*/ 790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1391 w 10219"/>
              <a:gd name="connsiteY4" fmla="*/ 773 h 10000"/>
              <a:gd name="connsiteX5" fmla="*/ 435 w 10219"/>
              <a:gd name="connsiteY5" fmla="*/ 2605 h 10000"/>
              <a:gd name="connsiteX6" fmla="*/ 435 w 10219"/>
              <a:gd name="connsiteY6" fmla="*/ 9995 h 10000"/>
              <a:gd name="connsiteX7" fmla="*/ 0 w 10219"/>
              <a:gd name="connsiteY7" fmla="*/ 10000 h 10000"/>
              <a:gd name="connsiteX0" fmla="*/ 0 w 10219"/>
              <a:gd name="connsiteY0" fmla="*/ 10000 h 10000"/>
              <a:gd name="connsiteX1" fmla="*/ 0 w 10219"/>
              <a:gd name="connsiteY1" fmla="*/ 0 h 10000"/>
              <a:gd name="connsiteX2" fmla="*/ 10219 w 10219"/>
              <a:gd name="connsiteY2" fmla="*/ 0 h 10000"/>
              <a:gd name="connsiteX3" fmla="*/ 10000 w 10219"/>
              <a:gd name="connsiteY3" fmla="*/ 773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1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20"/>
              <a:gd name="connsiteY0" fmla="*/ 10000 h 10000"/>
              <a:gd name="connsiteX1" fmla="*/ 0 w 10220"/>
              <a:gd name="connsiteY1" fmla="*/ 0 h 10000"/>
              <a:gd name="connsiteX2" fmla="*/ 10219 w 10220"/>
              <a:gd name="connsiteY2" fmla="*/ 0 h 10000"/>
              <a:gd name="connsiteX3" fmla="*/ 10220 w 10220"/>
              <a:gd name="connsiteY3" fmla="*/ 766 h 10000"/>
              <a:gd name="connsiteX4" fmla="*/ 9771 w 10220"/>
              <a:gd name="connsiteY4" fmla="*/ 771 h 10000"/>
              <a:gd name="connsiteX5" fmla="*/ 1391 w 10220"/>
              <a:gd name="connsiteY5" fmla="*/ 773 h 10000"/>
              <a:gd name="connsiteX6" fmla="*/ 435 w 10220"/>
              <a:gd name="connsiteY6" fmla="*/ 2605 h 10000"/>
              <a:gd name="connsiteX7" fmla="*/ 435 w 10220"/>
              <a:gd name="connsiteY7" fmla="*/ 9995 h 10000"/>
              <a:gd name="connsiteX8" fmla="*/ 0 w 10220"/>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5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66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19"/>
              <a:gd name="connsiteY0" fmla="*/ 10000 h 10000"/>
              <a:gd name="connsiteX1" fmla="*/ 0 w 10219"/>
              <a:gd name="connsiteY1" fmla="*/ 0 h 10000"/>
              <a:gd name="connsiteX2" fmla="*/ 10219 w 10219"/>
              <a:gd name="connsiteY2" fmla="*/ 0 h 10000"/>
              <a:gd name="connsiteX3" fmla="*/ 10217 w 10219"/>
              <a:gd name="connsiteY3" fmla="*/ 771 h 10000"/>
              <a:gd name="connsiteX4" fmla="*/ 9771 w 10219"/>
              <a:gd name="connsiteY4" fmla="*/ 771 h 10000"/>
              <a:gd name="connsiteX5" fmla="*/ 1391 w 10219"/>
              <a:gd name="connsiteY5" fmla="*/ 773 h 10000"/>
              <a:gd name="connsiteX6" fmla="*/ 435 w 10219"/>
              <a:gd name="connsiteY6" fmla="*/ 2605 h 10000"/>
              <a:gd name="connsiteX7" fmla="*/ 435 w 10219"/>
              <a:gd name="connsiteY7" fmla="*/ 9995 h 10000"/>
              <a:gd name="connsiteX8" fmla="*/ 0 w 10219"/>
              <a:gd name="connsiteY8" fmla="*/ 10000 h 10000"/>
              <a:gd name="connsiteX0" fmla="*/ 0 w 10223"/>
              <a:gd name="connsiteY0" fmla="*/ 10000 h 10000"/>
              <a:gd name="connsiteX1" fmla="*/ 0 w 10223"/>
              <a:gd name="connsiteY1" fmla="*/ 0 h 10000"/>
              <a:gd name="connsiteX2" fmla="*/ 10223 w 10223"/>
              <a:gd name="connsiteY2" fmla="*/ 0 h 10000"/>
              <a:gd name="connsiteX3" fmla="*/ 10217 w 10223"/>
              <a:gd name="connsiteY3" fmla="*/ 771 h 10000"/>
              <a:gd name="connsiteX4" fmla="*/ 9771 w 10223"/>
              <a:gd name="connsiteY4" fmla="*/ 771 h 10000"/>
              <a:gd name="connsiteX5" fmla="*/ 1391 w 10223"/>
              <a:gd name="connsiteY5" fmla="*/ 773 h 10000"/>
              <a:gd name="connsiteX6" fmla="*/ 435 w 10223"/>
              <a:gd name="connsiteY6" fmla="*/ 2605 h 10000"/>
              <a:gd name="connsiteX7" fmla="*/ 435 w 10223"/>
              <a:gd name="connsiteY7" fmla="*/ 9995 h 10000"/>
              <a:gd name="connsiteX8" fmla="*/ 0 w 10223"/>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5"/>
              <a:gd name="connsiteY0" fmla="*/ 10000 h 10000"/>
              <a:gd name="connsiteX1" fmla="*/ 0 w 10225"/>
              <a:gd name="connsiteY1" fmla="*/ 0 h 10000"/>
              <a:gd name="connsiteX2" fmla="*/ 10223 w 10225"/>
              <a:gd name="connsiteY2" fmla="*/ 0 h 10000"/>
              <a:gd name="connsiteX3" fmla="*/ 10225 w 10225"/>
              <a:gd name="connsiteY3" fmla="*/ 771 h 10000"/>
              <a:gd name="connsiteX4" fmla="*/ 9771 w 10225"/>
              <a:gd name="connsiteY4" fmla="*/ 771 h 10000"/>
              <a:gd name="connsiteX5" fmla="*/ 1391 w 10225"/>
              <a:gd name="connsiteY5" fmla="*/ 773 h 10000"/>
              <a:gd name="connsiteX6" fmla="*/ 435 w 10225"/>
              <a:gd name="connsiteY6" fmla="*/ 2605 h 10000"/>
              <a:gd name="connsiteX7" fmla="*/ 435 w 10225"/>
              <a:gd name="connsiteY7" fmla="*/ 9995 h 10000"/>
              <a:gd name="connsiteX8" fmla="*/ 0 w 10225"/>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 name="connsiteX0" fmla="*/ 0 w 10226"/>
              <a:gd name="connsiteY0" fmla="*/ 10000 h 10000"/>
              <a:gd name="connsiteX1" fmla="*/ 0 w 10226"/>
              <a:gd name="connsiteY1" fmla="*/ 0 h 10000"/>
              <a:gd name="connsiteX2" fmla="*/ 10226 w 10226"/>
              <a:gd name="connsiteY2" fmla="*/ 0 h 10000"/>
              <a:gd name="connsiteX3" fmla="*/ 10225 w 10226"/>
              <a:gd name="connsiteY3" fmla="*/ 771 h 10000"/>
              <a:gd name="connsiteX4" fmla="*/ 9771 w 10226"/>
              <a:gd name="connsiteY4" fmla="*/ 771 h 10000"/>
              <a:gd name="connsiteX5" fmla="*/ 1391 w 10226"/>
              <a:gd name="connsiteY5" fmla="*/ 773 h 10000"/>
              <a:gd name="connsiteX6" fmla="*/ 435 w 10226"/>
              <a:gd name="connsiteY6" fmla="*/ 2605 h 10000"/>
              <a:gd name="connsiteX7" fmla="*/ 435 w 10226"/>
              <a:gd name="connsiteY7" fmla="*/ 9995 h 10000"/>
              <a:gd name="connsiteX8" fmla="*/ 0 w 10226"/>
              <a:gd name="connsiteY8"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26" h="10000">
                <a:moveTo>
                  <a:pt x="0" y="10000"/>
                </a:moveTo>
                <a:lnTo>
                  <a:pt x="0" y="0"/>
                </a:lnTo>
                <a:lnTo>
                  <a:pt x="10226" y="0"/>
                </a:lnTo>
                <a:cubicBezTo>
                  <a:pt x="10226" y="176"/>
                  <a:pt x="10228" y="530"/>
                  <a:pt x="10225" y="771"/>
                </a:cubicBezTo>
                <a:lnTo>
                  <a:pt x="9771" y="771"/>
                </a:lnTo>
                <a:lnTo>
                  <a:pt x="1391" y="773"/>
                </a:lnTo>
                <a:cubicBezTo>
                  <a:pt x="659" y="773"/>
                  <a:pt x="435" y="1282"/>
                  <a:pt x="435" y="2605"/>
                </a:cubicBezTo>
                <a:lnTo>
                  <a:pt x="435" y="9995"/>
                </a:lnTo>
                <a:cubicBezTo>
                  <a:pt x="245" y="9995"/>
                  <a:pt x="0" y="10000"/>
                  <a:pt x="0" y="10000"/>
                </a:cubicBezTo>
                <a:close/>
              </a:path>
            </a:pathLst>
          </a:custGeom>
          <a:solidFill>
            <a:schemeClr val="accent2"/>
          </a:solidFill>
          <a:ln>
            <a:noFill/>
          </a:ln>
        </p:spPr>
        <p:txBody>
          <a:bodyPr vert="horz" wrap="square" lIns="89452" tIns="44726" rIns="89452" bIns="44726" numCol="1" anchor="t" anchorCtr="0" compatLnSpc="1">
            <a:prstTxWarp prst="textNoShape">
              <a:avLst/>
            </a:prstTxWarp>
          </a:bodyPr>
          <a:lstStyle/>
          <a:p>
            <a:endParaRPr lang="en-US" sz="1761"/>
          </a:p>
        </p:txBody>
      </p:sp>
    </p:spTree>
    <p:extLst>
      <p:ext uri="{BB962C8B-B14F-4D97-AF65-F5344CB8AC3E}">
        <p14:creationId xmlns:p14="http://schemas.microsoft.com/office/powerpoint/2010/main" val="885951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20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animEffect transition="in" filter="fade">
                                      <p:cBhvr>
                                        <p:cTn id="9" dur="500"/>
                                        <p:tgtEl>
                                          <p:spTgt spid="16"/>
                                        </p:tgtEl>
                                      </p:cBhvr>
                                    </p:animEffect>
                                  </p:childTnLst>
                                </p:cTn>
                              </p:par>
                              <p:par>
                                <p:cTn id="10" presetID="53" presetClass="entr" presetSubtype="16" fill="hold" grpId="0" nodeType="withEffect">
                                  <p:stCondLst>
                                    <p:cond delay="400"/>
                                  </p:stCondLst>
                                  <p:childTnLst>
                                    <p:set>
                                      <p:cBhvr>
                                        <p:cTn id="11" dur="1" fill="hold">
                                          <p:stCondLst>
                                            <p:cond delay="0"/>
                                          </p:stCondLst>
                                        </p:cTn>
                                        <p:tgtEl>
                                          <p:spTgt spid="17"/>
                                        </p:tgtEl>
                                        <p:attrNameLst>
                                          <p:attrName>style.visibility</p:attrName>
                                        </p:attrNameLst>
                                      </p:cBhvr>
                                      <p:to>
                                        <p:strVal val="visible"/>
                                      </p:to>
                                    </p:set>
                                    <p:anim calcmode="lin" valueType="num">
                                      <p:cBhvr>
                                        <p:cTn id="12" dur="500" fill="hold"/>
                                        <p:tgtEl>
                                          <p:spTgt spid="17"/>
                                        </p:tgtEl>
                                        <p:attrNameLst>
                                          <p:attrName>ppt_w</p:attrName>
                                        </p:attrNameLst>
                                      </p:cBhvr>
                                      <p:tavLst>
                                        <p:tav tm="0">
                                          <p:val>
                                            <p:fltVal val="0"/>
                                          </p:val>
                                        </p:tav>
                                        <p:tav tm="100000">
                                          <p:val>
                                            <p:strVal val="#ppt_w"/>
                                          </p:val>
                                        </p:tav>
                                      </p:tavLst>
                                    </p:anim>
                                    <p:anim calcmode="lin" valueType="num">
                                      <p:cBhvr>
                                        <p:cTn id="13" dur="500" fill="hold"/>
                                        <p:tgtEl>
                                          <p:spTgt spid="17"/>
                                        </p:tgtEl>
                                        <p:attrNameLst>
                                          <p:attrName>ppt_h</p:attrName>
                                        </p:attrNameLst>
                                      </p:cBhvr>
                                      <p:tavLst>
                                        <p:tav tm="0">
                                          <p:val>
                                            <p:fltVal val="0"/>
                                          </p:val>
                                        </p:tav>
                                        <p:tav tm="100000">
                                          <p:val>
                                            <p:strVal val="#ppt_h"/>
                                          </p:val>
                                        </p:tav>
                                      </p:tavLst>
                                    </p:anim>
                                    <p:animEffect transition="in" filter="fade">
                                      <p:cBhvr>
                                        <p:cTn id="14" dur="500"/>
                                        <p:tgtEl>
                                          <p:spTgt spid="17"/>
                                        </p:tgtEl>
                                      </p:cBhvr>
                                    </p:animEffect>
                                  </p:childTnLst>
                                </p:cTn>
                              </p:par>
                              <p:par>
                                <p:cTn id="15" presetID="53" presetClass="entr" presetSubtype="16" fill="hold" grpId="0" nodeType="withEffect">
                                  <p:stCondLst>
                                    <p:cond delay="600"/>
                                  </p:stCondLst>
                                  <p:childTnLst>
                                    <p:set>
                                      <p:cBhvr>
                                        <p:cTn id="16" dur="1" fill="hold">
                                          <p:stCondLst>
                                            <p:cond delay="0"/>
                                          </p:stCondLst>
                                        </p:cTn>
                                        <p:tgtEl>
                                          <p:spTgt spid="18"/>
                                        </p:tgtEl>
                                        <p:attrNameLst>
                                          <p:attrName>style.visibility</p:attrName>
                                        </p:attrNameLst>
                                      </p:cBhvr>
                                      <p:to>
                                        <p:strVal val="visible"/>
                                      </p:to>
                                    </p:set>
                                    <p:anim calcmode="lin" valueType="num">
                                      <p:cBhvr>
                                        <p:cTn id="17" dur="500" fill="hold"/>
                                        <p:tgtEl>
                                          <p:spTgt spid="18"/>
                                        </p:tgtEl>
                                        <p:attrNameLst>
                                          <p:attrName>ppt_w</p:attrName>
                                        </p:attrNameLst>
                                      </p:cBhvr>
                                      <p:tavLst>
                                        <p:tav tm="0">
                                          <p:val>
                                            <p:fltVal val="0"/>
                                          </p:val>
                                        </p:tav>
                                        <p:tav tm="100000">
                                          <p:val>
                                            <p:strVal val="#ppt_w"/>
                                          </p:val>
                                        </p:tav>
                                      </p:tavLst>
                                    </p:anim>
                                    <p:anim calcmode="lin" valueType="num">
                                      <p:cBhvr>
                                        <p:cTn id="18" dur="500" fill="hold"/>
                                        <p:tgtEl>
                                          <p:spTgt spid="18"/>
                                        </p:tgtEl>
                                        <p:attrNameLst>
                                          <p:attrName>ppt_h</p:attrName>
                                        </p:attrNameLst>
                                      </p:cBhvr>
                                      <p:tavLst>
                                        <p:tav tm="0">
                                          <p:val>
                                            <p:fltVal val="0"/>
                                          </p:val>
                                        </p:tav>
                                        <p:tav tm="100000">
                                          <p:val>
                                            <p:strVal val="#ppt_h"/>
                                          </p:val>
                                        </p:tav>
                                      </p:tavLst>
                                    </p:anim>
                                    <p:animEffect transition="in" filter="fade">
                                      <p:cBhvr>
                                        <p:cTn id="19" dur="500"/>
                                        <p:tgtEl>
                                          <p:spTgt spid="18"/>
                                        </p:tgtEl>
                                      </p:cBhvr>
                                    </p:animEffect>
                                  </p:childTnLst>
                                </p:cTn>
                              </p:par>
                              <p:par>
                                <p:cTn id="20" presetID="53" presetClass="entr" presetSubtype="16" fill="hold" grpId="0" nodeType="withEffect">
                                  <p:stCondLst>
                                    <p:cond delay="800"/>
                                  </p:stCondLst>
                                  <p:childTnLst>
                                    <p:set>
                                      <p:cBhvr>
                                        <p:cTn id="21" dur="1" fill="hold">
                                          <p:stCondLst>
                                            <p:cond delay="0"/>
                                          </p:stCondLst>
                                        </p:cTn>
                                        <p:tgtEl>
                                          <p:spTgt spid="19"/>
                                        </p:tgtEl>
                                        <p:attrNameLst>
                                          <p:attrName>style.visibility</p:attrName>
                                        </p:attrNameLst>
                                      </p:cBhvr>
                                      <p:to>
                                        <p:strVal val="visible"/>
                                      </p:to>
                                    </p:set>
                                    <p:anim calcmode="lin" valueType="num">
                                      <p:cBhvr>
                                        <p:cTn id="22" dur="500" fill="hold"/>
                                        <p:tgtEl>
                                          <p:spTgt spid="19"/>
                                        </p:tgtEl>
                                        <p:attrNameLst>
                                          <p:attrName>ppt_w</p:attrName>
                                        </p:attrNameLst>
                                      </p:cBhvr>
                                      <p:tavLst>
                                        <p:tav tm="0">
                                          <p:val>
                                            <p:fltVal val="0"/>
                                          </p:val>
                                        </p:tav>
                                        <p:tav tm="100000">
                                          <p:val>
                                            <p:strVal val="#ppt_w"/>
                                          </p:val>
                                        </p:tav>
                                      </p:tavLst>
                                    </p:anim>
                                    <p:anim calcmode="lin" valueType="num">
                                      <p:cBhvr>
                                        <p:cTn id="23" dur="500" fill="hold"/>
                                        <p:tgtEl>
                                          <p:spTgt spid="19"/>
                                        </p:tgtEl>
                                        <p:attrNameLst>
                                          <p:attrName>ppt_h</p:attrName>
                                        </p:attrNameLst>
                                      </p:cBhvr>
                                      <p:tavLst>
                                        <p:tav tm="0">
                                          <p:val>
                                            <p:fltVal val="0"/>
                                          </p:val>
                                        </p:tav>
                                        <p:tav tm="100000">
                                          <p:val>
                                            <p:strVal val="#ppt_h"/>
                                          </p:val>
                                        </p:tav>
                                      </p:tavLst>
                                    </p:anim>
                                    <p:animEffect transition="in" filter="fade">
                                      <p:cBhvr>
                                        <p:cTn id="24" dur="500"/>
                                        <p:tgtEl>
                                          <p:spTgt spid="19"/>
                                        </p:tgtEl>
                                      </p:cBhvr>
                                    </p:animEffect>
                                  </p:childTnLst>
                                </p:cTn>
                              </p:par>
                              <p:par>
                                <p:cTn id="25" presetID="53" presetClass="exit" presetSubtype="32" fill="hold" grpId="1" nodeType="withEffect">
                                  <p:stCondLst>
                                    <p:cond delay="800"/>
                                  </p:stCondLst>
                                  <p:childTnLst>
                                    <p:anim calcmode="lin" valueType="num">
                                      <p:cBhvr>
                                        <p:cTn id="26" dur="500"/>
                                        <p:tgtEl>
                                          <p:spTgt spid="16"/>
                                        </p:tgtEl>
                                        <p:attrNameLst>
                                          <p:attrName>ppt_w</p:attrName>
                                        </p:attrNameLst>
                                      </p:cBhvr>
                                      <p:tavLst>
                                        <p:tav tm="0">
                                          <p:val>
                                            <p:strVal val="ppt_w"/>
                                          </p:val>
                                        </p:tav>
                                        <p:tav tm="100000">
                                          <p:val>
                                            <p:fltVal val="0"/>
                                          </p:val>
                                        </p:tav>
                                      </p:tavLst>
                                    </p:anim>
                                    <p:anim calcmode="lin" valueType="num">
                                      <p:cBhvr>
                                        <p:cTn id="27" dur="500"/>
                                        <p:tgtEl>
                                          <p:spTgt spid="16"/>
                                        </p:tgtEl>
                                        <p:attrNameLst>
                                          <p:attrName>ppt_h</p:attrName>
                                        </p:attrNameLst>
                                      </p:cBhvr>
                                      <p:tavLst>
                                        <p:tav tm="0">
                                          <p:val>
                                            <p:strVal val="ppt_h"/>
                                          </p:val>
                                        </p:tav>
                                        <p:tav tm="100000">
                                          <p:val>
                                            <p:fltVal val="0"/>
                                          </p:val>
                                        </p:tav>
                                      </p:tavLst>
                                    </p:anim>
                                    <p:animEffect transition="out" filter="fade">
                                      <p:cBhvr>
                                        <p:cTn id="28" dur="500"/>
                                        <p:tgtEl>
                                          <p:spTgt spid="16"/>
                                        </p:tgtEl>
                                      </p:cBhvr>
                                    </p:animEffect>
                                    <p:set>
                                      <p:cBhvr>
                                        <p:cTn id="29" dur="1" fill="hold">
                                          <p:stCondLst>
                                            <p:cond delay="499"/>
                                          </p:stCondLst>
                                        </p:cTn>
                                        <p:tgtEl>
                                          <p:spTgt spid="16"/>
                                        </p:tgtEl>
                                        <p:attrNameLst>
                                          <p:attrName>style.visibility</p:attrName>
                                        </p:attrNameLst>
                                      </p:cBhvr>
                                      <p:to>
                                        <p:strVal val="hidden"/>
                                      </p:to>
                                    </p:set>
                                  </p:childTnLst>
                                </p:cTn>
                              </p:par>
                              <p:par>
                                <p:cTn id="30" presetID="53" presetClass="exit" presetSubtype="32" fill="hold" grpId="1" nodeType="withEffect">
                                  <p:stCondLst>
                                    <p:cond delay="1000"/>
                                  </p:stCondLst>
                                  <p:childTnLst>
                                    <p:anim calcmode="lin" valueType="num">
                                      <p:cBhvr>
                                        <p:cTn id="31" dur="500"/>
                                        <p:tgtEl>
                                          <p:spTgt spid="17"/>
                                        </p:tgtEl>
                                        <p:attrNameLst>
                                          <p:attrName>ppt_w</p:attrName>
                                        </p:attrNameLst>
                                      </p:cBhvr>
                                      <p:tavLst>
                                        <p:tav tm="0">
                                          <p:val>
                                            <p:strVal val="ppt_w"/>
                                          </p:val>
                                        </p:tav>
                                        <p:tav tm="100000">
                                          <p:val>
                                            <p:fltVal val="0"/>
                                          </p:val>
                                        </p:tav>
                                      </p:tavLst>
                                    </p:anim>
                                    <p:anim calcmode="lin" valueType="num">
                                      <p:cBhvr>
                                        <p:cTn id="32" dur="500"/>
                                        <p:tgtEl>
                                          <p:spTgt spid="17"/>
                                        </p:tgtEl>
                                        <p:attrNameLst>
                                          <p:attrName>ppt_h</p:attrName>
                                        </p:attrNameLst>
                                      </p:cBhvr>
                                      <p:tavLst>
                                        <p:tav tm="0">
                                          <p:val>
                                            <p:strVal val="ppt_h"/>
                                          </p:val>
                                        </p:tav>
                                        <p:tav tm="100000">
                                          <p:val>
                                            <p:fltVal val="0"/>
                                          </p:val>
                                        </p:tav>
                                      </p:tavLst>
                                    </p:anim>
                                    <p:animEffect transition="out" filter="fade">
                                      <p:cBhvr>
                                        <p:cTn id="33" dur="500"/>
                                        <p:tgtEl>
                                          <p:spTgt spid="17"/>
                                        </p:tgtEl>
                                      </p:cBhvr>
                                    </p:animEffect>
                                    <p:set>
                                      <p:cBhvr>
                                        <p:cTn id="34" dur="1" fill="hold">
                                          <p:stCondLst>
                                            <p:cond delay="499"/>
                                          </p:stCondLst>
                                        </p:cTn>
                                        <p:tgtEl>
                                          <p:spTgt spid="17"/>
                                        </p:tgtEl>
                                        <p:attrNameLst>
                                          <p:attrName>style.visibility</p:attrName>
                                        </p:attrNameLst>
                                      </p:cBhvr>
                                      <p:to>
                                        <p:strVal val="hidden"/>
                                      </p:to>
                                    </p:set>
                                  </p:childTnLst>
                                </p:cTn>
                              </p:par>
                              <p:par>
                                <p:cTn id="35" presetID="53" presetClass="exit" presetSubtype="32" fill="hold" grpId="1" nodeType="withEffect">
                                  <p:stCondLst>
                                    <p:cond delay="1200"/>
                                  </p:stCondLst>
                                  <p:childTnLst>
                                    <p:anim calcmode="lin" valueType="num">
                                      <p:cBhvr>
                                        <p:cTn id="36" dur="500"/>
                                        <p:tgtEl>
                                          <p:spTgt spid="18"/>
                                        </p:tgtEl>
                                        <p:attrNameLst>
                                          <p:attrName>ppt_w</p:attrName>
                                        </p:attrNameLst>
                                      </p:cBhvr>
                                      <p:tavLst>
                                        <p:tav tm="0">
                                          <p:val>
                                            <p:strVal val="ppt_w"/>
                                          </p:val>
                                        </p:tav>
                                        <p:tav tm="100000">
                                          <p:val>
                                            <p:fltVal val="0"/>
                                          </p:val>
                                        </p:tav>
                                      </p:tavLst>
                                    </p:anim>
                                    <p:anim calcmode="lin" valueType="num">
                                      <p:cBhvr>
                                        <p:cTn id="37" dur="500"/>
                                        <p:tgtEl>
                                          <p:spTgt spid="18"/>
                                        </p:tgtEl>
                                        <p:attrNameLst>
                                          <p:attrName>ppt_h</p:attrName>
                                        </p:attrNameLst>
                                      </p:cBhvr>
                                      <p:tavLst>
                                        <p:tav tm="0">
                                          <p:val>
                                            <p:strVal val="ppt_h"/>
                                          </p:val>
                                        </p:tav>
                                        <p:tav tm="100000">
                                          <p:val>
                                            <p:fltVal val="0"/>
                                          </p:val>
                                        </p:tav>
                                      </p:tavLst>
                                    </p:anim>
                                    <p:animEffect transition="out" filter="fade">
                                      <p:cBhvr>
                                        <p:cTn id="38" dur="500"/>
                                        <p:tgtEl>
                                          <p:spTgt spid="18"/>
                                        </p:tgtEl>
                                      </p:cBhvr>
                                    </p:animEffect>
                                    <p:set>
                                      <p:cBhvr>
                                        <p:cTn id="39" dur="1" fill="hold">
                                          <p:stCondLst>
                                            <p:cond delay="499"/>
                                          </p:stCondLst>
                                        </p:cTn>
                                        <p:tgtEl>
                                          <p:spTgt spid="18"/>
                                        </p:tgtEl>
                                        <p:attrNameLst>
                                          <p:attrName>style.visibility</p:attrName>
                                        </p:attrNameLst>
                                      </p:cBhvr>
                                      <p:to>
                                        <p:strVal val="hidden"/>
                                      </p:to>
                                    </p:set>
                                  </p:childTnLst>
                                </p:cTn>
                              </p:par>
                              <p:par>
                                <p:cTn id="40" presetID="53" presetClass="exit" presetSubtype="32" fill="hold" grpId="1" nodeType="withEffect">
                                  <p:stCondLst>
                                    <p:cond delay="1400"/>
                                  </p:stCondLst>
                                  <p:childTnLst>
                                    <p:anim calcmode="lin" valueType="num">
                                      <p:cBhvr>
                                        <p:cTn id="41" dur="500"/>
                                        <p:tgtEl>
                                          <p:spTgt spid="19"/>
                                        </p:tgtEl>
                                        <p:attrNameLst>
                                          <p:attrName>ppt_w</p:attrName>
                                        </p:attrNameLst>
                                      </p:cBhvr>
                                      <p:tavLst>
                                        <p:tav tm="0">
                                          <p:val>
                                            <p:strVal val="ppt_w"/>
                                          </p:val>
                                        </p:tav>
                                        <p:tav tm="100000">
                                          <p:val>
                                            <p:fltVal val="0"/>
                                          </p:val>
                                        </p:tav>
                                      </p:tavLst>
                                    </p:anim>
                                    <p:anim calcmode="lin" valueType="num">
                                      <p:cBhvr>
                                        <p:cTn id="42" dur="500"/>
                                        <p:tgtEl>
                                          <p:spTgt spid="19"/>
                                        </p:tgtEl>
                                        <p:attrNameLst>
                                          <p:attrName>ppt_h</p:attrName>
                                        </p:attrNameLst>
                                      </p:cBhvr>
                                      <p:tavLst>
                                        <p:tav tm="0">
                                          <p:val>
                                            <p:strVal val="ppt_h"/>
                                          </p:val>
                                        </p:tav>
                                        <p:tav tm="100000">
                                          <p:val>
                                            <p:fltVal val="0"/>
                                          </p:val>
                                        </p:tav>
                                      </p:tavLst>
                                    </p:anim>
                                    <p:animEffect transition="out" filter="fade">
                                      <p:cBhvr>
                                        <p:cTn id="43" dur="500"/>
                                        <p:tgtEl>
                                          <p:spTgt spid="19"/>
                                        </p:tgtEl>
                                      </p:cBhvr>
                                    </p:animEffect>
                                    <p:set>
                                      <p:cBhvr>
                                        <p:cTn id="44" dur="1" fill="hold">
                                          <p:stCondLst>
                                            <p:cond delay="499"/>
                                          </p:stCondLst>
                                        </p:cTn>
                                        <p:tgtEl>
                                          <p:spTgt spid="19"/>
                                        </p:tgtEl>
                                        <p:attrNameLst>
                                          <p:attrName>style.visibility</p:attrName>
                                        </p:attrNameLst>
                                      </p:cBhvr>
                                      <p:to>
                                        <p:strVal val="hidden"/>
                                      </p:to>
                                    </p:set>
                                  </p:childTnLst>
                                </p:cTn>
                              </p:par>
                              <p:par>
                                <p:cTn id="45" presetID="53" presetClass="entr" presetSubtype="16" fill="hold" grpId="2" nodeType="withEffect">
                                  <p:stCondLst>
                                    <p:cond delay="1400"/>
                                  </p:stCondLst>
                                  <p:childTnLst>
                                    <p:set>
                                      <p:cBhvr>
                                        <p:cTn id="46" dur="1" fill="hold">
                                          <p:stCondLst>
                                            <p:cond delay="0"/>
                                          </p:stCondLst>
                                        </p:cTn>
                                        <p:tgtEl>
                                          <p:spTgt spid="16"/>
                                        </p:tgtEl>
                                        <p:attrNameLst>
                                          <p:attrName>style.visibility</p:attrName>
                                        </p:attrNameLst>
                                      </p:cBhvr>
                                      <p:to>
                                        <p:strVal val="visible"/>
                                      </p:to>
                                    </p:set>
                                    <p:anim calcmode="lin" valueType="num">
                                      <p:cBhvr>
                                        <p:cTn id="47" dur="500" fill="hold"/>
                                        <p:tgtEl>
                                          <p:spTgt spid="16"/>
                                        </p:tgtEl>
                                        <p:attrNameLst>
                                          <p:attrName>ppt_w</p:attrName>
                                        </p:attrNameLst>
                                      </p:cBhvr>
                                      <p:tavLst>
                                        <p:tav tm="0">
                                          <p:val>
                                            <p:fltVal val="0"/>
                                          </p:val>
                                        </p:tav>
                                        <p:tav tm="100000">
                                          <p:val>
                                            <p:strVal val="#ppt_w"/>
                                          </p:val>
                                        </p:tav>
                                      </p:tavLst>
                                    </p:anim>
                                    <p:anim calcmode="lin" valueType="num">
                                      <p:cBhvr>
                                        <p:cTn id="48" dur="500" fill="hold"/>
                                        <p:tgtEl>
                                          <p:spTgt spid="16"/>
                                        </p:tgtEl>
                                        <p:attrNameLst>
                                          <p:attrName>ppt_h</p:attrName>
                                        </p:attrNameLst>
                                      </p:cBhvr>
                                      <p:tavLst>
                                        <p:tav tm="0">
                                          <p:val>
                                            <p:fltVal val="0"/>
                                          </p:val>
                                        </p:tav>
                                        <p:tav tm="100000">
                                          <p:val>
                                            <p:strVal val="#ppt_h"/>
                                          </p:val>
                                        </p:tav>
                                      </p:tavLst>
                                    </p:anim>
                                    <p:animEffect transition="in" filter="fade">
                                      <p:cBhvr>
                                        <p:cTn id="49" dur="500"/>
                                        <p:tgtEl>
                                          <p:spTgt spid="16"/>
                                        </p:tgtEl>
                                      </p:cBhvr>
                                    </p:animEffect>
                                  </p:childTnLst>
                                </p:cTn>
                              </p:par>
                              <p:par>
                                <p:cTn id="50" presetID="53" presetClass="entr" presetSubtype="16" fill="hold" grpId="2" nodeType="withEffect">
                                  <p:stCondLst>
                                    <p:cond delay="1600"/>
                                  </p:stCondLst>
                                  <p:childTnLst>
                                    <p:set>
                                      <p:cBhvr>
                                        <p:cTn id="51" dur="1" fill="hold">
                                          <p:stCondLst>
                                            <p:cond delay="0"/>
                                          </p:stCondLst>
                                        </p:cTn>
                                        <p:tgtEl>
                                          <p:spTgt spid="17"/>
                                        </p:tgtEl>
                                        <p:attrNameLst>
                                          <p:attrName>style.visibility</p:attrName>
                                        </p:attrNameLst>
                                      </p:cBhvr>
                                      <p:to>
                                        <p:strVal val="visible"/>
                                      </p:to>
                                    </p:set>
                                    <p:anim calcmode="lin" valueType="num">
                                      <p:cBhvr>
                                        <p:cTn id="52" dur="500" fill="hold"/>
                                        <p:tgtEl>
                                          <p:spTgt spid="17"/>
                                        </p:tgtEl>
                                        <p:attrNameLst>
                                          <p:attrName>ppt_w</p:attrName>
                                        </p:attrNameLst>
                                      </p:cBhvr>
                                      <p:tavLst>
                                        <p:tav tm="0">
                                          <p:val>
                                            <p:fltVal val="0"/>
                                          </p:val>
                                        </p:tav>
                                        <p:tav tm="100000">
                                          <p:val>
                                            <p:strVal val="#ppt_w"/>
                                          </p:val>
                                        </p:tav>
                                      </p:tavLst>
                                    </p:anim>
                                    <p:anim calcmode="lin" valueType="num">
                                      <p:cBhvr>
                                        <p:cTn id="53" dur="500" fill="hold"/>
                                        <p:tgtEl>
                                          <p:spTgt spid="17"/>
                                        </p:tgtEl>
                                        <p:attrNameLst>
                                          <p:attrName>ppt_h</p:attrName>
                                        </p:attrNameLst>
                                      </p:cBhvr>
                                      <p:tavLst>
                                        <p:tav tm="0">
                                          <p:val>
                                            <p:fltVal val="0"/>
                                          </p:val>
                                        </p:tav>
                                        <p:tav tm="100000">
                                          <p:val>
                                            <p:strVal val="#ppt_h"/>
                                          </p:val>
                                        </p:tav>
                                      </p:tavLst>
                                    </p:anim>
                                    <p:animEffect transition="in" filter="fade">
                                      <p:cBhvr>
                                        <p:cTn id="54" dur="500"/>
                                        <p:tgtEl>
                                          <p:spTgt spid="17"/>
                                        </p:tgtEl>
                                      </p:cBhvr>
                                    </p:animEffect>
                                  </p:childTnLst>
                                </p:cTn>
                              </p:par>
                              <p:par>
                                <p:cTn id="55" presetID="53" presetClass="entr" presetSubtype="16" fill="hold" grpId="2" nodeType="withEffect">
                                  <p:stCondLst>
                                    <p:cond delay="1800"/>
                                  </p:stCondLst>
                                  <p:childTnLst>
                                    <p:set>
                                      <p:cBhvr>
                                        <p:cTn id="56" dur="1" fill="hold">
                                          <p:stCondLst>
                                            <p:cond delay="0"/>
                                          </p:stCondLst>
                                        </p:cTn>
                                        <p:tgtEl>
                                          <p:spTgt spid="18"/>
                                        </p:tgtEl>
                                        <p:attrNameLst>
                                          <p:attrName>style.visibility</p:attrName>
                                        </p:attrNameLst>
                                      </p:cBhvr>
                                      <p:to>
                                        <p:strVal val="visible"/>
                                      </p:to>
                                    </p:set>
                                    <p:anim calcmode="lin" valueType="num">
                                      <p:cBhvr>
                                        <p:cTn id="57" dur="500" fill="hold"/>
                                        <p:tgtEl>
                                          <p:spTgt spid="18"/>
                                        </p:tgtEl>
                                        <p:attrNameLst>
                                          <p:attrName>ppt_w</p:attrName>
                                        </p:attrNameLst>
                                      </p:cBhvr>
                                      <p:tavLst>
                                        <p:tav tm="0">
                                          <p:val>
                                            <p:fltVal val="0"/>
                                          </p:val>
                                        </p:tav>
                                        <p:tav tm="100000">
                                          <p:val>
                                            <p:strVal val="#ppt_w"/>
                                          </p:val>
                                        </p:tav>
                                      </p:tavLst>
                                    </p:anim>
                                    <p:anim calcmode="lin" valueType="num">
                                      <p:cBhvr>
                                        <p:cTn id="58" dur="500" fill="hold"/>
                                        <p:tgtEl>
                                          <p:spTgt spid="18"/>
                                        </p:tgtEl>
                                        <p:attrNameLst>
                                          <p:attrName>ppt_h</p:attrName>
                                        </p:attrNameLst>
                                      </p:cBhvr>
                                      <p:tavLst>
                                        <p:tav tm="0">
                                          <p:val>
                                            <p:fltVal val="0"/>
                                          </p:val>
                                        </p:tav>
                                        <p:tav tm="100000">
                                          <p:val>
                                            <p:strVal val="#ppt_h"/>
                                          </p:val>
                                        </p:tav>
                                      </p:tavLst>
                                    </p:anim>
                                    <p:animEffect transition="in" filter="fade">
                                      <p:cBhvr>
                                        <p:cTn id="59" dur="500"/>
                                        <p:tgtEl>
                                          <p:spTgt spid="18"/>
                                        </p:tgtEl>
                                      </p:cBhvr>
                                    </p:animEffect>
                                  </p:childTnLst>
                                </p:cTn>
                              </p:par>
                              <p:par>
                                <p:cTn id="60" presetID="53" presetClass="entr" presetSubtype="16" fill="hold" grpId="2" nodeType="withEffect">
                                  <p:stCondLst>
                                    <p:cond delay="2000"/>
                                  </p:stCondLst>
                                  <p:childTnLst>
                                    <p:set>
                                      <p:cBhvr>
                                        <p:cTn id="61" dur="1" fill="hold">
                                          <p:stCondLst>
                                            <p:cond delay="0"/>
                                          </p:stCondLst>
                                        </p:cTn>
                                        <p:tgtEl>
                                          <p:spTgt spid="19"/>
                                        </p:tgtEl>
                                        <p:attrNameLst>
                                          <p:attrName>style.visibility</p:attrName>
                                        </p:attrNameLst>
                                      </p:cBhvr>
                                      <p:to>
                                        <p:strVal val="visible"/>
                                      </p:to>
                                    </p:set>
                                    <p:anim calcmode="lin" valueType="num">
                                      <p:cBhvr>
                                        <p:cTn id="62" dur="500" fill="hold"/>
                                        <p:tgtEl>
                                          <p:spTgt spid="19"/>
                                        </p:tgtEl>
                                        <p:attrNameLst>
                                          <p:attrName>ppt_w</p:attrName>
                                        </p:attrNameLst>
                                      </p:cBhvr>
                                      <p:tavLst>
                                        <p:tav tm="0">
                                          <p:val>
                                            <p:fltVal val="0"/>
                                          </p:val>
                                        </p:tav>
                                        <p:tav tm="100000">
                                          <p:val>
                                            <p:strVal val="#ppt_w"/>
                                          </p:val>
                                        </p:tav>
                                      </p:tavLst>
                                    </p:anim>
                                    <p:anim calcmode="lin" valueType="num">
                                      <p:cBhvr>
                                        <p:cTn id="63" dur="500" fill="hold"/>
                                        <p:tgtEl>
                                          <p:spTgt spid="19"/>
                                        </p:tgtEl>
                                        <p:attrNameLst>
                                          <p:attrName>ppt_h</p:attrName>
                                        </p:attrNameLst>
                                      </p:cBhvr>
                                      <p:tavLst>
                                        <p:tav tm="0">
                                          <p:val>
                                            <p:fltVal val="0"/>
                                          </p:val>
                                        </p:tav>
                                        <p:tav tm="100000">
                                          <p:val>
                                            <p:strVal val="#ppt_h"/>
                                          </p:val>
                                        </p:tav>
                                      </p:tavLst>
                                    </p:anim>
                                    <p:animEffect transition="in" filter="fade">
                                      <p:cBhvr>
                                        <p:cTn id="64" dur="500"/>
                                        <p:tgtEl>
                                          <p:spTgt spid="19"/>
                                        </p:tgtEl>
                                      </p:cBhvr>
                                    </p:animEffect>
                                  </p:childTnLst>
                                </p:cTn>
                              </p:par>
                              <p:par>
                                <p:cTn id="65" presetID="53" presetClass="exit" presetSubtype="32" fill="hold" grpId="3" nodeType="withEffect">
                                  <p:stCondLst>
                                    <p:cond delay="2000"/>
                                  </p:stCondLst>
                                  <p:childTnLst>
                                    <p:anim calcmode="lin" valueType="num">
                                      <p:cBhvr>
                                        <p:cTn id="66" dur="500"/>
                                        <p:tgtEl>
                                          <p:spTgt spid="16"/>
                                        </p:tgtEl>
                                        <p:attrNameLst>
                                          <p:attrName>ppt_w</p:attrName>
                                        </p:attrNameLst>
                                      </p:cBhvr>
                                      <p:tavLst>
                                        <p:tav tm="0">
                                          <p:val>
                                            <p:strVal val="ppt_w"/>
                                          </p:val>
                                        </p:tav>
                                        <p:tav tm="100000">
                                          <p:val>
                                            <p:fltVal val="0"/>
                                          </p:val>
                                        </p:tav>
                                      </p:tavLst>
                                    </p:anim>
                                    <p:anim calcmode="lin" valueType="num">
                                      <p:cBhvr>
                                        <p:cTn id="67" dur="500"/>
                                        <p:tgtEl>
                                          <p:spTgt spid="16"/>
                                        </p:tgtEl>
                                        <p:attrNameLst>
                                          <p:attrName>ppt_h</p:attrName>
                                        </p:attrNameLst>
                                      </p:cBhvr>
                                      <p:tavLst>
                                        <p:tav tm="0">
                                          <p:val>
                                            <p:strVal val="ppt_h"/>
                                          </p:val>
                                        </p:tav>
                                        <p:tav tm="100000">
                                          <p:val>
                                            <p:fltVal val="0"/>
                                          </p:val>
                                        </p:tav>
                                      </p:tavLst>
                                    </p:anim>
                                    <p:animEffect transition="out" filter="fade">
                                      <p:cBhvr>
                                        <p:cTn id="68" dur="500"/>
                                        <p:tgtEl>
                                          <p:spTgt spid="16"/>
                                        </p:tgtEl>
                                      </p:cBhvr>
                                    </p:animEffect>
                                    <p:set>
                                      <p:cBhvr>
                                        <p:cTn id="69" dur="1" fill="hold">
                                          <p:stCondLst>
                                            <p:cond delay="499"/>
                                          </p:stCondLst>
                                        </p:cTn>
                                        <p:tgtEl>
                                          <p:spTgt spid="16"/>
                                        </p:tgtEl>
                                        <p:attrNameLst>
                                          <p:attrName>style.visibility</p:attrName>
                                        </p:attrNameLst>
                                      </p:cBhvr>
                                      <p:to>
                                        <p:strVal val="hidden"/>
                                      </p:to>
                                    </p:set>
                                  </p:childTnLst>
                                </p:cTn>
                              </p:par>
                              <p:par>
                                <p:cTn id="70" presetID="53" presetClass="exit" presetSubtype="32" fill="hold" grpId="3" nodeType="withEffect">
                                  <p:stCondLst>
                                    <p:cond delay="2200"/>
                                  </p:stCondLst>
                                  <p:childTnLst>
                                    <p:anim calcmode="lin" valueType="num">
                                      <p:cBhvr>
                                        <p:cTn id="71" dur="500"/>
                                        <p:tgtEl>
                                          <p:spTgt spid="17"/>
                                        </p:tgtEl>
                                        <p:attrNameLst>
                                          <p:attrName>ppt_w</p:attrName>
                                        </p:attrNameLst>
                                      </p:cBhvr>
                                      <p:tavLst>
                                        <p:tav tm="0">
                                          <p:val>
                                            <p:strVal val="ppt_w"/>
                                          </p:val>
                                        </p:tav>
                                        <p:tav tm="100000">
                                          <p:val>
                                            <p:fltVal val="0"/>
                                          </p:val>
                                        </p:tav>
                                      </p:tavLst>
                                    </p:anim>
                                    <p:anim calcmode="lin" valueType="num">
                                      <p:cBhvr>
                                        <p:cTn id="72" dur="500"/>
                                        <p:tgtEl>
                                          <p:spTgt spid="17"/>
                                        </p:tgtEl>
                                        <p:attrNameLst>
                                          <p:attrName>ppt_h</p:attrName>
                                        </p:attrNameLst>
                                      </p:cBhvr>
                                      <p:tavLst>
                                        <p:tav tm="0">
                                          <p:val>
                                            <p:strVal val="ppt_h"/>
                                          </p:val>
                                        </p:tav>
                                        <p:tav tm="100000">
                                          <p:val>
                                            <p:fltVal val="0"/>
                                          </p:val>
                                        </p:tav>
                                      </p:tavLst>
                                    </p:anim>
                                    <p:animEffect transition="out" filter="fade">
                                      <p:cBhvr>
                                        <p:cTn id="73" dur="500"/>
                                        <p:tgtEl>
                                          <p:spTgt spid="17"/>
                                        </p:tgtEl>
                                      </p:cBhvr>
                                    </p:animEffect>
                                    <p:set>
                                      <p:cBhvr>
                                        <p:cTn id="74" dur="1" fill="hold">
                                          <p:stCondLst>
                                            <p:cond delay="499"/>
                                          </p:stCondLst>
                                        </p:cTn>
                                        <p:tgtEl>
                                          <p:spTgt spid="17"/>
                                        </p:tgtEl>
                                        <p:attrNameLst>
                                          <p:attrName>style.visibility</p:attrName>
                                        </p:attrNameLst>
                                      </p:cBhvr>
                                      <p:to>
                                        <p:strVal val="hidden"/>
                                      </p:to>
                                    </p:set>
                                  </p:childTnLst>
                                </p:cTn>
                              </p:par>
                              <p:par>
                                <p:cTn id="75" presetID="53" presetClass="exit" presetSubtype="32" fill="hold" grpId="3" nodeType="withEffect">
                                  <p:stCondLst>
                                    <p:cond delay="2400"/>
                                  </p:stCondLst>
                                  <p:childTnLst>
                                    <p:anim calcmode="lin" valueType="num">
                                      <p:cBhvr>
                                        <p:cTn id="76" dur="500"/>
                                        <p:tgtEl>
                                          <p:spTgt spid="18"/>
                                        </p:tgtEl>
                                        <p:attrNameLst>
                                          <p:attrName>ppt_w</p:attrName>
                                        </p:attrNameLst>
                                      </p:cBhvr>
                                      <p:tavLst>
                                        <p:tav tm="0">
                                          <p:val>
                                            <p:strVal val="ppt_w"/>
                                          </p:val>
                                        </p:tav>
                                        <p:tav tm="100000">
                                          <p:val>
                                            <p:fltVal val="0"/>
                                          </p:val>
                                        </p:tav>
                                      </p:tavLst>
                                    </p:anim>
                                    <p:anim calcmode="lin" valueType="num">
                                      <p:cBhvr>
                                        <p:cTn id="77" dur="500"/>
                                        <p:tgtEl>
                                          <p:spTgt spid="18"/>
                                        </p:tgtEl>
                                        <p:attrNameLst>
                                          <p:attrName>ppt_h</p:attrName>
                                        </p:attrNameLst>
                                      </p:cBhvr>
                                      <p:tavLst>
                                        <p:tav tm="0">
                                          <p:val>
                                            <p:strVal val="ppt_h"/>
                                          </p:val>
                                        </p:tav>
                                        <p:tav tm="100000">
                                          <p:val>
                                            <p:fltVal val="0"/>
                                          </p:val>
                                        </p:tav>
                                      </p:tavLst>
                                    </p:anim>
                                    <p:animEffect transition="out" filter="fade">
                                      <p:cBhvr>
                                        <p:cTn id="78" dur="500"/>
                                        <p:tgtEl>
                                          <p:spTgt spid="18"/>
                                        </p:tgtEl>
                                      </p:cBhvr>
                                    </p:animEffect>
                                    <p:set>
                                      <p:cBhvr>
                                        <p:cTn id="79" dur="1" fill="hold">
                                          <p:stCondLst>
                                            <p:cond delay="499"/>
                                          </p:stCondLst>
                                        </p:cTn>
                                        <p:tgtEl>
                                          <p:spTgt spid="18"/>
                                        </p:tgtEl>
                                        <p:attrNameLst>
                                          <p:attrName>style.visibility</p:attrName>
                                        </p:attrNameLst>
                                      </p:cBhvr>
                                      <p:to>
                                        <p:strVal val="hidden"/>
                                      </p:to>
                                    </p:set>
                                  </p:childTnLst>
                                </p:cTn>
                              </p:par>
                              <p:par>
                                <p:cTn id="80" presetID="53" presetClass="exit" presetSubtype="32" fill="hold" grpId="3" nodeType="withEffect">
                                  <p:stCondLst>
                                    <p:cond delay="2600"/>
                                  </p:stCondLst>
                                  <p:childTnLst>
                                    <p:anim calcmode="lin" valueType="num">
                                      <p:cBhvr>
                                        <p:cTn id="81" dur="500"/>
                                        <p:tgtEl>
                                          <p:spTgt spid="19"/>
                                        </p:tgtEl>
                                        <p:attrNameLst>
                                          <p:attrName>ppt_w</p:attrName>
                                        </p:attrNameLst>
                                      </p:cBhvr>
                                      <p:tavLst>
                                        <p:tav tm="0">
                                          <p:val>
                                            <p:strVal val="ppt_w"/>
                                          </p:val>
                                        </p:tav>
                                        <p:tav tm="100000">
                                          <p:val>
                                            <p:fltVal val="0"/>
                                          </p:val>
                                        </p:tav>
                                      </p:tavLst>
                                    </p:anim>
                                    <p:anim calcmode="lin" valueType="num">
                                      <p:cBhvr>
                                        <p:cTn id="82" dur="500"/>
                                        <p:tgtEl>
                                          <p:spTgt spid="19"/>
                                        </p:tgtEl>
                                        <p:attrNameLst>
                                          <p:attrName>ppt_h</p:attrName>
                                        </p:attrNameLst>
                                      </p:cBhvr>
                                      <p:tavLst>
                                        <p:tav tm="0">
                                          <p:val>
                                            <p:strVal val="ppt_h"/>
                                          </p:val>
                                        </p:tav>
                                        <p:tav tm="100000">
                                          <p:val>
                                            <p:fltVal val="0"/>
                                          </p:val>
                                        </p:tav>
                                      </p:tavLst>
                                    </p:anim>
                                    <p:animEffect transition="out" filter="fade">
                                      <p:cBhvr>
                                        <p:cTn id="83" dur="500"/>
                                        <p:tgtEl>
                                          <p:spTgt spid="19"/>
                                        </p:tgtEl>
                                      </p:cBhvr>
                                    </p:animEffect>
                                    <p:set>
                                      <p:cBhvr>
                                        <p:cTn id="84" dur="1" fill="hold">
                                          <p:stCondLst>
                                            <p:cond delay="499"/>
                                          </p:stCondLst>
                                        </p:cTn>
                                        <p:tgtEl>
                                          <p:spTgt spid="19"/>
                                        </p:tgtEl>
                                        <p:attrNameLst>
                                          <p:attrName>style.visibility</p:attrName>
                                        </p:attrNameLst>
                                      </p:cBhvr>
                                      <p:to>
                                        <p:strVal val="hidden"/>
                                      </p:to>
                                    </p:set>
                                  </p:childTnLst>
                                </p:cTn>
                              </p:par>
                              <p:par>
                                <p:cTn id="85" presetID="53" presetClass="entr" presetSubtype="16" fill="hold" grpId="4" nodeType="withEffect">
                                  <p:stCondLst>
                                    <p:cond delay="2600"/>
                                  </p:stCondLst>
                                  <p:childTnLst>
                                    <p:set>
                                      <p:cBhvr>
                                        <p:cTn id="86" dur="1" fill="hold">
                                          <p:stCondLst>
                                            <p:cond delay="0"/>
                                          </p:stCondLst>
                                        </p:cTn>
                                        <p:tgtEl>
                                          <p:spTgt spid="16"/>
                                        </p:tgtEl>
                                        <p:attrNameLst>
                                          <p:attrName>style.visibility</p:attrName>
                                        </p:attrNameLst>
                                      </p:cBhvr>
                                      <p:to>
                                        <p:strVal val="visible"/>
                                      </p:to>
                                    </p:set>
                                    <p:anim calcmode="lin" valueType="num">
                                      <p:cBhvr>
                                        <p:cTn id="87" dur="500" fill="hold"/>
                                        <p:tgtEl>
                                          <p:spTgt spid="16"/>
                                        </p:tgtEl>
                                        <p:attrNameLst>
                                          <p:attrName>ppt_w</p:attrName>
                                        </p:attrNameLst>
                                      </p:cBhvr>
                                      <p:tavLst>
                                        <p:tav tm="0">
                                          <p:val>
                                            <p:fltVal val="0"/>
                                          </p:val>
                                        </p:tav>
                                        <p:tav tm="100000">
                                          <p:val>
                                            <p:strVal val="#ppt_w"/>
                                          </p:val>
                                        </p:tav>
                                      </p:tavLst>
                                    </p:anim>
                                    <p:anim calcmode="lin" valueType="num">
                                      <p:cBhvr>
                                        <p:cTn id="88" dur="500" fill="hold"/>
                                        <p:tgtEl>
                                          <p:spTgt spid="16"/>
                                        </p:tgtEl>
                                        <p:attrNameLst>
                                          <p:attrName>ppt_h</p:attrName>
                                        </p:attrNameLst>
                                      </p:cBhvr>
                                      <p:tavLst>
                                        <p:tav tm="0">
                                          <p:val>
                                            <p:fltVal val="0"/>
                                          </p:val>
                                        </p:tav>
                                        <p:tav tm="100000">
                                          <p:val>
                                            <p:strVal val="#ppt_h"/>
                                          </p:val>
                                        </p:tav>
                                      </p:tavLst>
                                    </p:anim>
                                    <p:animEffect transition="in" filter="fade">
                                      <p:cBhvr>
                                        <p:cTn id="89" dur="500"/>
                                        <p:tgtEl>
                                          <p:spTgt spid="16"/>
                                        </p:tgtEl>
                                      </p:cBhvr>
                                    </p:animEffect>
                                  </p:childTnLst>
                                </p:cTn>
                              </p:par>
                              <p:par>
                                <p:cTn id="90" presetID="53" presetClass="entr" presetSubtype="16" fill="hold" grpId="4" nodeType="withEffect">
                                  <p:stCondLst>
                                    <p:cond delay="2800"/>
                                  </p:stCondLst>
                                  <p:childTnLst>
                                    <p:set>
                                      <p:cBhvr>
                                        <p:cTn id="91" dur="1" fill="hold">
                                          <p:stCondLst>
                                            <p:cond delay="0"/>
                                          </p:stCondLst>
                                        </p:cTn>
                                        <p:tgtEl>
                                          <p:spTgt spid="17"/>
                                        </p:tgtEl>
                                        <p:attrNameLst>
                                          <p:attrName>style.visibility</p:attrName>
                                        </p:attrNameLst>
                                      </p:cBhvr>
                                      <p:to>
                                        <p:strVal val="visible"/>
                                      </p:to>
                                    </p:set>
                                    <p:anim calcmode="lin" valueType="num">
                                      <p:cBhvr>
                                        <p:cTn id="92" dur="500" fill="hold"/>
                                        <p:tgtEl>
                                          <p:spTgt spid="17"/>
                                        </p:tgtEl>
                                        <p:attrNameLst>
                                          <p:attrName>ppt_w</p:attrName>
                                        </p:attrNameLst>
                                      </p:cBhvr>
                                      <p:tavLst>
                                        <p:tav tm="0">
                                          <p:val>
                                            <p:fltVal val="0"/>
                                          </p:val>
                                        </p:tav>
                                        <p:tav tm="100000">
                                          <p:val>
                                            <p:strVal val="#ppt_w"/>
                                          </p:val>
                                        </p:tav>
                                      </p:tavLst>
                                    </p:anim>
                                    <p:anim calcmode="lin" valueType="num">
                                      <p:cBhvr>
                                        <p:cTn id="93" dur="500" fill="hold"/>
                                        <p:tgtEl>
                                          <p:spTgt spid="17"/>
                                        </p:tgtEl>
                                        <p:attrNameLst>
                                          <p:attrName>ppt_h</p:attrName>
                                        </p:attrNameLst>
                                      </p:cBhvr>
                                      <p:tavLst>
                                        <p:tav tm="0">
                                          <p:val>
                                            <p:fltVal val="0"/>
                                          </p:val>
                                        </p:tav>
                                        <p:tav tm="100000">
                                          <p:val>
                                            <p:strVal val="#ppt_h"/>
                                          </p:val>
                                        </p:tav>
                                      </p:tavLst>
                                    </p:anim>
                                    <p:animEffect transition="in" filter="fade">
                                      <p:cBhvr>
                                        <p:cTn id="94" dur="500"/>
                                        <p:tgtEl>
                                          <p:spTgt spid="17"/>
                                        </p:tgtEl>
                                      </p:cBhvr>
                                    </p:animEffect>
                                  </p:childTnLst>
                                </p:cTn>
                              </p:par>
                              <p:par>
                                <p:cTn id="95" presetID="53" presetClass="entr" presetSubtype="16" fill="hold" grpId="4" nodeType="withEffect">
                                  <p:stCondLst>
                                    <p:cond delay="3000"/>
                                  </p:stCondLst>
                                  <p:childTnLst>
                                    <p:set>
                                      <p:cBhvr>
                                        <p:cTn id="96" dur="1" fill="hold">
                                          <p:stCondLst>
                                            <p:cond delay="0"/>
                                          </p:stCondLst>
                                        </p:cTn>
                                        <p:tgtEl>
                                          <p:spTgt spid="18"/>
                                        </p:tgtEl>
                                        <p:attrNameLst>
                                          <p:attrName>style.visibility</p:attrName>
                                        </p:attrNameLst>
                                      </p:cBhvr>
                                      <p:to>
                                        <p:strVal val="visible"/>
                                      </p:to>
                                    </p:set>
                                    <p:anim calcmode="lin" valueType="num">
                                      <p:cBhvr>
                                        <p:cTn id="97" dur="500" fill="hold"/>
                                        <p:tgtEl>
                                          <p:spTgt spid="18"/>
                                        </p:tgtEl>
                                        <p:attrNameLst>
                                          <p:attrName>ppt_w</p:attrName>
                                        </p:attrNameLst>
                                      </p:cBhvr>
                                      <p:tavLst>
                                        <p:tav tm="0">
                                          <p:val>
                                            <p:fltVal val="0"/>
                                          </p:val>
                                        </p:tav>
                                        <p:tav tm="100000">
                                          <p:val>
                                            <p:strVal val="#ppt_w"/>
                                          </p:val>
                                        </p:tav>
                                      </p:tavLst>
                                    </p:anim>
                                    <p:anim calcmode="lin" valueType="num">
                                      <p:cBhvr>
                                        <p:cTn id="98" dur="500" fill="hold"/>
                                        <p:tgtEl>
                                          <p:spTgt spid="18"/>
                                        </p:tgtEl>
                                        <p:attrNameLst>
                                          <p:attrName>ppt_h</p:attrName>
                                        </p:attrNameLst>
                                      </p:cBhvr>
                                      <p:tavLst>
                                        <p:tav tm="0">
                                          <p:val>
                                            <p:fltVal val="0"/>
                                          </p:val>
                                        </p:tav>
                                        <p:tav tm="100000">
                                          <p:val>
                                            <p:strVal val="#ppt_h"/>
                                          </p:val>
                                        </p:tav>
                                      </p:tavLst>
                                    </p:anim>
                                    <p:animEffect transition="in" filter="fade">
                                      <p:cBhvr>
                                        <p:cTn id="99" dur="500"/>
                                        <p:tgtEl>
                                          <p:spTgt spid="18"/>
                                        </p:tgtEl>
                                      </p:cBhvr>
                                    </p:animEffect>
                                  </p:childTnLst>
                                </p:cTn>
                              </p:par>
                              <p:par>
                                <p:cTn id="100" presetID="53" presetClass="entr" presetSubtype="16" fill="hold" grpId="4" nodeType="withEffect">
                                  <p:stCondLst>
                                    <p:cond delay="3200"/>
                                  </p:stCondLst>
                                  <p:childTnLst>
                                    <p:set>
                                      <p:cBhvr>
                                        <p:cTn id="101" dur="1" fill="hold">
                                          <p:stCondLst>
                                            <p:cond delay="0"/>
                                          </p:stCondLst>
                                        </p:cTn>
                                        <p:tgtEl>
                                          <p:spTgt spid="19"/>
                                        </p:tgtEl>
                                        <p:attrNameLst>
                                          <p:attrName>style.visibility</p:attrName>
                                        </p:attrNameLst>
                                      </p:cBhvr>
                                      <p:to>
                                        <p:strVal val="visible"/>
                                      </p:to>
                                    </p:set>
                                    <p:anim calcmode="lin" valueType="num">
                                      <p:cBhvr>
                                        <p:cTn id="102" dur="500" fill="hold"/>
                                        <p:tgtEl>
                                          <p:spTgt spid="19"/>
                                        </p:tgtEl>
                                        <p:attrNameLst>
                                          <p:attrName>ppt_w</p:attrName>
                                        </p:attrNameLst>
                                      </p:cBhvr>
                                      <p:tavLst>
                                        <p:tav tm="0">
                                          <p:val>
                                            <p:fltVal val="0"/>
                                          </p:val>
                                        </p:tav>
                                        <p:tav tm="100000">
                                          <p:val>
                                            <p:strVal val="#ppt_w"/>
                                          </p:val>
                                        </p:tav>
                                      </p:tavLst>
                                    </p:anim>
                                    <p:anim calcmode="lin" valueType="num">
                                      <p:cBhvr>
                                        <p:cTn id="103" dur="500" fill="hold"/>
                                        <p:tgtEl>
                                          <p:spTgt spid="19"/>
                                        </p:tgtEl>
                                        <p:attrNameLst>
                                          <p:attrName>ppt_h</p:attrName>
                                        </p:attrNameLst>
                                      </p:cBhvr>
                                      <p:tavLst>
                                        <p:tav tm="0">
                                          <p:val>
                                            <p:fltVal val="0"/>
                                          </p:val>
                                        </p:tav>
                                        <p:tav tm="100000">
                                          <p:val>
                                            <p:strVal val="#ppt_h"/>
                                          </p:val>
                                        </p:tav>
                                      </p:tavLst>
                                    </p:anim>
                                    <p:animEffect transition="in" filter="fade">
                                      <p:cBhvr>
                                        <p:cTn id="104" dur="500"/>
                                        <p:tgtEl>
                                          <p:spTgt spid="19"/>
                                        </p:tgtEl>
                                      </p:cBhvr>
                                    </p:animEffect>
                                  </p:childTnLst>
                                </p:cTn>
                              </p:par>
                              <p:par>
                                <p:cTn id="105" presetID="53" presetClass="exit" presetSubtype="32" fill="hold" grpId="5" nodeType="withEffect">
                                  <p:stCondLst>
                                    <p:cond delay="3200"/>
                                  </p:stCondLst>
                                  <p:childTnLst>
                                    <p:anim calcmode="lin" valueType="num">
                                      <p:cBhvr>
                                        <p:cTn id="106" dur="500"/>
                                        <p:tgtEl>
                                          <p:spTgt spid="16"/>
                                        </p:tgtEl>
                                        <p:attrNameLst>
                                          <p:attrName>ppt_w</p:attrName>
                                        </p:attrNameLst>
                                      </p:cBhvr>
                                      <p:tavLst>
                                        <p:tav tm="0">
                                          <p:val>
                                            <p:strVal val="ppt_w"/>
                                          </p:val>
                                        </p:tav>
                                        <p:tav tm="100000">
                                          <p:val>
                                            <p:fltVal val="0"/>
                                          </p:val>
                                        </p:tav>
                                      </p:tavLst>
                                    </p:anim>
                                    <p:anim calcmode="lin" valueType="num">
                                      <p:cBhvr>
                                        <p:cTn id="107" dur="500"/>
                                        <p:tgtEl>
                                          <p:spTgt spid="16"/>
                                        </p:tgtEl>
                                        <p:attrNameLst>
                                          <p:attrName>ppt_h</p:attrName>
                                        </p:attrNameLst>
                                      </p:cBhvr>
                                      <p:tavLst>
                                        <p:tav tm="0">
                                          <p:val>
                                            <p:strVal val="ppt_h"/>
                                          </p:val>
                                        </p:tav>
                                        <p:tav tm="100000">
                                          <p:val>
                                            <p:fltVal val="0"/>
                                          </p:val>
                                        </p:tav>
                                      </p:tavLst>
                                    </p:anim>
                                    <p:animEffect transition="out" filter="fade">
                                      <p:cBhvr>
                                        <p:cTn id="108" dur="500"/>
                                        <p:tgtEl>
                                          <p:spTgt spid="16"/>
                                        </p:tgtEl>
                                      </p:cBhvr>
                                    </p:animEffect>
                                    <p:set>
                                      <p:cBhvr>
                                        <p:cTn id="109" dur="1" fill="hold">
                                          <p:stCondLst>
                                            <p:cond delay="499"/>
                                          </p:stCondLst>
                                        </p:cTn>
                                        <p:tgtEl>
                                          <p:spTgt spid="16"/>
                                        </p:tgtEl>
                                        <p:attrNameLst>
                                          <p:attrName>style.visibility</p:attrName>
                                        </p:attrNameLst>
                                      </p:cBhvr>
                                      <p:to>
                                        <p:strVal val="hidden"/>
                                      </p:to>
                                    </p:set>
                                  </p:childTnLst>
                                </p:cTn>
                              </p:par>
                              <p:par>
                                <p:cTn id="110" presetID="53" presetClass="exit" presetSubtype="32" fill="hold" grpId="5" nodeType="withEffect">
                                  <p:stCondLst>
                                    <p:cond delay="3400"/>
                                  </p:stCondLst>
                                  <p:childTnLst>
                                    <p:anim calcmode="lin" valueType="num">
                                      <p:cBhvr>
                                        <p:cTn id="111" dur="500"/>
                                        <p:tgtEl>
                                          <p:spTgt spid="17"/>
                                        </p:tgtEl>
                                        <p:attrNameLst>
                                          <p:attrName>ppt_w</p:attrName>
                                        </p:attrNameLst>
                                      </p:cBhvr>
                                      <p:tavLst>
                                        <p:tav tm="0">
                                          <p:val>
                                            <p:strVal val="ppt_w"/>
                                          </p:val>
                                        </p:tav>
                                        <p:tav tm="100000">
                                          <p:val>
                                            <p:fltVal val="0"/>
                                          </p:val>
                                        </p:tav>
                                      </p:tavLst>
                                    </p:anim>
                                    <p:anim calcmode="lin" valueType="num">
                                      <p:cBhvr>
                                        <p:cTn id="112" dur="500"/>
                                        <p:tgtEl>
                                          <p:spTgt spid="17"/>
                                        </p:tgtEl>
                                        <p:attrNameLst>
                                          <p:attrName>ppt_h</p:attrName>
                                        </p:attrNameLst>
                                      </p:cBhvr>
                                      <p:tavLst>
                                        <p:tav tm="0">
                                          <p:val>
                                            <p:strVal val="ppt_h"/>
                                          </p:val>
                                        </p:tav>
                                        <p:tav tm="100000">
                                          <p:val>
                                            <p:fltVal val="0"/>
                                          </p:val>
                                        </p:tav>
                                      </p:tavLst>
                                    </p:anim>
                                    <p:animEffect transition="out" filter="fade">
                                      <p:cBhvr>
                                        <p:cTn id="113" dur="500"/>
                                        <p:tgtEl>
                                          <p:spTgt spid="17"/>
                                        </p:tgtEl>
                                      </p:cBhvr>
                                    </p:animEffect>
                                    <p:set>
                                      <p:cBhvr>
                                        <p:cTn id="114" dur="1" fill="hold">
                                          <p:stCondLst>
                                            <p:cond delay="499"/>
                                          </p:stCondLst>
                                        </p:cTn>
                                        <p:tgtEl>
                                          <p:spTgt spid="17"/>
                                        </p:tgtEl>
                                        <p:attrNameLst>
                                          <p:attrName>style.visibility</p:attrName>
                                        </p:attrNameLst>
                                      </p:cBhvr>
                                      <p:to>
                                        <p:strVal val="hidden"/>
                                      </p:to>
                                    </p:set>
                                  </p:childTnLst>
                                </p:cTn>
                              </p:par>
                              <p:par>
                                <p:cTn id="115" presetID="53" presetClass="exit" presetSubtype="32" fill="hold" grpId="5" nodeType="withEffect">
                                  <p:stCondLst>
                                    <p:cond delay="3600"/>
                                  </p:stCondLst>
                                  <p:childTnLst>
                                    <p:anim calcmode="lin" valueType="num">
                                      <p:cBhvr>
                                        <p:cTn id="116" dur="500"/>
                                        <p:tgtEl>
                                          <p:spTgt spid="18"/>
                                        </p:tgtEl>
                                        <p:attrNameLst>
                                          <p:attrName>ppt_w</p:attrName>
                                        </p:attrNameLst>
                                      </p:cBhvr>
                                      <p:tavLst>
                                        <p:tav tm="0">
                                          <p:val>
                                            <p:strVal val="ppt_w"/>
                                          </p:val>
                                        </p:tav>
                                        <p:tav tm="100000">
                                          <p:val>
                                            <p:fltVal val="0"/>
                                          </p:val>
                                        </p:tav>
                                      </p:tavLst>
                                    </p:anim>
                                    <p:anim calcmode="lin" valueType="num">
                                      <p:cBhvr>
                                        <p:cTn id="117" dur="500"/>
                                        <p:tgtEl>
                                          <p:spTgt spid="18"/>
                                        </p:tgtEl>
                                        <p:attrNameLst>
                                          <p:attrName>ppt_h</p:attrName>
                                        </p:attrNameLst>
                                      </p:cBhvr>
                                      <p:tavLst>
                                        <p:tav tm="0">
                                          <p:val>
                                            <p:strVal val="ppt_h"/>
                                          </p:val>
                                        </p:tav>
                                        <p:tav tm="100000">
                                          <p:val>
                                            <p:fltVal val="0"/>
                                          </p:val>
                                        </p:tav>
                                      </p:tavLst>
                                    </p:anim>
                                    <p:animEffect transition="out" filter="fade">
                                      <p:cBhvr>
                                        <p:cTn id="118" dur="500"/>
                                        <p:tgtEl>
                                          <p:spTgt spid="18"/>
                                        </p:tgtEl>
                                      </p:cBhvr>
                                    </p:animEffect>
                                    <p:set>
                                      <p:cBhvr>
                                        <p:cTn id="119" dur="1" fill="hold">
                                          <p:stCondLst>
                                            <p:cond delay="499"/>
                                          </p:stCondLst>
                                        </p:cTn>
                                        <p:tgtEl>
                                          <p:spTgt spid="18"/>
                                        </p:tgtEl>
                                        <p:attrNameLst>
                                          <p:attrName>style.visibility</p:attrName>
                                        </p:attrNameLst>
                                      </p:cBhvr>
                                      <p:to>
                                        <p:strVal val="hidden"/>
                                      </p:to>
                                    </p:set>
                                  </p:childTnLst>
                                </p:cTn>
                              </p:par>
                              <p:par>
                                <p:cTn id="120" presetID="53" presetClass="exit" presetSubtype="32" fill="hold" grpId="5" nodeType="withEffect">
                                  <p:stCondLst>
                                    <p:cond delay="3800"/>
                                  </p:stCondLst>
                                  <p:childTnLst>
                                    <p:anim calcmode="lin" valueType="num">
                                      <p:cBhvr>
                                        <p:cTn id="121" dur="500"/>
                                        <p:tgtEl>
                                          <p:spTgt spid="19"/>
                                        </p:tgtEl>
                                        <p:attrNameLst>
                                          <p:attrName>ppt_w</p:attrName>
                                        </p:attrNameLst>
                                      </p:cBhvr>
                                      <p:tavLst>
                                        <p:tav tm="0">
                                          <p:val>
                                            <p:strVal val="ppt_w"/>
                                          </p:val>
                                        </p:tav>
                                        <p:tav tm="100000">
                                          <p:val>
                                            <p:fltVal val="0"/>
                                          </p:val>
                                        </p:tav>
                                      </p:tavLst>
                                    </p:anim>
                                    <p:anim calcmode="lin" valueType="num">
                                      <p:cBhvr>
                                        <p:cTn id="122" dur="500"/>
                                        <p:tgtEl>
                                          <p:spTgt spid="19"/>
                                        </p:tgtEl>
                                        <p:attrNameLst>
                                          <p:attrName>ppt_h</p:attrName>
                                        </p:attrNameLst>
                                      </p:cBhvr>
                                      <p:tavLst>
                                        <p:tav tm="0">
                                          <p:val>
                                            <p:strVal val="ppt_h"/>
                                          </p:val>
                                        </p:tav>
                                        <p:tav tm="100000">
                                          <p:val>
                                            <p:fltVal val="0"/>
                                          </p:val>
                                        </p:tav>
                                      </p:tavLst>
                                    </p:anim>
                                    <p:animEffect transition="out" filter="fade">
                                      <p:cBhvr>
                                        <p:cTn id="123" dur="500"/>
                                        <p:tgtEl>
                                          <p:spTgt spid="19"/>
                                        </p:tgtEl>
                                      </p:cBhvr>
                                    </p:animEffect>
                                    <p:set>
                                      <p:cBhvr>
                                        <p:cTn id="124" dur="1" fill="hold">
                                          <p:stCondLst>
                                            <p:cond delay="499"/>
                                          </p:stCondLst>
                                        </p:cTn>
                                        <p:tgtEl>
                                          <p:spTgt spid="19"/>
                                        </p:tgtEl>
                                        <p:attrNameLst>
                                          <p:attrName>style.visibility</p:attrName>
                                        </p:attrNameLst>
                                      </p:cBhvr>
                                      <p:to>
                                        <p:strVal val="hidden"/>
                                      </p:to>
                                    </p:set>
                                  </p:childTnLst>
                                </p:cTn>
                              </p:par>
                              <p:par>
                                <p:cTn id="125" presetID="53" presetClass="entr" presetSubtype="16" fill="hold" grpId="6" nodeType="withEffect">
                                  <p:stCondLst>
                                    <p:cond delay="3800"/>
                                  </p:stCondLst>
                                  <p:childTnLst>
                                    <p:set>
                                      <p:cBhvr>
                                        <p:cTn id="126" dur="1" fill="hold">
                                          <p:stCondLst>
                                            <p:cond delay="0"/>
                                          </p:stCondLst>
                                        </p:cTn>
                                        <p:tgtEl>
                                          <p:spTgt spid="16"/>
                                        </p:tgtEl>
                                        <p:attrNameLst>
                                          <p:attrName>style.visibility</p:attrName>
                                        </p:attrNameLst>
                                      </p:cBhvr>
                                      <p:to>
                                        <p:strVal val="visible"/>
                                      </p:to>
                                    </p:set>
                                    <p:anim calcmode="lin" valueType="num">
                                      <p:cBhvr>
                                        <p:cTn id="127" dur="500" fill="hold"/>
                                        <p:tgtEl>
                                          <p:spTgt spid="16"/>
                                        </p:tgtEl>
                                        <p:attrNameLst>
                                          <p:attrName>ppt_w</p:attrName>
                                        </p:attrNameLst>
                                      </p:cBhvr>
                                      <p:tavLst>
                                        <p:tav tm="0">
                                          <p:val>
                                            <p:fltVal val="0"/>
                                          </p:val>
                                        </p:tav>
                                        <p:tav tm="100000">
                                          <p:val>
                                            <p:strVal val="#ppt_w"/>
                                          </p:val>
                                        </p:tav>
                                      </p:tavLst>
                                    </p:anim>
                                    <p:anim calcmode="lin" valueType="num">
                                      <p:cBhvr>
                                        <p:cTn id="128" dur="500" fill="hold"/>
                                        <p:tgtEl>
                                          <p:spTgt spid="16"/>
                                        </p:tgtEl>
                                        <p:attrNameLst>
                                          <p:attrName>ppt_h</p:attrName>
                                        </p:attrNameLst>
                                      </p:cBhvr>
                                      <p:tavLst>
                                        <p:tav tm="0">
                                          <p:val>
                                            <p:fltVal val="0"/>
                                          </p:val>
                                        </p:tav>
                                        <p:tav tm="100000">
                                          <p:val>
                                            <p:strVal val="#ppt_h"/>
                                          </p:val>
                                        </p:tav>
                                      </p:tavLst>
                                    </p:anim>
                                    <p:animEffect transition="in" filter="fade">
                                      <p:cBhvr>
                                        <p:cTn id="129" dur="500"/>
                                        <p:tgtEl>
                                          <p:spTgt spid="16"/>
                                        </p:tgtEl>
                                      </p:cBhvr>
                                    </p:animEffect>
                                  </p:childTnLst>
                                </p:cTn>
                              </p:par>
                              <p:par>
                                <p:cTn id="130" presetID="53" presetClass="entr" presetSubtype="16" fill="hold" grpId="6" nodeType="withEffect">
                                  <p:stCondLst>
                                    <p:cond delay="4000"/>
                                  </p:stCondLst>
                                  <p:childTnLst>
                                    <p:set>
                                      <p:cBhvr>
                                        <p:cTn id="131" dur="1" fill="hold">
                                          <p:stCondLst>
                                            <p:cond delay="0"/>
                                          </p:stCondLst>
                                        </p:cTn>
                                        <p:tgtEl>
                                          <p:spTgt spid="17"/>
                                        </p:tgtEl>
                                        <p:attrNameLst>
                                          <p:attrName>style.visibility</p:attrName>
                                        </p:attrNameLst>
                                      </p:cBhvr>
                                      <p:to>
                                        <p:strVal val="visible"/>
                                      </p:to>
                                    </p:set>
                                    <p:anim calcmode="lin" valueType="num">
                                      <p:cBhvr>
                                        <p:cTn id="132" dur="500" fill="hold"/>
                                        <p:tgtEl>
                                          <p:spTgt spid="17"/>
                                        </p:tgtEl>
                                        <p:attrNameLst>
                                          <p:attrName>ppt_w</p:attrName>
                                        </p:attrNameLst>
                                      </p:cBhvr>
                                      <p:tavLst>
                                        <p:tav tm="0">
                                          <p:val>
                                            <p:fltVal val="0"/>
                                          </p:val>
                                        </p:tav>
                                        <p:tav tm="100000">
                                          <p:val>
                                            <p:strVal val="#ppt_w"/>
                                          </p:val>
                                        </p:tav>
                                      </p:tavLst>
                                    </p:anim>
                                    <p:anim calcmode="lin" valueType="num">
                                      <p:cBhvr>
                                        <p:cTn id="133" dur="500" fill="hold"/>
                                        <p:tgtEl>
                                          <p:spTgt spid="17"/>
                                        </p:tgtEl>
                                        <p:attrNameLst>
                                          <p:attrName>ppt_h</p:attrName>
                                        </p:attrNameLst>
                                      </p:cBhvr>
                                      <p:tavLst>
                                        <p:tav tm="0">
                                          <p:val>
                                            <p:fltVal val="0"/>
                                          </p:val>
                                        </p:tav>
                                        <p:tav tm="100000">
                                          <p:val>
                                            <p:strVal val="#ppt_h"/>
                                          </p:val>
                                        </p:tav>
                                      </p:tavLst>
                                    </p:anim>
                                    <p:animEffect transition="in" filter="fade">
                                      <p:cBhvr>
                                        <p:cTn id="134" dur="500"/>
                                        <p:tgtEl>
                                          <p:spTgt spid="17"/>
                                        </p:tgtEl>
                                      </p:cBhvr>
                                    </p:animEffect>
                                  </p:childTnLst>
                                </p:cTn>
                              </p:par>
                              <p:par>
                                <p:cTn id="135" presetID="53" presetClass="entr" presetSubtype="16" fill="hold" grpId="6" nodeType="withEffect">
                                  <p:stCondLst>
                                    <p:cond delay="4200"/>
                                  </p:stCondLst>
                                  <p:childTnLst>
                                    <p:set>
                                      <p:cBhvr>
                                        <p:cTn id="136" dur="1" fill="hold">
                                          <p:stCondLst>
                                            <p:cond delay="0"/>
                                          </p:stCondLst>
                                        </p:cTn>
                                        <p:tgtEl>
                                          <p:spTgt spid="18"/>
                                        </p:tgtEl>
                                        <p:attrNameLst>
                                          <p:attrName>style.visibility</p:attrName>
                                        </p:attrNameLst>
                                      </p:cBhvr>
                                      <p:to>
                                        <p:strVal val="visible"/>
                                      </p:to>
                                    </p:set>
                                    <p:anim calcmode="lin" valueType="num">
                                      <p:cBhvr>
                                        <p:cTn id="137" dur="500" fill="hold"/>
                                        <p:tgtEl>
                                          <p:spTgt spid="18"/>
                                        </p:tgtEl>
                                        <p:attrNameLst>
                                          <p:attrName>ppt_w</p:attrName>
                                        </p:attrNameLst>
                                      </p:cBhvr>
                                      <p:tavLst>
                                        <p:tav tm="0">
                                          <p:val>
                                            <p:fltVal val="0"/>
                                          </p:val>
                                        </p:tav>
                                        <p:tav tm="100000">
                                          <p:val>
                                            <p:strVal val="#ppt_w"/>
                                          </p:val>
                                        </p:tav>
                                      </p:tavLst>
                                    </p:anim>
                                    <p:anim calcmode="lin" valueType="num">
                                      <p:cBhvr>
                                        <p:cTn id="138" dur="500" fill="hold"/>
                                        <p:tgtEl>
                                          <p:spTgt spid="18"/>
                                        </p:tgtEl>
                                        <p:attrNameLst>
                                          <p:attrName>ppt_h</p:attrName>
                                        </p:attrNameLst>
                                      </p:cBhvr>
                                      <p:tavLst>
                                        <p:tav tm="0">
                                          <p:val>
                                            <p:fltVal val="0"/>
                                          </p:val>
                                        </p:tav>
                                        <p:tav tm="100000">
                                          <p:val>
                                            <p:strVal val="#ppt_h"/>
                                          </p:val>
                                        </p:tav>
                                      </p:tavLst>
                                    </p:anim>
                                    <p:animEffect transition="in" filter="fade">
                                      <p:cBhvr>
                                        <p:cTn id="139" dur="500"/>
                                        <p:tgtEl>
                                          <p:spTgt spid="18"/>
                                        </p:tgtEl>
                                      </p:cBhvr>
                                    </p:animEffect>
                                  </p:childTnLst>
                                </p:cTn>
                              </p:par>
                              <p:par>
                                <p:cTn id="140" presetID="53" presetClass="entr" presetSubtype="16" fill="hold" grpId="6" nodeType="withEffect">
                                  <p:stCondLst>
                                    <p:cond delay="4400"/>
                                  </p:stCondLst>
                                  <p:childTnLst>
                                    <p:set>
                                      <p:cBhvr>
                                        <p:cTn id="141" dur="1" fill="hold">
                                          <p:stCondLst>
                                            <p:cond delay="0"/>
                                          </p:stCondLst>
                                        </p:cTn>
                                        <p:tgtEl>
                                          <p:spTgt spid="19"/>
                                        </p:tgtEl>
                                        <p:attrNameLst>
                                          <p:attrName>style.visibility</p:attrName>
                                        </p:attrNameLst>
                                      </p:cBhvr>
                                      <p:to>
                                        <p:strVal val="visible"/>
                                      </p:to>
                                    </p:set>
                                    <p:anim calcmode="lin" valueType="num">
                                      <p:cBhvr>
                                        <p:cTn id="142" dur="500" fill="hold"/>
                                        <p:tgtEl>
                                          <p:spTgt spid="19"/>
                                        </p:tgtEl>
                                        <p:attrNameLst>
                                          <p:attrName>ppt_w</p:attrName>
                                        </p:attrNameLst>
                                      </p:cBhvr>
                                      <p:tavLst>
                                        <p:tav tm="0">
                                          <p:val>
                                            <p:fltVal val="0"/>
                                          </p:val>
                                        </p:tav>
                                        <p:tav tm="100000">
                                          <p:val>
                                            <p:strVal val="#ppt_w"/>
                                          </p:val>
                                        </p:tav>
                                      </p:tavLst>
                                    </p:anim>
                                    <p:anim calcmode="lin" valueType="num">
                                      <p:cBhvr>
                                        <p:cTn id="143" dur="500" fill="hold"/>
                                        <p:tgtEl>
                                          <p:spTgt spid="19"/>
                                        </p:tgtEl>
                                        <p:attrNameLst>
                                          <p:attrName>ppt_h</p:attrName>
                                        </p:attrNameLst>
                                      </p:cBhvr>
                                      <p:tavLst>
                                        <p:tav tm="0">
                                          <p:val>
                                            <p:fltVal val="0"/>
                                          </p:val>
                                        </p:tav>
                                        <p:tav tm="100000">
                                          <p:val>
                                            <p:strVal val="#ppt_h"/>
                                          </p:val>
                                        </p:tav>
                                      </p:tavLst>
                                    </p:anim>
                                    <p:animEffect transition="in" filter="fade">
                                      <p:cBhvr>
                                        <p:cTn id="14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6" grpId="1" animBg="1"/>
      <p:bldP spid="16" grpId="2" animBg="1"/>
      <p:bldP spid="16" grpId="3" animBg="1"/>
      <p:bldP spid="16" grpId="4" animBg="1"/>
      <p:bldP spid="16" grpId="5" animBg="1"/>
      <p:bldP spid="16" grpId="6" animBg="1"/>
      <p:bldP spid="17" grpId="0" animBg="1"/>
      <p:bldP spid="17" grpId="1" animBg="1"/>
      <p:bldP spid="17" grpId="2" animBg="1"/>
      <p:bldP spid="17" grpId="3" animBg="1"/>
      <p:bldP spid="17" grpId="4" animBg="1"/>
      <p:bldP spid="17" grpId="5" animBg="1"/>
      <p:bldP spid="17" grpId="6" animBg="1"/>
      <p:bldP spid="18" grpId="0" animBg="1"/>
      <p:bldP spid="18" grpId="1" animBg="1"/>
      <p:bldP spid="18" grpId="2" animBg="1"/>
      <p:bldP spid="18" grpId="3" animBg="1"/>
      <p:bldP spid="18" grpId="4" animBg="1"/>
      <p:bldP spid="18" grpId="5" animBg="1"/>
      <p:bldP spid="18" grpId="6" animBg="1"/>
      <p:bldP spid="19" grpId="0" animBg="1"/>
      <p:bldP spid="19" grpId="1" animBg="1"/>
      <p:bldP spid="19" grpId="2" animBg="1"/>
      <p:bldP spid="19" grpId="3" animBg="1"/>
      <p:bldP spid="19" grpId="4" animBg="1"/>
      <p:bldP spid="19" grpId="5" animBg="1"/>
      <p:bldP spid="19" grpId="6" animBg="1"/>
    </p:bldLst>
  </p:timing>
</p:sld>
</file>

<file path=ppt/theme/theme1.xml><?xml version="1.0" encoding="utf-8"?>
<a:theme xmlns:a="http://schemas.openxmlformats.org/drawingml/2006/main" name="Office Theme">
  <a:themeElements>
    <a:clrScheme name="Easy_Work">
      <a:dk1>
        <a:sysClr val="windowText" lastClr="000000"/>
      </a:dk1>
      <a:lt1>
        <a:sysClr val="window" lastClr="FFFFFF"/>
      </a:lt1>
      <a:dk2>
        <a:srgbClr val="44546A"/>
      </a:dk2>
      <a:lt2>
        <a:srgbClr val="E7E6E6"/>
      </a:lt2>
      <a:accent1>
        <a:srgbClr val="EF3E2A"/>
      </a:accent1>
      <a:accent2>
        <a:srgbClr val="3EC2C7"/>
      </a:accent2>
      <a:accent3>
        <a:srgbClr val="282E48"/>
      </a:accent3>
      <a:accent4>
        <a:srgbClr val="C43273"/>
      </a:accent4>
      <a:accent5>
        <a:srgbClr val="FFFF00"/>
      </a:accent5>
      <a:accent6>
        <a:srgbClr val="E5EFC1"/>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48806</TotalTime>
  <Words>786</Words>
  <Application>Microsoft Office PowerPoint</Application>
  <PresentationFormat>Custom</PresentationFormat>
  <Paragraphs>75</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Century Gothic</vt:lpstr>
      <vt:lpstr>Roboto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Billy Schlotter</dc:creator>
  <cp:lastModifiedBy>Josh</cp:lastModifiedBy>
  <cp:revision>514</cp:revision>
  <dcterms:created xsi:type="dcterms:W3CDTF">2017-03-29T19:21:49Z</dcterms:created>
  <dcterms:modified xsi:type="dcterms:W3CDTF">2020-02-20T15:43:16Z</dcterms:modified>
</cp:coreProperties>
</file>