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5"/>
  </p:notesMasterIdLst>
  <p:sldIdLst>
    <p:sldId id="294" r:id="rId3"/>
    <p:sldId id="289" r:id="rId4"/>
    <p:sldId id="290" r:id="rId5"/>
    <p:sldId id="291" r:id="rId6"/>
    <p:sldId id="292" r:id="rId7"/>
    <p:sldId id="293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5143500" type="screen16x9"/>
  <p:notesSz cx="6858000" cy="9144000"/>
  <p:defaultTextStyle>
    <a:defPPr>
      <a:defRPr lang="en-US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4673"/>
    <a:srgbClr val="67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8" autoAdjust="0"/>
    <p:restoredTop sz="94660"/>
  </p:normalViewPr>
  <p:slideViewPr>
    <p:cSldViewPr>
      <p:cViewPr>
        <p:scale>
          <a:sx n="142" d="100"/>
          <a:sy n="142" d="100"/>
        </p:scale>
        <p:origin x="1182" y="3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27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1138B-2377-491E-9E58-FECDF0D0D976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10EEC-3170-446D-8292-F17AAE4AC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3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86250"/>
            <a:ext cx="6096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936199"/>
            <a:ext cx="8458200" cy="50786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98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-1485900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/>
              <a:t>Click to edit Master title style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3981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98815D-56B5-47F3-A43C-7618E33E25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5519" y="2625762"/>
            <a:ext cx="2652963" cy="20574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A66DD4-A085-4E43-8381-1097E23C6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220130" cy="5147534"/>
          </a:xfrm>
          <a:custGeom>
            <a:avLst/>
            <a:gdLst>
              <a:gd name="connsiteX0" fmla="*/ 0 w 3581400"/>
              <a:gd name="connsiteY0" fmla="*/ 3429000 h 6858000"/>
              <a:gd name="connsiteX1" fmla="*/ 1790700 w 3581400"/>
              <a:gd name="connsiteY1" fmla="*/ 0 h 6858000"/>
              <a:gd name="connsiteX2" fmla="*/ 3581400 w 3581400"/>
              <a:gd name="connsiteY2" fmla="*/ 3429000 h 6858000"/>
              <a:gd name="connsiteX3" fmla="*/ 1790700 w 3581400"/>
              <a:gd name="connsiteY3" fmla="*/ 6858000 h 6858000"/>
              <a:gd name="connsiteX4" fmla="*/ 0 w 3581400"/>
              <a:gd name="connsiteY4" fmla="*/ 3429000 h 6858000"/>
              <a:gd name="connsiteX0" fmla="*/ 0 w 1790700"/>
              <a:gd name="connsiteY0" fmla="*/ 6858000 h 6858000"/>
              <a:gd name="connsiteX1" fmla="*/ 0 w 1790700"/>
              <a:gd name="connsiteY1" fmla="*/ 0 h 6858000"/>
              <a:gd name="connsiteX2" fmla="*/ 1790700 w 1790700"/>
              <a:gd name="connsiteY2" fmla="*/ 3429000 h 6858000"/>
              <a:gd name="connsiteX3" fmla="*/ 0 w 1790700"/>
              <a:gd name="connsiteY3" fmla="*/ 6858000 h 6858000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790700 w 1790700"/>
              <a:gd name="connsiteY2" fmla="*/ 3429000 h 6863379"/>
              <a:gd name="connsiteX3" fmla="*/ 1361291 w 1790700"/>
              <a:gd name="connsiteY3" fmla="*/ 6863379 h 6863379"/>
              <a:gd name="connsiteX4" fmla="*/ 0 w 1790700"/>
              <a:gd name="connsiteY4" fmla="*/ 6858000 h 6863379"/>
              <a:gd name="connsiteX0" fmla="*/ 0 w 1790700"/>
              <a:gd name="connsiteY0" fmla="*/ 6973580 h 6978959"/>
              <a:gd name="connsiteX1" fmla="*/ 0 w 1790700"/>
              <a:gd name="connsiteY1" fmla="*/ 115580 h 6978959"/>
              <a:gd name="connsiteX2" fmla="*/ 1544171 w 1790700"/>
              <a:gd name="connsiteY2" fmla="*/ 137095 h 6978959"/>
              <a:gd name="connsiteX3" fmla="*/ 1790700 w 1790700"/>
              <a:gd name="connsiteY3" fmla="*/ 3544580 h 6978959"/>
              <a:gd name="connsiteX4" fmla="*/ 1361291 w 1790700"/>
              <a:gd name="connsiteY4" fmla="*/ 6978959 h 6978959"/>
              <a:gd name="connsiteX5" fmla="*/ 0 w 1790700"/>
              <a:gd name="connsiteY5" fmla="*/ 6973580 h 6978959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544171 w 1790700"/>
              <a:gd name="connsiteY2" fmla="*/ 21515 h 6863379"/>
              <a:gd name="connsiteX3" fmla="*/ 1790700 w 1790700"/>
              <a:gd name="connsiteY3" fmla="*/ 3429000 h 6863379"/>
              <a:gd name="connsiteX4" fmla="*/ 1361291 w 1790700"/>
              <a:gd name="connsiteY4" fmla="*/ 6863379 h 6863379"/>
              <a:gd name="connsiteX5" fmla="*/ 0 w 1790700"/>
              <a:gd name="connsiteY5" fmla="*/ 6858000 h 6863379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942204"/>
              <a:gd name="connsiteY0" fmla="*/ 6879516 h 6884895"/>
              <a:gd name="connsiteX1" fmla="*/ 0 w 1942204"/>
              <a:gd name="connsiteY1" fmla="*/ 21516 h 6884895"/>
              <a:gd name="connsiteX2" fmla="*/ 1942204 w 1942204"/>
              <a:gd name="connsiteY2" fmla="*/ 0 h 6884895"/>
              <a:gd name="connsiteX3" fmla="*/ 1790700 w 1942204"/>
              <a:gd name="connsiteY3" fmla="*/ 3450516 h 6884895"/>
              <a:gd name="connsiteX4" fmla="*/ 1361291 w 1942204"/>
              <a:gd name="connsiteY4" fmla="*/ 6884895 h 6884895"/>
              <a:gd name="connsiteX5" fmla="*/ 0 w 1942204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361291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909930 w 3447377"/>
              <a:gd name="connsiteY4" fmla="*/ 6884895 h 6884895"/>
              <a:gd name="connsiteX5" fmla="*/ 0 w 3447377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909930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931471"/>
              <a:gd name="connsiteY0" fmla="*/ 6879516 h 6884895"/>
              <a:gd name="connsiteX1" fmla="*/ 0 w 3931471"/>
              <a:gd name="connsiteY1" fmla="*/ 21516 h 6884895"/>
              <a:gd name="connsiteX2" fmla="*/ 1942204 w 3931471"/>
              <a:gd name="connsiteY2" fmla="*/ 0 h 6884895"/>
              <a:gd name="connsiteX3" fmla="*/ 3931471 w 3931471"/>
              <a:gd name="connsiteY3" fmla="*/ 3418243 h 6884895"/>
              <a:gd name="connsiteX4" fmla="*/ 1823868 w 3931471"/>
              <a:gd name="connsiteY4" fmla="*/ 6884895 h 6884895"/>
              <a:gd name="connsiteX5" fmla="*/ 0 w 3931471"/>
              <a:gd name="connsiteY5" fmla="*/ 6879516 h 6884895"/>
              <a:gd name="connsiteX0" fmla="*/ 0 w 3931471"/>
              <a:gd name="connsiteY0" fmla="*/ 6858000 h 6863379"/>
              <a:gd name="connsiteX1" fmla="*/ 0 w 3931471"/>
              <a:gd name="connsiteY1" fmla="*/ 0 h 6863379"/>
              <a:gd name="connsiteX2" fmla="*/ 1942204 w 3931471"/>
              <a:gd name="connsiteY2" fmla="*/ 0 h 6863379"/>
              <a:gd name="connsiteX3" fmla="*/ 3931471 w 3931471"/>
              <a:gd name="connsiteY3" fmla="*/ 3396727 h 6863379"/>
              <a:gd name="connsiteX4" fmla="*/ 1823868 w 3931471"/>
              <a:gd name="connsiteY4" fmla="*/ 6863379 h 6863379"/>
              <a:gd name="connsiteX5" fmla="*/ 0 w 3931471"/>
              <a:gd name="connsiteY5" fmla="*/ 6858000 h 6863379"/>
              <a:gd name="connsiteX0" fmla="*/ 0 w 4060563"/>
              <a:gd name="connsiteY0" fmla="*/ 6858000 h 6863379"/>
              <a:gd name="connsiteX1" fmla="*/ 0 w 4060563"/>
              <a:gd name="connsiteY1" fmla="*/ 0 h 6863379"/>
              <a:gd name="connsiteX2" fmla="*/ 1942204 w 4060563"/>
              <a:gd name="connsiteY2" fmla="*/ 0 h 6863379"/>
              <a:gd name="connsiteX3" fmla="*/ 4060563 w 4060563"/>
              <a:gd name="connsiteY3" fmla="*/ 3375212 h 6863379"/>
              <a:gd name="connsiteX4" fmla="*/ 1823868 w 4060563"/>
              <a:gd name="connsiteY4" fmla="*/ 6863379 h 6863379"/>
              <a:gd name="connsiteX5" fmla="*/ 0 w 4060563"/>
              <a:gd name="connsiteY5" fmla="*/ 6858000 h 6863379"/>
              <a:gd name="connsiteX0" fmla="*/ 0 w 4200412"/>
              <a:gd name="connsiteY0" fmla="*/ 6858000 h 6863379"/>
              <a:gd name="connsiteX1" fmla="*/ 0 w 4200412"/>
              <a:gd name="connsiteY1" fmla="*/ 0 h 6863379"/>
              <a:gd name="connsiteX2" fmla="*/ 1942204 w 4200412"/>
              <a:gd name="connsiteY2" fmla="*/ 0 h 6863379"/>
              <a:gd name="connsiteX3" fmla="*/ 4200412 w 4200412"/>
              <a:gd name="connsiteY3" fmla="*/ 3278393 h 6863379"/>
              <a:gd name="connsiteX4" fmla="*/ 1823868 w 4200412"/>
              <a:gd name="connsiteY4" fmla="*/ 6863379 h 6863379"/>
              <a:gd name="connsiteX5" fmla="*/ 0 w 4200412"/>
              <a:gd name="connsiteY5" fmla="*/ 6858000 h 6863379"/>
              <a:gd name="connsiteX0" fmla="*/ 0 w 4275715"/>
              <a:gd name="connsiteY0" fmla="*/ 6858000 h 6863379"/>
              <a:gd name="connsiteX1" fmla="*/ 0 w 4275715"/>
              <a:gd name="connsiteY1" fmla="*/ 0 h 6863379"/>
              <a:gd name="connsiteX2" fmla="*/ 1942204 w 4275715"/>
              <a:gd name="connsiteY2" fmla="*/ 0 h 6863379"/>
              <a:gd name="connsiteX3" fmla="*/ 4275715 w 4275715"/>
              <a:gd name="connsiteY3" fmla="*/ 3246120 h 6863379"/>
              <a:gd name="connsiteX4" fmla="*/ 1823868 w 4275715"/>
              <a:gd name="connsiteY4" fmla="*/ 6863379 h 6863379"/>
              <a:gd name="connsiteX5" fmla="*/ 0 w 427571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56141 w 4286472"/>
              <a:gd name="connsiteY4" fmla="*/ 6863379 h 6863379"/>
              <a:gd name="connsiteX5" fmla="*/ 0 w 4286472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56141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506" h="6863379">
                <a:moveTo>
                  <a:pt x="0" y="6858000"/>
                </a:moveTo>
                <a:lnTo>
                  <a:pt x="0" y="0"/>
                </a:lnTo>
                <a:lnTo>
                  <a:pt x="1995992" y="0"/>
                </a:lnTo>
                <a:lnTo>
                  <a:pt x="4293506" y="3306943"/>
                </a:lnTo>
                <a:cubicBezTo>
                  <a:pt x="3483396" y="4444564"/>
                  <a:pt x="2566123" y="5768789"/>
                  <a:pt x="1820972" y="6863379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C1A66BC8-C6FB-4A77-B059-0657C96782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503" y="0"/>
            <a:ext cx="3220497" cy="5143500"/>
          </a:xfrm>
          <a:custGeom>
            <a:avLst/>
            <a:gdLst>
              <a:gd name="connsiteX0" fmla="*/ 0 w 1981200"/>
              <a:gd name="connsiteY0" fmla="*/ 0 h 6858000"/>
              <a:gd name="connsiteX1" fmla="*/ 1981200 w 1981200"/>
              <a:gd name="connsiteY1" fmla="*/ 0 h 6858000"/>
              <a:gd name="connsiteX2" fmla="*/ 1981200 w 1981200"/>
              <a:gd name="connsiteY2" fmla="*/ 6858000 h 6858000"/>
              <a:gd name="connsiteX3" fmla="*/ 0 w 1981200"/>
              <a:gd name="connsiteY3" fmla="*/ 6858000 h 6858000"/>
              <a:gd name="connsiteX4" fmla="*/ 0 w 1981200"/>
              <a:gd name="connsiteY4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23328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23328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53472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996" h="6858000">
                <a:moveTo>
                  <a:pt x="2312796" y="0"/>
                </a:moveTo>
                <a:lnTo>
                  <a:pt x="4293996" y="0"/>
                </a:lnTo>
                <a:lnTo>
                  <a:pt x="4293996" y="6858000"/>
                </a:lnTo>
                <a:lnTo>
                  <a:pt x="2483617" y="6858000"/>
                </a:lnTo>
                <a:cubicBezTo>
                  <a:pt x="1498318" y="5429459"/>
                  <a:pt x="854669" y="4493290"/>
                  <a:pt x="0" y="3315956"/>
                </a:cubicBezTo>
                <a:lnTo>
                  <a:pt x="231279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485900"/>
            <a:ext cx="8229600" cy="85725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1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_2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A66DD4-A085-4E43-8381-1097E23C6A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3220130" cy="5147534"/>
          </a:xfrm>
          <a:custGeom>
            <a:avLst/>
            <a:gdLst>
              <a:gd name="connsiteX0" fmla="*/ 0 w 3581400"/>
              <a:gd name="connsiteY0" fmla="*/ 3429000 h 6858000"/>
              <a:gd name="connsiteX1" fmla="*/ 1790700 w 3581400"/>
              <a:gd name="connsiteY1" fmla="*/ 0 h 6858000"/>
              <a:gd name="connsiteX2" fmla="*/ 3581400 w 3581400"/>
              <a:gd name="connsiteY2" fmla="*/ 3429000 h 6858000"/>
              <a:gd name="connsiteX3" fmla="*/ 1790700 w 3581400"/>
              <a:gd name="connsiteY3" fmla="*/ 6858000 h 6858000"/>
              <a:gd name="connsiteX4" fmla="*/ 0 w 3581400"/>
              <a:gd name="connsiteY4" fmla="*/ 3429000 h 6858000"/>
              <a:gd name="connsiteX0" fmla="*/ 0 w 1790700"/>
              <a:gd name="connsiteY0" fmla="*/ 6858000 h 6858000"/>
              <a:gd name="connsiteX1" fmla="*/ 0 w 1790700"/>
              <a:gd name="connsiteY1" fmla="*/ 0 h 6858000"/>
              <a:gd name="connsiteX2" fmla="*/ 1790700 w 1790700"/>
              <a:gd name="connsiteY2" fmla="*/ 3429000 h 6858000"/>
              <a:gd name="connsiteX3" fmla="*/ 0 w 1790700"/>
              <a:gd name="connsiteY3" fmla="*/ 6858000 h 6858000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790700 w 1790700"/>
              <a:gd name="connsiteY2" fmla="*/ 3429000 h 6863379"/>
              <a:gd name="connsiteX3" fmla="*/ 1361291 w 1790700"/>
              <a:gd name="connsiteY3" fmla="*/ 6863379 h 6863379"/>
              <a:gd name="connsiteX4" fmla="*/ 0 w 1790700"/>
              <a:gd name="connsiteY4" fmla="*/ 6858000 h 6863379"/>
              <a:gd name="connsiteX0" fmla="*/ 0 w 1790700"/>
              <a:gd name="connsiteY0" fmla="*/ 6973580 h 6978959"/>
              <a:gd name="connsiteX1" fmla="*/ 0 w 1790700"/>
              <a:gd name="connsiteY1" fmla="*/ 115580 h 6978959"/>
              <a:gd name="connsiteX2" fmla="*/ 1544171 w 1790700"/>
              <a:gd name="connsiteY2" fmla="*/ 137095 h 6978959"/>
              <a:gd name="connsiteX3" fmla="*/ 1790700 w 1790700"/>
              <a:gd name="connsiteY3" fmla="*/ 3544580 h 6978959"/>
              <a:gd name="connsiteX4" fmla="*/ 1361291 w 1790700"/>
              <a:gd name="connsiteY4" fmla="*/ 6978959 h 6978959"/>
              <a:gd name="connsiteX5" fmla="*/ 0 w 1790700"/>
              <a:gd name="connsiteY5" fmla="*/ 6973580 h 6978959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544171 w 1790700"/>
              <a:gd name="connsiteY2" fmla="*/ 21515 h 6863379"/>
              <a:gd name="connsiteX3" fmla="*/ 1790700 w 1790700"/>
              <a:gd name="connsiteY3" fmla="*/ 3429000 h 6863379"/>
              <a:gd name="connsiteX4" fmla="*/ 1361291 w 1790700"/>
              <a:gd name="connsiteY4" fmla="*/ 6863379 h 6863379"/>
              <a:gd name="connsiteX5" fmla="*/ 0 w 1790700"/>
              <a:gd name="connsiteY5" fmla="*/ 6858000 h 6863379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942204"/>
              <a:gd name="connsiteY0" fmla="*/ 6879516 h 6884895"/>
              <a:gd name="connsiteX1" fmla="*/ 0 w 1942204"/>
              <a:gd name="connsiteY1" fmla="*/ 21516 h 6884895"/>
              <a:gd name="connsiteX2" fmla="*/ 1942204 w 1942204"/>
              <a:gd name="connsiteY2" fmla="*/ 0 h 6884895"/>
              <a:gd name="connsiteX3" fmla="*/ 1790700 w 1942204"/>
              <a:gd name="connsiteY3" fmla="*/ 3450516 h 6884895"/>
              <a:gd name="connsiteX4" fmla="*/ 1361291 w 1942204"/>
              <a:gd name="connsiteY4" fmla="*/ 6884895 h 6884895"/>
              <a:gd name="connsiteX5" fmla="*/ 0 w 1942204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361291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909930 w 3447377"/>
              <a:gd name="connsiteY4" fmla="*/ 6884895 h 6884895"/>
              <a:gd name="connsiteX5" fmla="*/ 0 w 3447377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909930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931471"/>
              <a:gd name="connsiteY0" fmla="*/ 6879516 h 6884895"/>
              <a:gd name="connsiteX1" fmla="*/ 0 w 3931471"/>
              <a:gd name="connsiteY1" fmla="*/ 21516 h 6884895"/>
              <a:gd name="connsiteX2" fmla="*/ 1942204 w 3931471"/>
              <a:gd name="connsiteY2" fmla="*/ 0 h 6884895"/>
              <a:gd name="connsiteX3" fmla="*/ 3931471 w 3931471"/>
              <a:gd name="connsiteY3" fmla="*/ 3418243 h 6884895"/>
              <a:gd name="connsiteX4" fmla="*/ 1823868 w 3931471"/>
              <a:gd name="connsiteY4" fmla="*/ 6884895 h 6884895"/>
              <a:gd name="connsiteX5" fmla="*/ 0 w 3931471"/>
              <a:gd name="connsiteY5" fmla="*/ 6879516 h 6884895"/>
              <a:gd name="connsiteX0" fmla="*/ 0 w 3931471"/>
              <a:gd name="connsiteY0" fmla="*/ 6858000 h 6863379"/>
              <a:gd name="connsiteX1" fmla="*/ 0 w 3931471"/>
              <a:gd name="connsiteY1" fmla="*/ 0 h 6863379"/>
              <a:gd name="connsiteX2" fmla="*/ 1942204 w 3931471"/>
              <a:gd name="connsiteY2" fmla="*/ 0 h 6863379"/>
              <a:gd name="connsiteX3" fmla="*/ 3931471 w 3931471"/>
              <a:gd name="connsiteY3" fmla="*/ 3396727 h 6863379"/>
              <a:gd name="connsiteX4" fmla="*/ 1823868 w 3931471"/>
              <a:gd name="connsiteY4" fmla="*/ 6863379 h 6863379"/>
              <a:gd name="connsiteX5" fmla="*/ 0 w 3931471"/>
              <a:gd name="connsiteY5" fmla="*/ 6858000 h 6863379"/>
              <a:gd name="connsiteX0" fmla="*/ 0 w 4060563"/>
              <a:gd name="connsiteY0" fmla="*/ 6858000 h 6863379"/>
              <a:gd name="connsiteX1" fmla="*/ 0 w 4060563"/>
              <a:gd name="connsiteY1" fmla="*/ 0 h 6863379"/>
              <a:gd name="connsiteX2" fmla="*/ 1942204 w 4060563"/>
              <a:gd name="connsiteY2" fmla="*/ 0 h 6863379"/>
              <a:gd name="connsiteX3" fmla="*/ 4060563 w 4060563"/>
              <a:gd name="connsiteY3" fmla="*/ 3375212 h 6863379"/>
              <a:gd name="connsiteX4" fmla="*/ 1823868 w 4060563"/>
              <a:gd name="connsiteY4" fmla="*/ 6863379 h 6863379"/>
              <a:gd name="connsiteX5" fmla="*/ 0 w 4060563"/>
              <a:gd name="connsiteY5" fmla="*/ 6858000 h 6863379"/>
              <a:gd name="connsiteX0" fmla="*/ 0 w 4200412"/>
              <a:gd name="connsiteY0" fmla="*/ 6858000 h 6863379"/>
              <a:gd name="connsiteX1" fmla="*/ 0 w 4200412"/>
              <a:gd name="connsiteY1" fmla="*/ 0 h 6863379"/>
              <a:gd name="connsiteX2" fmla="*/ 1942204 w 4200412"/>
              <a:gd name="connsiteY2" fmla="*/ 0 h 6863379"/>
              <a:gd name="connsiteX3" fmla="*/ 4200412 w 4200412"/>
              <a:gd name="connsiteY3" fmla="*/ 3278393 h 6863379"/>
              <a:gd name="connsiteX4" fmla="*/ 1823868 w 4200412"/>
              <a:gd name="connsiteY4" fmla="*/ 6863379 h 6863379"/>
              <a:gd name="connsiteX5" fmla="*/ 0 w 4200412"/>
              <a:gd name="connsiteY5" fmla="*/ 6858000 h 6863379"/>
              <a:gd name="connsiteX0" fmla="*/ 0 w 4275715"/>
              <a:gd name="connsiteY0" fmla="*/ 6858000 h 6863379"/>
              <a:gd name="connsiteX1" fmla="*/ 0 w 4275715"/>
              <a:gd name="connsiteY1" fmla="*/ 0 h 6863379"/>
              <a:gd name="connsiteX2" fmla="*/ 1942204 w 4275715"/>
              <a:gd name="connsiteY2" fmla="*/ 0 h 6863379"/>
              <a:gd name="connsiteX3" fmla="*/ 4275715 w 4275715"/>
              <a:gd name="connsiteY3" fmla="*/ 3246120 h 6863379"/>
              <a:gd name="connsiteX4" fmla="*/ 1823868 w 4275715"/>
              <a:gd name="connsiteY4" fmla="*/ 6863379 h 6863379"/>
              <a:gd name="connsiteX5" fmla="*/ 0 w 427571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56141 w 4286472"/>
              <a:gd name="connsiteY4" fmla="*/ 6863379 h 6863379"/>
              <a:gd name="connsiteX5" fmla="*/ 0 w 4286472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56141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506" h="6863379">
                <a:moveTo>
                  <a:pt x="0" y="6858000"/>
                </a:moveTo>
                <a:lnTo>
                  <a:pt x="0" y="0"/>
                </a:lnTo>
                <a:lnTo>
                  <a:pt x="1995992" y="0"/>
                </a:lnTo>
                <a:lnTo>
                  <a:pt x="4293506" y="3306943"/>
                </a:lnTo>
                <a:cubicBezTo>
                  <a:pt x="3483396" y="4444564"/>
                  <a:pt x="2566123" y="5768789"/>
                  <a:pt x="1820972" y="6863379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C1A66BC8-C6FB-4A77-B059-0657C96782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503" y="0"/>
            <a:ext cx="3220497" cy="5143500"/>
          </a:xfrm>
          <a:custGeom>
            <a:avLst/>
            <a:gdLst>
              <a:gd name="connsiteX0" fmla="*/ 0 w 1981200"/>
              <a:gd name="connsiteY0" fmla="*/ 0 h 6858000"/>
              <a:gd name="connsiteX1" fmla="*/ 1981200 w 1981200"/>
              <a:gd name="connsiteY1" fmla="*/ 0 h 6858000"/>
              <a:gd name="connsiteX2" fmla="*/ 1981200 w 1981200"/>
              <a:gd name="connsiteY2" fmla="*/ 6858000 h 6858000"/>
              <a:gd name="connsiteX3" fmla="*/ 0 w 1981200"/>
              <a:gd name="connsiteY3" fmla="*/ 6858000 h 6858000"/>
              <a:gd name="connsiteX4" fmla="*/ 0 w 1981200"/>
              <a:gd name="connsiteY4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23328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23328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53472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996" h="6858000">
                <a:moveTo>
                  <a:pt x="2312796" y="0"/>
                </a:moveTo>
                <a:lnTo>
                  <a:pt x="4293996" y="0"/>
                </a:lnTo>
                <a:lnTo>
                  <a:pt x="4293996" y="6858000"/>
                </a:lnTo>
                <a:lnTo>
                  <a:pt x="2483617" y="6858000"/>
                </a:lnTo>
                <a:cubicBezTo>
                  <a:pt x="1498318" y="5429459"/>
                  <a:pt x="854669" y="4493290"/>
                  <a:pt x="0" y="3315956"/>
                </a:cubicBezTo>
                <a:lnTo>
                  <a:pt x="231279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234E3A1-AC3C-43B0-88CE-13EC26FFB7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5519" y="2625762"/>
            <a:ext cx="2652963" cy="20574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1798-EC2E-4E28-AE19-C9989D3AA1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2477" y="374930"/>
            <a:ext cx="2671292" cy="2079381"/>
          </a:xfrm>
          <a:custGeom>
            <a:avLst/>
            <a:gdLst>
              <a:gd name="connsiteX0" fmla="*/ 0 w 2133600"/>
              <a:gd name="connsiteY0" fmla="*/ 0 h 1600200"/>
              <a:gd name="connsiteX1" fmla="*/ 2133600 w 2133600"/>
              <a:gd name="connsiteY1" fmla="*/ 0 h 1600200"/>
              <a:gd name="connsiteX2" fmla="*/ 2133600 w 2133600"/>
              <a:gd name="connsiteY2" fmla="*/ 1600200 h 1600200"/>
              <a:gd name="connsiteX3" fmla="*/ 0 w 2133600"/>
              <a:gd name="connsiteY3" fmla="*/ 1600200 h 1600200"/>
              <a:gd name="connsiteX4" fmla="*/ 0 w 2133600"/>
              <a:gd name="connsiteY4" fmla="*/ 0 h 1600200"/>
              <a:gd name="connsiteX0" fmla="*/ 0 w 2133600"/>
              <a:gd name="connsiteY0" fmla="*/ 0 h 1600200"/>
              <a:gd name="connsiteX1" fmla="*/ 2133600 w 2133600"/>
              <a:gd name="connsiteY1" fmla="*/ 0 h 1600200"/>
              <a:gd name="connsiteX2" fmla="*/ 0 w 2133600"/>
              <a:gd name="connsiteY2" fmla="*/ 1600200 h 1600200"/>
              <a:gd name="connsiteX3" fmla="*/ 0 w 2133600"/>
              <a:gd name="connsiteY3" fmla="*/ 0 h 1600200"/>
              <a:gd name="connsiteX0" fmla="*/ 0 w 2133600"/>
              <a:gd name="connsiteY0" fmla="*/ 0 h 1640394"/>
              <a:gd name="connsiteX1" fmla="*/ 2133600 w 2133600"/>
              <a:gd name="connsiteY1" fmla="*/ 0 h 1640394"/>
              <a:gd name="connsiteX2" fmla="*/ 1034981 w 2133600"/>
              <a:gd name="connsiteY2" fmla="*/ 1640394 h 1640394"/>
              <a:gd name="connsiteX3" fmla="*/ 0 w 2133600"/>
              <a:gd name="connsiteY3" fmla="*/ 0 h 1640394"/>
              <a:gd name="connsiteX0" fmla="*/ 0 w 2133600"/>
              <a:gd name="connsiteY0" fmla="*/ 0 h 1715122"/>
              <a:gd name="connsiteX1" fmla="*/ 2133600 w 2133600"/>
              <a:gd name="connsiteY1" fmla="*/ 0 h 1715122"/>
              <a:gd name="connsiteX2" fmla="*/ 1047436 w 2133600"/>
              <a:gd name="connsiteY2" fmla="*/ 1715122 h 1715122"/>
              <a:gd name="connsiteX3" fmla="*/ 0 w 2133600"/>
              <a:gd name="connsiteY3" fmla="*/ 0 h 1715122"/>
              <a:gd name="connsiteX0" fmla="*/ 0 w 2164127"/>
              <a:gd name="connsiteY0" fmla="*/ 0 h 1715122"/>
              <a:gd name="connsiteX1" fmla="*/ 2164127 w 2164127"/>
              <a:gd name="connsiteY1" fmla="*/ 0 h 1715122"/>
              <a:gd name="connsiteX2" fmla="*/ 1077963 w 2164127"/>
              <a:gd name="connsiteY2" fmla="*/ 1715122 h 1715122"/>
              <a:gd name="connsiteX3" fmla="*/ 0 w 2164127"/>
              <a:gd name="connsiteY3" fmla="*/ 0 h 1715122"/>
              <a:gd name="connsiteX0" fmla="*/ 0 w 2164127"/>
              <a:gd name="connsiteY0" fmla="*/ 0 h 1684595"/>
              <a:gd name="connsiteX1" fmla="*/ 2164127 w 2164127"/>
              <a:gd name="connsiteY1" fmla="*/ 0 h 1684595"/>
              <a:gd name="connsiteX2" fmla="*/ 1077963 w 2164127"/>
              <a:gd name="connsiteY2" fmla="*/ 1684595 h 1684595"/>
              <a:gd name="connsiteX3" fmla="*/ 0 w 2164127"/>
              <a:gd name="connsiteY3" fmla="*/ 0 h 168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127" h="1684595">
                <a:moveTo>
                  <a:pt x="0" y="0"/>
                </a:moveTo>
                <a:lnTo>
                  <a:pt x="2164127" y="0"/>
                </a:lnTo>
                <a:lnTo>
                  <a:pt x="1077963" y="16845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485900"/>
            <a:ext cx="8229600" cy="85725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8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7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7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7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37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s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0498815D-56B5-47F3-A43C-7618E33E2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950" y="2115835"/>
            <a:ext cx="1763303" cy="1367459"/>
          </a:xfrm>
          <a:prstGeom prst="triangl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498815D-56B5-47F3-A43C-7618E33E25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2114551"/>
            <a:ext cx="1763303" cy="1367459"/>
          </a:xfrm>
          <a:prstGeom prst="triangl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98815D-56B5-47F3-A43C-7618E33E25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4897" y="2114551"/>
            <a:ext cx="1763303" cy="13674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485900"/>
            <a:ext cx="8229600" cy="85725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68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1"/>
            <a:ext cx="3276600" cy="234315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4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2"/>
            <a:ext cx="3276600" cy="228600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2"/>
            <a:ext cx="4648200" cy="2286000"/>
          </a:xfrm>
        </p:spPr>
        <p:txBody>
          <a:bodyPr anchor="ctr">
            <a:normAutofit/>
          </a:bodyPr>
          <a:lstStyle>
            <a:lvl1pPr>
              <a:defRPr sz="14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39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5369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742951"/>
            <a:ext cx="632460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76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5369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742951"/>
            <a:ext cx="6324600" cy="3086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30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s - Cli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71451"/>
            <a:ext cx="6858000" cy="5369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87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69000">
              <a:srgbClr val="50575F">
                <a:lumMod val="77000"/>
                <a:lumOff val="23000"/>
              </a:srgbClr>
            </a:gs>
            <a:gs pos="0">
              <a:schemeClr val="accent4"/>
            </a:gs>
            <a:gs pos="100000">
              <a:schemeClr val="accent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8575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4" indent="0">
              <a:buNone/>
              <a:defRPr sz="2000"/>
            </a:lvl7pPr>
            <a:lvl8pPr marL="3199915" indent="0">
              <a:buNone/>
              <a:defRPr sz="2000"/>
            </a:lvl8pPr>
            <a:lvl9pPr marL="3657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082653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00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39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act Us">
    <p:bg>
      <p:bgPr>
        <a:gradFill>
          <a:gsLst>
            <a:gs pos="70000">
              <a:srgbClr val="50575F">
                <a:lumMod val="77000"/>
                <a:lumOff val="23000"/>
              </a:srgbClr>
            </a:gs>
            <a:gs pos="0">
              <a:schemeClr val="accent4"/>
            </a:gs>
            <a:gs pos="10000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6324600" cy="53697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800100"/>
            <a:ext cx="4076700" cy="39747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085850"/>
            <a:ext cx="3276600" cy="2971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96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71E09D-E673-4628-B107-D99B3CC1A5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20130" cy="5147534"/>
          </a:xfrm>
          <a:custGeom>
            <a:avLst/>
            <a:gdLst>
              <a:gd name="connsiteX0" fmla="*/ 0 w 3581400"/>
              <a:gd name="connsiteY0" fmla="*/ 3429000 h 6858000"/>
              <a:gd name="connsiteX1" fmla="*/ 1790700 w 3581400"/>
              <a:gd name="connsiteY1" fmla="*/ 0 h 6858000"/>
              <a:gd name="connsiteX2" fmla="*/ 3581400 w 3581400"/>
              <a:gd name="connsiteY2" fmla="*/ 3429000 h 6858000"/>
              <a:gd name="connsiteX3" fmla="*/ 1790700 w 3581400"/>
              <a:gd name="connsiteY3" fmla="*/ 6858000 h 6858000"/>
              <a:gd name="connsiteX4" fmla="*/ 0 w 3581400"/>
              <a:gd name="connsiteY4" fmla="*/ 3429000 h 6858000"/>
              <a:gd name="connsiteX0" fmla="*/ 0 w 1790700"/>
              <a:gd name="connsiteY0" fmla="*/ 6858000 h 6858000"/>
              <a:gd name="connsiteX1" fmla="*/ 0 w 1790700"/>
              <a:gd name="connsiteY1" fmla="*/ 0 h 6858000"/>
              <a:gd name="connsiteX2" fmla="*/ 1790700 w 1790700"/>
              <a:gd name="connsiteY2" fmla="*/ 3429000 h 6858000"/>
              <a:gd name="connsiteX3" fmla="*/ 0 w 1790700"/>
              <a:gd name="connsiteY3" fmla="*/ 6858000 h 6858000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790700 w 1790700"/>
              <a:gd name="connsiteY2" fmla="*/ 3429000 h 6863379"/>
              <a:gd name="connsiteX3" fmla="*/ 1361291 w 1790700"/>
              <a:gd name="connsiteY3" fmla="*/ 6863379 h 6863379"/>
              <a:gd name="connsiteX4" fmla="*/ 0 w 1790700"/>
              <a:gd name="connsiteY4" fmla="*/ 6858000 h 6863379"/>
              <a:gd name="connsiteX0" fmla="*/ 0 w 1790700"/>
              <a:gd name="connsiteY0" fmla="*/ 6973580 h 6978959"/>
              <a:gd name="connsiteX1" fmla="*/ 0 w 1790700"/>
              <a:gd name="connsiteY1" fmla="*/ 115580 h 6978959"/>
              <a:gd name="connsiteX2" fmla="*/ 1544171 w 1790700"/>
              <a:gd name="connsiteY2" fmla="*/ 137095 h 6978959"/>
              <a:gd name="connsiteX3" fmla="*/ 1790700 w 1790700"/>
              <a:gd name="connsiteY3" fmla="*/ 3544580 h 6978959"/>
              <a:gd name="connsiteX4" fmla="*/ 1361291 w 1790700"/>
              <a:gd name="connsiteY4" fmla="*/ 6978959 h 6978959"/>
              <a:gd name="connsiteX5" fmla="*/ 0 w 1790700"/>
              <a:gd name="connsiteY5" fmla="*/ 6973580 h 6978959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544171 w 1790700"/>
              <a:gd name="connsiteY2" fmla="*/ 21515 h 6863379"/>
              <a:gd name="connsiteX3" fmla="*/ 1790700 w 1790700"/>
              <a:gd name="connsiteY3" fmla="*/ 3429000 h 6863379"/>
              <a:gd name="connsiteX4" fmla="*/ 1361291 w 1790700"/>
              <a:gd name="connsiteY4" fmla="*/ 6863379 h 6863379"/>
              <a:gd name="connsiteX5" fmla="*/ 0 w 1790700"/>
              <a:gd name="connsiteY5" fmla="*/ 6858000 h 6863379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942204"/>
              <a:gd name="connsiteY0" fmla="*/ 6879516 h 6884895"/>
              <a:gd name="connsiteX1" fmla="*/ 0 w 1942204"/>
              <a:gd name="connsiteY1" fmla="*/ 21516 h 6884895"/>
              <a:gd name="connsiteX2" fmla="*/ 1942204 w 1942204"/>
              <a:gd name="connsiteY2" fmla="*/ 0 h 6884895"/>
              <a:gd name="connsiteX3" fmla="*/ 1790700 w 1942204"/>
              <a:gd name="connsiteY3" fmla="*/ 3450516 h 6884895"/>
              <a:gd name="connsiteX4" fmla="*/ 1361291 w 1942204"/>
              <a:gd name="connsiteY4" fmla="*/ 6884895 h 6884895"/>
              <a:gd name="connsiteX5" fmla="*/ 0 w 1942204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361291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909930 w 3447377"/>
              <a:gd name="connsiteY4" fmla="*/ 6884895 h 6884895"/>
              <a:gd name="connsiteX5" fmla="*/ 0 w 3447377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909930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931471"/>
              <a:gd name="connsiteY0" fmla="*/ 6879516 h 6884895"/>
              <a:gd name="connsiteX1" fmla="*/ 0 w 3931471"/>
              <a:gd name="connsiteY1" fmla="*/ 21516 h 6884895"/>
              <a:gd name="connsiteX2" fmla="*/ 1942204 w 3931471"/>
              <a:gd name="connsiteY2" fmla="*/ 0 h 6884895"/>
              <a:gd name="connsiteX3" fmla="*/ 3931471 w 3931471"/>
              <a:gd name="connsiteY3" fmla="*/ 3418243 h 6884895"/>
              <a:gd name="connsiteX4" fmla="*/ 1823868 w 3931471"/>
              <a:gd name="connsiteY4" fmla="*/ 6884895 h 6884895"/>
              <a:gd name="connsiteX5" fmla="*/ 0 w 3931471"/>
              <a:gd name="connsiteY5" fmla="*/ 6879516 h 6884895"/>
              <a:gd name="connsiteX0" fmla="*/ 0 w 3931471"/>
              <a:gd name="connsiteY0" fmla="*/ 6858000 h 6863379"/>
              <a:gd name="connsiteX1" fmla="*/ 0 w 3931471"/>
              <a:gd name="connsiteY1" fmla="*/ 0 h 6863379"/>
              <a:gd name="connsiteX2" fmla="*/ 1942204 w 3931471"/>
              <a:gd name="connsiteY2" fmla="*/ 0 h 6863379"/>
              <a:gd name="connsiteX3" fmla="*/ 3931471 w 3931471"/>
              <a:gd name="connsiteY3" fmla="*/ 3396727 h 6863379"/>
              <a:gd name="connsiteX4" fmla="*/ 1823868 w 3931471"/>
              <a:gd name="connsiteY4" fmla="*/ 6863379 h 6863379"/>
              <a:gd name="connsiteX5" fmla="*/ 0 w 3931471"/>
              <a:gd name="connsiteY5" fmla="*/ 6858000 h 6863379"/>
              <a:gd name="connsiteX0" fmla="*/ 0 w 4060563"/>
              <a:gd name="connsiteY0" fmla="*/ 6858000 h 6863379"/>
              <a:gd name="connsiteX1" fmla="*/ 0 w 4060563"/>
              <a:gd name="connsiteY1" fmla="*/ 0 h 6863379"/>
              <a:gd name="connsiteX2" fmla="*/ 1942204 w 4060563"/>
              <a:gd name="connsiteY2" fmla="*/ 0 h 6863379"/>
              <a:gd name="connsiteX3" fmla="*/ 4060563 w 4060563"/>
              <a:gd name="connsiteY3" fmla="*/ 3375212 h 6863379"/>
              <a:gd name="connsiteX4" fmla="*/ 1823868 w 4060563"/>
              <a:gd name="connsiteY4" fmla="*/ 6863379 h 6863379"/>
              <a:gd name="connsiteX5" fmla="*/ 0 w 4060563"/>
              <a:gd name="connsiteY5" fmla="*/ 6858000 h 6863379"/>
              <a:gd name="connsiteX0" fmla="*/ 0 w 4200412"/>
              <a:gd name="connsiteY0" fmla="*/ 6858000 h 6863379"/>
              <a:gd name="connsiteX1" fmla="*/ 0 w 4200412"/>
              <a:gd name="connsiteY1" fmla="*/ 0 h 6863379"/>
              <a:gd name="connsiteX2" fmla="*/ 1942204 w 4200412"/>
              <a:gd name="connsiteY2" fmla="*/ 0 h 6863379"/>
              <a:gd name="connsiteX3" fmla="*/ 4200412 w 4200412"/>
              <a:gd name="connsiteY3" fmla="*/ 3278393 h 6863379"/>
              <a:gd name="connsiteX4" fmla="*/ 1823868 w 4200412"/>
              <a:gd name="connsiteY4" fmla="*/ 6863379 h 6863379"/>
              <a:gd name="connsiteX5" fmla="*/ 0 w 4200412"/>
              <a:gd name="connsiteY5" fmla="*/ 6858000 h 6863379"/>
              <a:gd name="connsiteX0" fmla="*/ 0 w 4275715"/>
              <a:gd name="connsiteY0" fmla="*/ 6858000 h 6863379"/>
              <a:gd name="connsiteX1" fmla="*/ 0 w 4275715"/>
              <a:gd name="connsiteY1" fmla="*/ 0 h 6863379"/>
              <a:gd name="connsiteX2" fmla="*/ 1942204 w 4275715"/>
              <a:gd name="connsiteY2" fmla="*/ 0 h 6863379"/>
              <a:gd name="connsiteX3" fmla="*/ 4275715 w 4275715"/>
              <a:gd name="connsiteY3" fmla="*/ 3246120 h 6863379"/>
              <a:gd name="connsiteX4" fmla="*/ 1823868 w 4275715"/>
              <a:gd name="connsiteY4" fmla="*/ 6863379 h 6863379"/>
              <a:gd name="connsiteX5" fmla="*/ 0 w 427571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56141 w 4286472"/>
              <a:gd name="connsiteY4" fmla="*/ 6863379 h 6863379"/>
              <a:gd name="connsiteX5" fmla="*/ 0 w 4286472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56141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506" h="6863379">
                <a:moveTo>
                  <a:pt x="0" y="6858000"/>
                </a:moveTo>
                <a:lnTo>
                  <a:pt x="0" y="0"/>
                </a:lnTo>
                <a:lnTo>
                  <a:pt x="1995992" y="0"/>
                </a:lnTo>
                <a:lnTo>
                  <a:pt x="4293506" y="3306943"/>
                </a:lnTo>
                <a:cubicBezTo>
                  <a:pt x="3483396" y="4444564"/>
                  <a:pt x="2566123" y="5768789"/>
                  <a:pt x="1820972" y="6863379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1485900"/>
            <a:ext cx="8229600" cy="85725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5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Pict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71E09D-E673-4628-B107-D99B3CC1A5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20130" cy="5147534"/>
          </a:xfrm>
          <a:custGeom>
            <a:avLst/>
            <a:gdLst>
              <a:gd name="connsiteX0" fmla="*/ 0 w 3581400"/>
              <a:gd name="connsiteY0" fmla="*/ 3429000 h 6858000"/>
              <a:gd name="connsiteX1" fmla="*/ 1790700 w 3581400"/>
              <a:gd name="connsiteY1" fmla="*/ 0 h 6858000"/>
              <a:gd name="connsiteX2" fmla="*/ 3581400 w 3581400"/>
              <a:gd name="connsiteY2" fmla="*/ 3429000 h 6858000"/>
              <a:gd name="connsiteX3" fmla="*/ 1790700 w 3581400"/>
              <a:gd name="connsiteY3" fmla="*/ 6858000 h 6858000"/>
              <a:gd name="connsiteX4" fmla="*/ 0 w 3581400"/>
              <a:gd name="connsiteY4" fmla="*/ 3429000 h 6858000"/>
              <a:gd name="connsiteX0" fmla="*/ 0 w 1790700"/>
              <a:gd name="connsiteY0" fmla="*/ 6858000 h 6858000"/>
              <a:gd name="connsiteX1" fmla="*/ 0 w 1790700"/>
              <a:gd name="connsiteY1" fmla="*/ 0 h 6858000"/>
              <a:gd name="connsiteX2" fmla="*/ 1790700 w 1790700"/>
              <a:gd name="connsiteY2" fmla="*/ 3429000 h 6858000"/>
              <a:gd name="connsiteX3" fmla="*/ 0 w 1790700"/>
              <a:gd name="connsiteY3" fmla="*/ 6858000 h 6858000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790700 w 1790700"/>
              <a:gd name="connsiteY2" fmla="*/ 3429000 h 6863379"/>
              <a:gd name="connsiteX3" fmla="*/ 1361291 w 1790700"/>
              <a:gd name="connsiteY3" fmla="*/ 6863379 h 6863379"/>
              <a:gd name="connsiteX4" fmla="*/ 0 w 1790700"/>
              <a:gd name="connsiteY4" fmla="*/ 6858000 h 6863379"/>
              <a:gd name="connsiteX0" fmla="*/ 0 w 1790700"/>
              <a:gd name="connsiteY0" fmla="*/ 6973580 h 6978959"/>
              <a:gd name="connsiteX1" fmla="*/ 0 w 1790700"/>
              <a:gd name="connsiteY1" fmla="*/ 115580 h 6978959"/>
              <a:gd name="connsiteX2" fmla="*/ 1544171 w 1790700"/>
              <a:gd name="connsiteY2" fmla="*/ 137095 h 6978959"/>
              <a:gd name="connsiteX3" fmla="*/ 1790700 w 1790700"/>
              <a:gd name="connsiteY3" fmla="*/ 3544580 h 6978959"/>
              <a:gd name="connsiteX4" fmla="*/ 1361291 w 1790700"/>
              <a:gd name="connsiteY4" fmla="*/ 6978959 h 6978959"/>
              <a:gd name="connsiteX5" fmla="*/ 0 w 1790700"/>
              <a:gd name="connsiteY5" fmla="*/ 6973580 h 6978959"/>
              <a:gd name="connsiteX0" fmla="*/ 0 w 1790700"/>
              <a:gd name="connsiteY0" fmla="*/ 6858000 h 6863379"/>
              <a:gd name="connsiteX1" fmla="*/ 0 w 1790700"/>
              <a:gd name="connsiteY1" fmla="*/ 0 h 6863379"/>
              <a:gd name="connsiteX2" fmla="*/ 1544171 w 1790700"/>
              <a:gd name="connsiteY2" fmla="*/ 21515 h 6863379"/>
              <a:gd name="connsiteX3" fmla="*/ 1790700 w 1790700"/>
              <a:gd name="connsiteY3" fmla="*/ 3429000 h 6863379"/>
              <a:gd name="connsiteX4" fmla="*/ 1361291 w 1790700"/>
              <a:gd name="connsiteY4" fmla="*/ 6863379 h 6863379"/>
              <a:gd name="connsiteX5" fmla="*/ 0 w 1790700"/>
              <a:gd name="connsiteY5" fmla="*/ 6858000 h 6863379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790700"/>
              <a:gd name="connsiteY0" fmla="*/ 6879516 h 6884895"/>
              <a:gd name="connsiteX1" fmla="*/ 0 w 1790700"/>
              <a:gd name="connsiteY1" fmla="*/ 21516 h 6884895"/>
              <a:gd name="connsiteX2" fmla="*/ 1619474 w 1790700"/>
              <a:gd name="connsiteY2" fmla="*/ 0 h 6884895"/>
              <a:gd name="connsiteX3" fmla="*/ 1790700 w 1790700"/>
              <a:gd name="connsiteY3" fmla="*/ 3450516 h 6884895"/>
              <a:gd name="connsiteX4" fmla="*/ 1361291 w 1790700"/>
              <a:gd name="connsiteY4" fmla="*/ 6884895 h 6884895"/>
              <a:gd name="connsiteX5" fmla="*/ 0 w 1790700"/>
              <a:gd name="connsiteY5" fmla="*/ 6879516 h 6884895"/>
              <a:gd name="connsiteX0" fmla="*/ 0 w 1942204"/>
              <a:gd name="connsiteY0" fmla="*/ 6879516 h 6884895"/>
              <a:gd name="connsiteX1" fmla="*/ 0 w 1942204"/>
              <a:gd name="connsiteY1" fmla="*/ 21516 h 6884895"/>
              <a:gd name="connsiteX2" fmla="*/ 1942204 w 1942204"/>
              <a:gd name="connsiteY2" fmla="*/ 0 h 6884895"/>
              <a:gd name="connsiteX3" fmla="*/ 1790700 w 1942204"/>
              <a:gd name="connsiteY3" fmla="*/ 3450516 h 6884895"/>
              <a:gd name="connsiteX4" fmla="*/ 1361291 w 1942204"/>
              <a:gd name="connsiteY4" fmla="*/ 6884895 h 6884895"/>
              <a:gd name="connsiteX5" fmla="*/ 0 w 1942204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361291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2017507 w 3447377"/>
              <a:gd name="connsiteY4" fmla="*/ 6884895 h 6884895"/>
              <a:gd name="connsiteX5" fmla="*/ 0 w 3447377"/>
              <a:gd name="connsiteY5" fmla="*/ 6879516 h 6884895"/>
              <a:gd name="connsiteX0" fmla="*/ 0 w 3447377"/>
              <a:gd name="connsiteY0" fmla="*/ 6879516 h 6884895"/>
              <a:gd name="connsiteX1" fmla="*/ 0 w 3447377"/>
              <a:gd name="connsiteY1" fmla="*/ 21516 h 6884895"/>
              <a:gd name="connsiteX2" fmla="*/ 1942204 w 3447377"/>
              <a:gd name="connsiteY2" fmla="*/ 0 h 6884895"/>
              <a:gd name="connsiteX3" fmla="*/ 3447377 w 3447377"/>
              <a:gd name="connsiteY3" fmla="*/ 3450516 h 6884895"/>
              <a:gd name="connsiteX4" fmla="*/ 1909930 w 3447377"/>
              <a:gd name="connsiteY4" fmla="*/ 6884895 h 6884895"/>
              <a:gd name="connsiteX5" fmla="*/ 0 w 3447377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909930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845410"/>
              <a:gd name="connsiteY0" fmla="*/ 6879516 h 6884895"/>
              <a:gd name="connsiteX1" fmla="*/ 0 w 3845410"/>
              <a:gd name="connsiteY1" fmla="*/ 21516 h 6884895"/>
              <a:gd name="connsiteX2" fmla="*/ 1942204 w 3845410"/>
              <a:gd name="connsiteY2" fmla="*/ 0 h 6884895"/>
              <a:gd name="connsiteX3" fmla="*/ 3845410 w 3845410"/>
              <a:gd name="connsiteY3" fmla="*/ 3418243 h 6884895"/>
              <a:gd name="connsiteX4" fmla="*/ 1823868 w 3845410"/>
              <a:gd name="connsiteY4" fmla="*/ 6884895 h 6884895"/>
              <a:gd name="connsiteX5" fmla="*/ 0 w 3845410"/>
              <a:gd name="connsiteY5" fmla="*/ 6879516 h 6884895"/>
              <a:gd name="connsiteX0" fmla="*/ 0 w 3931471"/>
              <a:gd name="connsiteY0" fmla="*/ 6879516 h 6884895"/>
              <a:gd name="connsiteX1" fmla="*/ 0 w 3931471"/>
              <a:gd name="connsiteY1" fmla="*/ 21516 h 6884895"/>
              <a:gd name="connsiteX2" fmla="*/ 1942204 w 3931471"/>
              <a:gd name="connsiteY2" fmla="*/ 0 h 6884895"/>
              <a:gd name="connsiteX3" fmla="*/ 3931471 w 3931471"/>
              <a:gd name="connsiteY3" fmla="*/ 3418243 h 6884895"/>
              <a:gd name="connsiteX4" fmla="*/ 1823868 w 3931471"/>
              <a:gd name="connsiteY4" fmla="*/ 6884895 h 6884895"/>
              <a:gd name="connsiteX5" fmla="*/ 0 w 3931471"/>
              <a:gd name="connsiteY5" fmla="*/ 6879516 h 6884895"/>
              <a:gd name="connsiteX0" fmla="*/ 0 w 3931471"/>
              <a:gd name="connsiteY0" fmla="*/ 6858000 h 6863379"/>
              <a:gd name="connsiteX1" fmla="*/ 0 w 3931471"/>
              <a:gd name="connsiteY1" fmla="*/ 0 h 6863379"/>
              <a:gd name="connsiteX2" fmla="*/ 1942204 w 3931471"/>
              <a:gd name="connsiteY2" fmla="*/ 0 h 6863379"/>
              <a:gd name="connsiteX3" fmla="*/ 3931471 w 3931471"/>
              <a:gd name="connsiteY3" fmla="*/ 3396727 h 6863379"/>
              <a:gd name="connsiteX4" fmla="*/ 1823868 w 3931471"/>
              <a:gd name="connsiteY4" fmla="*/ 6863379 h 6863379"/>
              <a:gd name="connsiteX5" fmla="*/ 0 w 3931471"/>
              <a:gd name="connsiteY5" fmla="*/ 6858000 h 6863379"/>
              <a:gd name="connsiteX0" fmla="*/ 0 w 4060563"/>
              <a:gd name="connsiteY0" fmla="*/ 6858000 h 6863379"/>
              <a:gd name="connsiteX1" fmla="*/ 0 w 4060563"/>
              <a:gd name="connsiteY1" fmla="*/ 0 h 6863379"/>
              <a:gd name="connsiteX2" fmla="*/ 1942204 w 4060563"/>
              <a:gd name="connsiteY2" fmla="*/ 0 h 6863379"/>
              <a:gd name="connsiteX3" fmla="*/ 4060563 w 4060563"/>
              <a:gd name="connsiteY3" fmla="*/ 3375212 h 6863379"/>
              <a:gd name="connsiteX4" fmla="*/ 1823868 w 4060563"/>
              <a:gd name="connsiteY4" fmla="*/ 6863379 h 6863379"/>
              <a:gd name="connsiteX5" fmla="*/ 0 w 4060563"/>
              <a:gd name="connsiteY5" fmla="*/ 6858000 h 6863379"/>
              <a:gd name="connsiteX0" fmla="*/ 0 w 4200412"/>
              <a:gd name="connsiteY0" fmla="*/ 6858000 h 6863379"/>
              <a:gd name="connsiteX1" fmla="*/ 0 w 4200412"/>
              <a:gd name="connsiteY1" fmla="*/ 0 h 6863379"/>
              <a:gd name="connsiteX2" fmla="*/ 1942204 w 4200412"/>
              <a:gd name="connsiteY2" fmla="*/ 0 h 6863379"/>
              <a:gd name="connsiteX3" fmla="*/ 4200412 w 4200412"/>
              <a:gd name="connsiteY3" fmla="*/ 3278393 h 6863379"/>
              <a:gd name="connsiteX4" fmla="*/ 1823868 w 4200412"/>
              <a:gd name="connsiteY4" fmla="*/ 6863379 h 6863379"/>
              <a:gd name="connsiteX5" fmla="*/ 0 w 4200412"/>
              <a:gd name="connsiteY5" fmla="*/ 6858000 h 6863379"/>
              <a:gd name="connsiteX0" fmla="*/ 0 w 4275715"/>
              <a:gd name="connsiteY0" fmla="*/ 6858000 h 6863379"/>
              <a:gd name="connsiteX1" fmla="*/ 0 w 4275715"/>
              <a:gd name="connsiteY1" fmla="*/ 0 h 6863379"/>
              <a:gd name="connsiteX2" fmla="*/ 1942204 w 4275715"/>
              <a:gd name="connsiteY2" fmla="*/ 0 h 6863379"/>
              <a:gd name="connsiteX3" fmla="*/ 4275715 w 4275715"/>
              <a:gd name="connsiteY3" fmla="*/ 3246120 h 6863379"/>
              <a:gd name="connsiteX4" fmla="*/ 1823868 w 4275715"/>
              <a:gd name="connsiteY4" fmla="*/ 6863379 h 6863379"/>
              <a:gd name="connsiteX5" fmla="*/ 0 w 427571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318745"/>
              <a:gd name="connsiteY0" fmla="*/ 6858000 h 6863379"/>
              <a:gd name="connsiteX1" fmla="*/ 0 w 4318745"/>
              <a:gd name="connsiteY1" fmla="*/ 0 h 6863379"/>
              <a:gd name="connsiteX2" fmla="*/ 1942204 w 4318745"/>
              <a:gd name="connsiteY2" fmla="*/ 0 h 6863379"/>
              <a:gd name="connsiteX3" fmla="*/ 4318745 w 4318745"/>
              <a:gd name="connsiteY3" fmla="*/ 3267636 h 6863379"/>
              <a:gd name="connsiteX4" fmla="*/ 1823868 w 4318745"/>
              <a:gd name="connsiteY4" fmla="*/ 6863379 h 6863379"/>
              <a:gd name="connsiteX5" fmla="*/ 0 w 4318745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42204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23868 w 4286472"/>
              <a:gd name="connsiteY4" fmla="*/ 6863379 h 6863379"/>
              <a:gd name="connsiteX5" fmla="*/ 0 w 4286472"/>
              <a:gd name="connsiteY5" fmla="*/ 6858000 h 6863379"/>
              <a:gd name="connsiteX0" fmla="*/ 0 w 4286472"/>
              <a:gd name="connsiteY0" fmla="*/ 6858000 h 6863379"/>
              <a:gd name="connsiteX1" fmla="*/ 0 w 4286472"/>
              <a:gd name="connsiteY1" fmla="*/ 0 h 6863379"/>
              <a:gd name="connsiteX2" fmla="*/ 1995992 w 4286472"/>
              <a:gd name="connsiteY2" fmla="*/ 0 h 6863379"/>
              <a:gd name="connsiteX3" fmla="*/ 4286472 w 4286472"/>
              <a:gd name="connsiteY3" fmla="*/ 3299909 h 6863379"/>
              <a:gd name="connsiteX4" fmla="*/ 1856141 w 4286472"/>
              <a:gd name="connsiteY4" fmla="*/ 6863379 h 6863379"/>
              <a:gd name="connsiteX5" fmla="*/ 0 w 4286472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56141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  <a:gd name="connsiteX0" fmla="*/ 0 w 4293506"/>
              <a:gd name="connsiteY0" fmla="*/ 6858000 h 6863379"/>
              <a:gd name="connsiteX1" fmla="*/ 0 w 4293506"/>
              <a:gd name="connsiteY1" fmla="*/ 0 h 6863379"/>
              <a:gd name="connsiteX2" fmla="*/ 1995992 w 4293506"/>
              <a:gd name="connsiteY2" fmla="*/ 0 h 6863379"/>
              <a:gd name="connsiteX3" fmla="*/ 4293506 w 4293506"/>
              <a:gd name="connsiteY3" fmla="*/ 3306943 h 6863379"/>
              <a:gd name="connsiteX4" fmla="*/ 1820972 w 4293506"/>
              <a:gd name="connsiteY4" fmla="*/ 6863379 h 6863379"/>
              <a:gd name="connsiteX5" fmla="*/ 0 w 4293506"/>
              <a:gd name="connsiteY5" fmla="*/ 6858000 h 68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506" h="6863379">
                <a:moveTo>
                  <a:pt x="0" y="6858000"/>
                </a:moveTo>
                <a:lnTo>
                  <a:pt x="0" y="0"/>
                </a:lnTo>
                <a:lnTo>
                  <a:pt x="1995992" y="0"/>
                </a:lnTo>
                <a:lnTo>
                  <a:pt x="4293506" y="3306943"/>
                </a:lnTo>
                <a:cubicBezTo>
                  <a:pt x="3483396" y="4444564"/>
                  <a:pt x="2566123" y="5768789"/>
                  <a:pt x="1820972" y="6863379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EB3852-C197-495D-A7C6-0F384E1D19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503" y="0"/>
            <a:ext cx="3220497" cy="5143500"/>
          </a:xfrm>
          <a:custGeom>
            <a:avLst/>
            <a:gdLst>
              <a:gd name="connsiteX0" fmla="*/ 0 w 1981200"/>
              <a:gd name="connsiteY0" fmla="*/ 0 h 6858000"/>
              <a:gd name="connsiteX1" fmla="*/ 1981200 w 1981200"/>
              <a:gd name="connsiteY1" fmla="*/ 0 h 6858000"/>
              <a:gd name="connsiteX2" fmla="*/ 1981200 w 1981200"/>
              <a:gd name="connsiteY2" fmla="*/ 6858000 h 6858000"/>
              <a:gd name="connsiteX3" fmla="*/ 0 w 1981200"/>
              <a:gd name="connsiteY3" fmla="*/ 6858000 h 6858000"/>
              <a:gd name="connsiteX4" fmla="*/ 0 w 1981200"/>
              <a:gd name="connsiteY4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28265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282651 w 4263851"/>
              <a:gd name="connsiteY0" fmla="*/ 0 h 6858000"/>
              <a:gd name="connsiteX1" fmla="*/ 4263851 w 4263851"/>
              <a:gd name="connsiteY1" fmla="*/ 0 h 6858000"/>
              <a:gd name="connsiteX2" fmla="*/ 4263851 w 4263851"/>
              <a:gd name="connsiteY2" fmla="*/ 6858000 h 6858000"/>
              <a:gd name="connsiteX3" fmla="*/ 2403231 w 4263851"/>
              <a:gd name="connsiteY3" fmla="*/ 6858000 h 6858000"/>
              <a:gd name="connsiteX4" fmla="*/ 0 w 4263851"/>
              <a:gd name="connsiteY4" fmla="*/ 3255666 h 6858000"/>
              <a:gd name="connsiteX5" fmla="*/ 2282651 w 4263851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23328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23328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02748 w 4283948"/>
              <a:gd name="connsiteY0" fmla="*/ 0 h 6858000"/>
              <a:gd name="connsiteX1" fmla="*/ 4283948 w 4283948"/>
              <a:gd name="connsiteY1" fmla="*/ 0 h 6858000"/>
              <a:gd name="connsiteX2" fmla="*/ 4283948 w 4283948"/>
              <a:gd name="connsiteY2" fmla="*/ 6858000 h 6858000"/>
              <a:gd name="connsiteX3" fmla="*/ 2443424 w 4283948"/>
              <a:gd name="connsiteY3" fmla="*/ 6858000 h 6858000"/>
              <a:gd name="connsiteX4" fmla="*/ 0 w 4283948"/>
              <a:gd name="connsiteY4" fmla="*/ 3285811 h 6858000"/>
              <a:gd name="connsiteX5" fmla="*/ 2302748 w 4283948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53472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  <a:gd name="connsiteX0" fmla="*/ 2312796 w 4293996"/>
              <a:gd name="connsiteY0" fmla="*/ 0 h 6858000"/>
              <a:gd name="connsiteX1" fmla="*/ 4293996 w 4293996"/>
              <a:gd name="connsiteY1" fmla="*/ 0 h 6858000"/>
              <a:gd name="connsiteX2" fmla="*/ 4293996 w 4293996"/>
              <a:gd name="connsiteY2" fmla="*/ 6858000 h 6858000"/>
              <a:gd name="connsiteX3" fmla="*/ 2483617 w 4293996"/>
              <a:gd name="connsiteY3" fmla="*/ 6858000 h 6858000"/>
              <a:gd name="connsiteX4" fmla="*/ 0 w 4293996"/>
              <a:gd name="connsiteY4" fmla="*/ 3315956 h 6858000"/>
              <a:gd name="connsiteX5" fmla="*/ 2312796 w 429399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996" h="6858000">
                <a:moveTo>
                  <a:pt x="2312796" y="0"/>
                </a:moveTo>
                <a:lnTo>
                  <a:pt x="4293996" y="0"/>
                </a:lnTo>
                <a:lnTo>
                  <a:pt x="4293996" y="6858000"/>
                </a:lnTo>
                <a:lnTo>
                  <a:pt x="2483617" y="6858000"/>
                </a:lnTo>
                <a:cubicBezTo>
                  <a:pt x="1498318" y="5429459"/>
                  <a:pt x="854669" y="4493290"/>
                  <a:pt x="0" y="3315956"/>
                </a:cubicBezTo>
                <a:lnTo>
                  <a:pt x="231279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485900"/>
            <a:ext cx="8229600" cy="85725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5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5000">
              <a:schemeClr val="accent4">
                <a:lumMod val="77000"/>
                <a:lumOff val="23000"/>
              </a:schemeClr>
            </a:gs>
            <a:gs pos="100000">
              <a:schemeClr val="accent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697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763000" cy="428625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4" r:id="rId4"/>
    <p:sldLayoutId id="2147483665" r:id="rId5"/>
    <p:sldLayoutId id="2147483657" r:id="rId6"/>
    <p:sldLayoutId id="2147483666" r:id="rId7"/>
  </p:sldLayoutIdLst>
  <p:txStyles>
    <p:titleStyle>
      <a:lvl1pPr algn="ctr" defTabSz="914262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">
            <a:extLst>
              <a:ext uri="{FF2B5EF4-FFF2-40B4-BE49-F238E27FC236}">
                <a16:creationId xmlns:a16="http://schemas.microsoft.com/office/drawing/2014/main" id="{0FC31D5A-FBD0-44B8-8F38-1CE91E869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6" t="-35603" r="3050" b="-52540"/>
          <a:stretch/>
        </p:blipFill>
        <p:spPr>
          <a:xfrm flipV="1">
            <a:off x="1304428" y="1959435"/>
            <a:ext cx="6587147" cy="302730"/>
          </a:xfrm>
          <a:prstGeom prst="rect">
            <a:avLst/>
          </a:prstGeom>
        </p:spPr>
      </p:pic>
      <p:pic>
        <p:nvPicPr>
          <p:cNvPr id="10" name="A">
            <a:extLst>
              <a:ext uri="{FF2B5EF4-FFF2-40B4-BE49-F238E27FC236}">
                <a16:creationId xmlns:a16="http://schemas.microsoft.com/office/drawing/2014/main" id="{F03E6FE5-BA5E-4D9A-9126-4D5F1C45F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126" y="1943129"/>
            <a:ext cx="318335" cy="359986"/>
          </a:xfrm>
          <a:prstGeom prst="rect">
            <a:avLst/>
          </a:prstGeom>
        </p:spPr>
      </p:pic>
      <p:pic>
        <p:nvPicPr>
          <p:cNvPr id="11" name="B">
            <a:extLst>
              <a:ext uri="{FF2B5EF4-FFF2-40B4-BE49-F238E27FC236}">
                <a16:creationId xmlns:a16="http://schemas.microsoft.com/office/drawing/2014/main" id="{5E40F482-EDDC-4297-8C0D-3553665A2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0839" y="1928612"/>
            <a:ext cx="349898" cy="395679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C6482E9-EB16-43BB-B0FF-1CAB502B1DBC}"/>
              </a:ext>
            </a:extLst>
          </p:cNvPr>
          <p:cNvSpPr txBox="1">
            <a:spLocks/>
          </p:cNvSpPr>
          <p:nvPr/>
        </p:nvSpPr>
        <p:spPr>
          <a:xfrm>
            <a:off x="2958854" y="771108"/>
            <a:ext cx="3172408" cy="1276350"/>
          </a:xfrm>
          <a:prstGeom prst="rect">
            <a:avLst/>
          </a:prstGeom>
        </p:spPr>
        <p:txBody>
          <a:bodyPr vert="horz" lIns="91426" tIns="45714" rIns="91426" bIns="45714" rtlCol="0" anchor="b" anchorCtr="0">
            <a:normAutofit fontScale="92500" lnSpcReduction="10000"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A </a:t>
            </a:r>
            <a:r>
              <a:rPr lang="en-US" sz="4300" dirty="0">
                <a:latin typeface="Franklin Gothic Book" panose="020B0503020102020204" pitchFamily="34" charset="0"/>
              </a:rPr>
              <a:t>to</a:t>
            </a:r>
            <a:r>
              <a:rPr lang="en-US" sz="8800" dirty="0"/>
              <a:t> B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535F2B6-4A74-4A6B-9041-D9685D2A1DFE}"/>
              </a:ext>
            </a:extLst>
          </p:cNvPr>
          <p:cNvSpPr txBox="1">
            <a:spLocks/>
          </p:cNvSpPr>
          <p:nvPr/>
        </p:nvSpPr>
        <p:spPr>
          <a:xfrm>
            <a:off x="1353591" y="2191982"/>
            <a:ext cx="6553996" cy="786629"/>
          </a:xfrm>
          <a:prstGeom prst="rect">
            <a:avLst/>
          </a:prstGeom>
        </p:spPr>
        <p:txBody>
          <a:bodyPr vert="horz" lIns="91426" tIns="45714" rIns="91426" bIns="45714" rtlCol="0" anchor="b" anchorCtr="0">
            <a:normAutofit fontScale="55000" lnSpcReduction="20000"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PowerPoint Timeline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B555253-EBDE-4B01-BE77-E17C7E01D241}"/>
              </a:ext>
            </a:extLst>
          </p:cNvPr>
          <p:cNvSpPr txBox="1">
            <a:spLocks/>
          </p:cNvSpPr>
          <p:nvPr/>
        </p:nvSpPr>
        <p:spPr>
          <a:xfrm>
            <a:off x="1268060" y="2742136"/>
            <a:ext cx="6553996" cy="786629"/>
          </a:xfrm>
          <a:prstGeom prst="rect">
            <a:avLst/>
          </a:prstGeom>
        </p:spPr>
        <p:txBody>
          <a:bodyPr vert="horz" lIns="91426" tIns="45714" rIns="91426" bIns="45714" rtlCol="0" anchor="b" anchorCtr="0">
            <a:norm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TOOLKIT</a:t>
            </a:r>
            <a:endParaRPr lang="en-US" sz="8800" dirty="0">
              <a:latin typeface="Franklin Gothic Book" panose="020B0503020102020204" pitchFamily="34" charset="0"/>
            </a:endParaRPr>
          </a:p>
        </p:txBody>
      </p:sp>
      <p:pic>
        <p:nvPicPr>
          <p:cNvPr id="20" name="Line">
            <a:extLst>
              <a:ext uri="{FF2B5EF4-FFF2-40B4-BE49-F238E27FC236}">
                <a16:creationId xmlns:a16="http://schemas.microsoft.com/office/drawing/2014/main" id="{7C016C6F-51C8-46AD-AEC5-6D00AB17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4" t="-23596" r="97059" b="-16015"/>
          <a:stretch/>
        </p:blipFill>
        <p:spPr>
          <a:xfrm flipV="1">
            <a:off x="1067126" y="2028147"/>
            <a:ext cx="215635" cy="224639"/>
          </a:xfrm>
          <a:prstGeom prst="rect">
            <a:avLst/>
          </a:prstGeom>
        </p:spPr>
      </p:pic>
      <p:pic>
        <p:nvPicPr>
          <p:cNvPr id="24" name="Line">
            <a:extLst>
              <a:ext uri="{FF2B5EF4-FFF2-40B4-BE49-F238E27FC236}">
                <a16:creationId xmlns:a16="http://schemas.microsoft.com/office/drawing/2014/main" id="{BCC590D3-D52A-4671-8454-2E27C7864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5" t="-14830" r="-262" b="-15634"/>
          <a:stretch/>
        </p:blipFill>
        <p:spPr>
          <a:xfrm flipV="1">
            <a:off x="7861734" y="2017373"/>
            <a:ext cx="229105" cy="209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CBF3D-2CCE-444B-B5B5-E0C44002997D}"/>
              </a:ext>
            </a:extLst>
          </p:cNvPr>
          <p:cNvGrpSpPr/>
          <p:nvPr/>
        </p:nvGrpSpPr>
        <p:grpSpPr>
          <a:xfrm>
            <a:off x="-2971800" y="2038350"/>
            <a:ext cx="2623596" cy="2735283"/>
            <a:chOff x="-1728096" y="-136733"/>
            <a:chExt cx="1443989" cy="1505460"/>
          </a:xfrm>
        </p:grpSpPr>
        <p:pic>
          <p:nvPicPr>
            <p:cNvPr id="5" name="Hand">
              <a:extLst>
                <a:ext uri="{FF2B5EF4-FFF2-40B4-BE49-F238E27FC236}">
                  <a16:creationId xmlns:a16="http://schemas.microsoft.com/office/drawing/2014/main" id="{00AEEE42-0585-48C5-A5B7-3E4F24604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7"/>
            <a:stretch/>
          </p:blipFill>
          <p:spPr>
            <a:xfrm flipH="1">
              <a:off x="-1728096" y="-95250"/>
              <a:ext cx="1232795" cy="1463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9BD456-2B33-4E6D-99E5-4FAEB600A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66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12" flipH="1">
              <a:off x="-868958" y="-136733"/>
              <a:ext cx="584851" cy="58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5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0.02378 -0.02315 0.04948 -0.04383 0.07656 -0.04784 C 0.10364 -0.04784 0.14479 -0.02778 0.16423 2.96296E-6 " pathEditMode="relative" rAng="0" ptsTypes="A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58 2.96296E-6 C 0.16753 2.96296E-6 0.16944 0.00308 0.16944 0.00679 C 0.16944 0.01111 0.16753 0.01512 0.16458 0.01512 C 0.1618 0.01512 0.15954 0.01111 0.15954 0.00679 C 0.15954 0.00308 0.1618 2.96296E-6 0.16458 2.96296E-6 Z " pathEditMode="relative" rAng="0" ptsTypes="AAA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42" presetClass="path" presetSubtype="0" decel="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58 2.96296E-6 L 0.90573 -0.00093 " pathEditMode="relative" rAng="0" ptsTypes="AA">
                                      <p:cBhvr>
                                        <p:cTn id="15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49" y="-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44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573 -0.00093 C 0.90816 -0.00093 0.91007 0.00277 0.91007 0.0074 C 0.91007 0.01203 0.90816 0.01605 0.90573 0.01605 C 0.90347 0.01605 0.90173 0.01203 0.90173 0.0074 C 0.90173 0.00277 0.90347 -0.00093 0.90573 -0.00093 Z " pathEditMode="relative" rAng="0" ptsTypes="AAAAA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42" presetClass="path" presetSubtype="0" accel="7500" decel="2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573 -0.00093 L 0.47309 0.08981 " pathEditMode="relative" rAng="0" ptsTypes="AA">
                                      <p:cBhvr>
                                        <p:cTn id="54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45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4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8931" y="1160148"/>
            <a:ext cx="1744389" cy="219773"/>
          </a:xfrm>
          <a:prstGeom prst="rect">
            <a:avLst/>
          </a:prstGeom>
          <a:noFill/>
        </p:spPr>
        <p:txBody>
          <a:bodyPr wrap="none" lIns="65247" tIns="32624" rIns="65247" bIns="32624" rtlCol="0">
            <a:spAutoFit/>
          </a:bodyPr>
          <a:lstStyle/>
          <a:p>
            <a:pPr defTabSz="489326">
              <a:defRPr/>
            </a:pPr>
            <a:r>
              <a:rPr lang="en-US" sz="1000" dirty="0">
                <a:solidFill>
                  <a:prstClr val="white"/>
                </a:solidFill>
                <a:latin typeface="Tahoma"/>
              </a:rPr>
              <a:t>1. Expand Document Theme</a:t>
            </a:r>
          </a:p>
        </p:txBody>
      </p:sp>
      <p:pic>
        <p:nvPicPr>
          <p:cNvPr id="14" name="Picture 3" descr="P:\misc\Screen Shot 2015-12-14 at 10.47.07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08" y="1807162"/>
            <a:ext cx="2984166" cy="22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71" y="818324"/>
            <a:ext cx="7297153" cy="2314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 Theme Colors PowerPoint Mac 2011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2423781" y="1395003"/>
            <a:ext cx="1008823" cy="79445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3834529" y="2272266"/>
            <a:ext cx="1529204" cy="271288"/>
          </a:xfrm>
          <a:prstGeom prst="bentConnector3">
            <a:avLst>
              <a:gd name="adj1" fmla="val -8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3493" y="1315628"/>
            <a:ext cx="1765229" cy="219773"/>
          </a:xfrm>
          <a:prstGeom prst="rect">
            <a:avLst/>
          </a:prstGeom>
          <a:noFill/>
        </p:spPr>
        <p:txBody>
          <a:bodyPr wrap="none" lIns="65247" tIns="32624" rIns="65247" bIns="32624" rtlCol="0">
            <a:spAutoFit/>
          </a:bodyPr>
          <a:lstStyle/>
          <a:p>
            <a:pPr defTabSz="489326">
              <a:defRPr/>
            </a:pPr>
            <a:r>
              <a:rPr lang="en-US" sz="1000" dirty="0">
                <a:solidFill>
                  <a:prstClr val="white"/>
                </a:solidFill>
                <a:latin typeface="Tahoma"/>
              </a:rPr>
              <a:t>2. Click Create Theme Colors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5" t="29556" r="19792" b="29556"/>
          <a:stretch/>
        </p:blipFill>
        <p:spPr bwMode="auto">
          <a:xfrm>
            <a:off x="6362512" y="2954060"/>
            <a:ext cx="1281128" cy="13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1810" y="2353301"/>
            <a:ext cx="1513557" cy="219773"/>
          </a:xfrm>
          <a:prstGeom prst="rect">
            <a:avLst/>
          </a:prstGeom>
          <a:noFill/>
        </p:spPr>
        <p:txBody>
          <a:bodyPr wrap="none" lIns="65247" tIns="32624" rIns="65247" bIns="32624" rtlCol="0">
            <a:spAutoFit/>
          </a:bodyPr>
          <a:lstStyle/>
          <a:p>
            <a:pPr defTabSz="489326">
              <a:defRPr/>
            </a:pPr>
            <a:r>
              <a:rPr lang="en-US" sz="1000" dirty="0">
                <a:solidFill>
                  <a:prstClr val="white"/>
                </a:solidFill>
                <a:latin typeface="Tahoma"/>
              </a:rPr>
              <a:t>3. Change Accent Colors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5060933" y="2588940"/>
            <a:ext cx="1355829" cy="112972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2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AF324B8-C3F3-435A-9169-4D0EC5D88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09" t="27950" r="45980" b="30968"/>
          <a:stretch/>
        </p:blipFill>
        <p:spPr>
          <a:xfrm>
            <a:off x="3984908" y="2450511"/>
            <a:ext cx="1714013" cy="18312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1D39F1-C790-44EB-A590-312605CC6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58" t="30982" r="45934" b="31404"/>
          <a:stretch/>
        </p:blipFill>
        <p:spPr>
          <a:xfrm>
            <a:off x="1389451" y="1668252"/>
            <a:ext cx="1761803" cy="170291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DD2605F-EE5F-4186-8955-57250173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14" y="764258"/>
            <a:ext cx="4577369" cy="2848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Changing theme Colors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44DD72-3A51-4093-A954-EDE3537BCD44}"/>
              </a:ext>
            </a:extLst>
          </p:cNvPr>
          <p:cNvSpPr txBox="1"/>
          <p:nvPr/>
        </p:nvSpPr>
        <p:spPr>
          <a:xfrm>
            <a:off x="3961890" y="1595266"/>
            <a:ext cx="1994072" cy="406396"/>
          </a:xfrm>
          <a:prstGeom prst="rect">
            <a:avLst/>
          </a:prstGeom>
          <a:noFill/>
        </p:spPr>
        <p:txBody>
          <a:bodyPr wrap="square" lIns="36701" tIns="18353" rIns="36701" bIns="18353" rtlCol="0">
            <a:spAutoFit/>
          </a:bodyPr>
          <a:lstStyle/>
          <a:p>
            <a:pPr defTabSz="366995">
              <a:defRPr/>
            </a:pP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All the accents plus the Text/Background-Dark2 are what control the colors in this template.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AAC697-F71D-4781-9630-28C704148B67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71200" y="1779167"/>
            <a:ext cx="1695097" cy="511776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F54A8F-7B87-4D7A-81F3-B9555A5F2858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71194" y="1779167"/>
            <a:ext cx="1695103" cy="614829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CD24C4-40A2-4E88-8A19-76633373EFE6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71185" y="1779170"/>
            <a:ext cx="1695108" cy="717125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797B76-CAB7-4112-B1BC-1E642E79E999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71184" y="1779166"/>
            <a:ext cx="1695113" cy="81606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BF3E2B-C4C7-43BE-8A25-B380F25C926A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71184" y="1779169"/>
            <a:ext cx="1695113" cy="92917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1034F28-7F10-406C-894D-9FC2299E83BB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71184" y="1779167"/>
            <a:ext cx="1695113" cy="102790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49FE904-1931-4FAB-BB94-5F510F4ED036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71184" y="1779169"/>
            <a:ext cx="1695113" cy="113077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72507AF-D67A-4C8D-A271-7DFB965EF181}"/>
              </a:ext>
            </a:extLst>
          </p:cNvPr>
          <p:cNvSpPr/>
          <p:nvPr/>
        </p:nvSpPr>
        <p:spPr>
          <a:xfrm>
            <a:off x="3866293" y="1752586"/>
            <a:ext cx="52814" cy="53162"/>
          </a:xfrm>
          <a:prstGeom prst="ellips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01" tIns="18353" rIns="36701" bIns="18353" rtlCol="0" anchor="ctr"/>
          <a:lstStyle/>
          <a:p>
            <a:pPr algn="ctr" defTabSz="366995">
              <a:defRPr/>
            </a:pPr>
            <a:endParaRPr lang="en-US" sz="8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6A67B3-4D49-4A1F-BF2B-166D16F90BE6}"/>
              </a:ext>
            </a:extLst>
          </p:cNvPr>
          <p:cNvCxnSpPr>
            <a:cxnSpLocks/>
          </p:cNvCxnSpPr>
          <p:nvPr/>
        </p:nvCxnSpPr>
        <p:spPr>
          <a:xfrm flipH="1">
            <a:off x="4744124" y="2319557"/>
            <a:ext cx="1488507" cy="885537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A3A8C32-A117-473D-BAED-7108F8F34289}"/>
              </a:ext>
            </a:extLst>
          </p:cNvPr>
          <p:cNvSpPr txBox="1"/>
          <p:nvPr/>
        </p:nvSpPr>
        <p:spPr>
          <a:xfrm>
            <a:off x="6182854" y="2236354"/>
            <a:ext cx="1159448" cy="406396"/>
          </a:xfrm>
          <a:prstGeom prst="rect">
            <a:avLst/>
          </a:prstGeom>
          <a:noFill/>
        </p:spPr>
        <p:txBody>
          <a:bodyPr wrap="square" lIns="36701" tIns="18353" rIns="36701" bIns="18353" rtlCol="0">
            <a:spAutoFit/>
          </a:bodyPr>
          <a:lstStyle/>
          <a:p>
            <a:pPr marL="114680" indent="-114680" defTabSz="366995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Left click on a color drop down to bring up the colors.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6FFFA4-14B2-414E-810F-660506E29E3C}"/>
              </a:ext>
            </a:extLst>
          </p:cNvPr>
          <p:cNvCxnSpPr>
            <a:cxnSpLocks/>
          </p:cNvCxnSpPr>
          <p:nvPr/>
        </p:nvCxnSpPr>
        <p:spPr>
          <a:xfrm flipH="1">
            <a:off x="4905487" y="2838316"/>
            <a:ext cx="1275314" cy="514070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1DB98D5-3045-4F88-A004-164B9B0A3200}"/>
              </a:ext>
            </a:extLst>
          </p:cNvPr>
          <p:cNvSpPr txBox="1"/>
          <p:nvPr/>
        </p:nvSpPr>
        <p:spPr>
          <a:xfrm>
            <a:off x="6146788" y="2756585"/>
            <a:ext cx="1167452" cy="529507"/>
          </a:xfrm>
          <a:prstGeom prst="rect">
            <a:avLst/>
          </a:prstGeom>
          <a:noFill/>
        </p:spPr>
        <p:txBody>
          <a:bodyPr wrap="square" lIns="36701" tIns="18353" rIns="36701" bIns="18353" rtlCol="0">
            <a:spAutoFit/>
          </a:bodyPr>
          <a:lstStyle/>
          <a:p>
            <a:pPr marL="152909" indent="-152909" defTabSz="366995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The top square that is highlighted is the main color, select it and change its color.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BF6602-B80E-4000-A37D-0A6B43038A02}"/>
              </a:ext>
            </a:extLst>
          </p:cNvPr>
          <p:cNvCxnSpPr>
            <a:cxnSpLocks/>
          </p:cNvCxnSpPr>
          <p:nvPr/>
        </p:nvCxnSpPr>
        <p:spPr>
          <a:xfrm flipH="1">
            <a:off x="4958928" y="3334858"/>
            <a:ext cx="1273705" cy="505967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5AF4EDE-662D-487D-AF1C-4FE0DE090EB6}"/>
              </a:ext>
            </a:extLst>
          </p:cNvPr>
          <p:cNvSpPr txBox="1"/>
          <p:nvPr/>
        </p:nvSpPr>
        <p:spPr>
          <a:xfrm>
            <a:off x="6180804" y="3269914"/>
            <a:ext cx="1172029" cy="406396"/>
          </a:xfrm>
          <a:prstGeom prst="rect">
            <a:avLst/>
          </a:prstGeom>
          <a:noFill/>
        </p:spPr>
        <p:txBody>
          <a:bodyPr wrap="square" lIns="36701" tIns="18353" rIns="36701" bIns="18353" rtlCol="0">
            <a:spAutoFit/>
          </a:bodyPr>
          <a:lstStyle/>
          <a:p>
            <a:pPr marL="114680" indent="-114680" defTabSz="366995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Click on More Colors to edit RBG values and select new colors.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BC1506-8CBB-46EB-84A2-AB7CE2F1062F}"/>
              </a:ext>
            </a:extLst>
          </p:cNvPr>
          <p:cNvSpPr txBox="1"/>
          <p:nvPr/>
        </p:nvSpPr>
        <p:spPr>
          <a:xfrm>
            <a:off x="6232633" y="3782987"/>
            <a:ext cx="1109669" cy="529507"/>
          </a:xfrm>
          <a:prstGeom prst="rect">
            <a:avLst/>
          </a:prstGeom>
          <a:noFill/>
        </p:spPr>
        <p:txBody>
          <a:bodyPr wrap="square" lIns="36701" tIns="18353" rIns="36701" bIns="18353" rtlCol="0">
            <a:spAutoFit/>
          </a:bodyPr>
          <a:lstStyle/>
          <a:p>
            <a:pPr marL="114680" indent="-114680" defTabSz="366995">
              <a:buFont typeface="Arial" pitchFamily="34" charset="0"/>
              <a:buChar char="•"/>
              <a:defRPr/>
            </a:pPr>
            <a:r>
              <a:rPr lang="en-US" sz="800" dirty="0">
                <a:solidFill>
                  <a:prstClr val="white"/>
                </a:solidFill>
                <a:latin typeface="Calibri" panose="020F0502020204030204"/>
              </a:rPr>
              <a:t>Create a new name for your theme and click the save button at the bottom.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AA43E3-36BB-46FF-9396-47B5A6801CB7}"/>
              </a:ext>
            </a:extLst>
          </p:cNvPr>
          <p:cNvCxnSpPr>
            <a:cxnSpLocks/>
          </p:cNvCxnSpPr>
          <p:nvPr/>
        </p:nvCxnSpPr>
        <p:spPr>
          <a:xfrm flipH="1">
            <a:off x="4396183" y="3855342"/>
            <a:ext cx="1880906" cy="217312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0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354971" y="1967461"/>
            <a:ext cx="3201196" cy="16799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PresenterMedia.com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support@presentermedia.com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4416 S. Technology Dr</a:t>
            </a:r>
          </a:p>
          <a:p>
            <a:r>
              <a:rPr lang="en-US" dirty="0">
                <a:solidFill>
                  <a:schemeClr val="bg1"/>
                </a:solidFill>
              </a:rPr>
              <a:t>Sioux Falls, SD 57106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4975" y="820570"/>
            <a:ext cx="4666153" cy="10470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Questions?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More Information?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  <a14:imgEffect>
                      <a14:colorTemperature colorTemp="11500"/>
                    </a14:imgEffect>
                    <a14:imgEffect>
                      <a14:saturation sat="190000"/>
                    </a14:imgEffect>
                    <a14:imgEffect>
                      <a14:brightnessContrast bright="-2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95" y="1039021"/>
            <a:ext cx="2856634" cy="30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4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1571035" y="800100"/>
            <a:ext cx="1789686" cy="16222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JANUARY 1ST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Use this box to write a description.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590363" y="800100"/>
            <a:ext cx="1789686" cy="1622250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JUNE 5TH</a:t>
            </a:r>
          </a:p>
          <a:p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Getting from A to B. Document it in this timeline.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629469" y="800099"/>
            <a:ext cx="1785484" cy="1622251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OCT. 5TH</a:t>
            </a:r>
          </a:p>
          <a:p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Remove any of the elements to customize it to fit your project.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131715" y="2845264"/>
            <a:ext cx="1801368" cy="18853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MARCH 3RD</a:t>
            </a:r>
          </a:p>
          <a:p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Delete or remove any of the pages, boxes or elements from this presentation. 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602173" y="2846362"/>
            <a:ext cx="1801368" cy="1884254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DECEMBER 12TH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This page can be duplicated.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752600" y="2422350"/>
            <a:ext cx="206433" cy="21144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2790237" y="2633798"/>
            <a:ext cx="197111" cy="21144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3872303" y="2425746"/>
            <a:ext cx="183225" cy="20805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H="1">
            <a:off x="6013440" y="2422350"/>
            <a:ext cx="234960" cy="211445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 flipV="1">
            <a:off x="4945673" y="2648926"/>
            <a:ext cx="231137" cy="1963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Line">
            <a:extLst>
              <a:ext uri="{FF2B5EF4-FFF2-40B4-BE49-F238E27FC236}">
                <a16:creationId xmlns:a16="http://schemas.microsoft.com/office/drawing/2014/main" id="{89E30266-DAD5-4245-B621-C1F02557E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2720888" y="2553061"/>
            <a:ext cx="219597" cy="191730"/>
          </a:xfrm>
          <a:prstGeom prst="rect">
            <a:avLst/>
          </a:prstGeom>
        </p:spPr>
      </p:pic>
      <p:pic>
        <p:nvPicPr>
          <p:cNvPr id="37" name="Line">
            <a:extLst>
              <a:ext uri="{FF2B5EF4-FFF2-40B4-BE49-F238E27FC236}">
                <a16:creationId xmlns:a16="http://schemas.microsoft.com/office/drawing/2014/main" id="{10A02D66-7F5E-4A44-906C-3997ED39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653177" y="2553061"/>
            <a:ext cx="219597" cy="191730"/>
          </a:xfrm>
          <a:prstGeom prst="rect">
            <a:avLst/>
          </a:prstGeom>
        </p:spPr>
      </p:pic>
      <p:pic>
        <p:nvPicPr>
          <p:cNvPr id="55" name="Line">
            <a:extLst>
              <a:ext uri="{FF2B5EF4-FFF2-40B4-BE49-F238E27FC236}">
                <a16:creationId xmlns:a16="http://schemas.microsoft.com/office/drawing/2014/main" id="{ADE1C0F3-998C-4A94-BE6F-B5C2750C4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175370" y="2545247"/>
            <a:ext cx="219597" cy="191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5369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sz="3400" dirty="0"/>
              <a:t>A to B - Timeline 5</a:t>
            </a:r>
          </a:p>
        </p:txBody>
      </p:sp>
      <p:pic>
        <p:nvPicPr>
          <p:cNvPr id="5" name="Line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" t="4" r="91126" b="-5034"/>
          <a:stretch/>
        </p:blipFill>
        <p:spPr>
          <a:xfrm flipV="1">
            <a:off x="1335578" y="2545246"/>
            <a:ext cx="417021" cy="169001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9" y="1967687"/>
            <a:ext cx="581025" cy="492786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33" y="2902075"/>
            <a:ext cx="638634" cy="541646"/>
          </a:xfrm>
          <a:prstGeom prst="rect">
            <a:avLst/>
          </a:prstGeom>
        </p:spPr>
      </p:pic>
      <p:pic>
        <p:nvPicPr>
          <p:cNvPr id="36" name="Line">
            <a:extLst>
              <a:ext uri="{FF2B5EF4-FFF2-40B4-BE49-F238E27FC236}">
                <a16:creationId xmlns:a16="http://schemas.microsoft.com/office/drawing/2014/main" id="{850667F4-4DDB-4295-827E-51E3EC4E5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09" t="15249" r="57122" b="5536"/>
          <a:stretch/>
        </p:blipFill>
        <p:spPr>
          <a:xfrm flipV="1">
            <a:off x="1738600" y="2571749"/>
            <a:ext cx="1112522" cy="127461"/>
          </a:xfrm>
          <a:prstGeom prst="rect">
            <a:avLst/>
          </a:prstGeom>
        </p:spPr>
      </p:pic>
      <p:pic>
        <p:nvPicPr>
          <p:cNvPr id="42" name="Line">
            <a:extLst>
              <a:ext uri="{FF2B5EF4-FFF2-40B4-BE49-F238E27FC236}">
                <a16:creationId xmlns:a16="http://schemas.microsoft.com/office/drawing/2014/main" id="{F31DF943-653E-4475-8FE8-7502A6955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2" t="10982" r="60456" b="2668"/>
          <a:stretch/>
        </p:blipFill>
        <p:spPr>
          <a:xfrm flipV="1">
            <a:off x="2808924" y="2561511"/>
            <a:ext cx="1095888" cy="138942"/>
          </a:xfrm>
          <a:prstGeom prst="rect">
            <a:avLst/>
          </a:prstGeom>
        </p:spPr>
      </p:pic>
      <p:pic>
        <p:nvPicPr>
          <p:cNvPr id="43" name="Line">
            <a:extLst>
              <a:ext uri="{FF2B5EF4-FFF2-40B4-BE49-F238E27FC236}">
                <a16:creationId xmlns:a16="http://schemas.microsoft.com/office/drawing/2014/main" id="{8EF311EC-EFC8-435E-A191-F71991B80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3788599" y="2561537"/>
            <a:ext cx="219597" cy="191730"/>
          </a:xfrm>
          <a:prstGeom prst="rect">
            <a:avLst/>
          </a:prstGeom>
        </p:spPr>
      </p:pic>
      <p:pic>
        <p:nvPicPr>
          <p:cNvPr id="44" name="Line">
            <a:extLst>
              <a:ext uri="{FF2B5EF4-FFF2-40B4-BE49-F238E27FC236}">
                <a16:creationId xmlns:a16="http://schemas.microsoft.com/office/drawing/2014/main" id="{986657D5-7C5F-4BE1-BB55-D7401B625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11283" r="61625" b="-6715"/>
          <a:stretch/>
        </p:blipFill>
        <p:spPr>
          <a:xfrm flipV="1">
            <a:off x="3882285" y="2548021"/>
            <a:ext cx="1105061" cy="153556"/>
          </a:xfrm>
          <a:prstGeom prst="rect">
            <a:avLst/>
          </a:prstGeom>
        </p:spPr>
      </p:pic>
      <p:pic>
        <p:nvPicPr>
          <p:cNvPr id="46" name="Line">
            <a:extLst>
              <a:ext uri="{FF2B5EF4-FFF2-40B4-BE49-F238E27FC236}">
                <a16:creationId xmlns:a16="http://schemas.microsoft.com/office/drawing/2014/main" id="{80E60E30-D5A1-4D32-BF20-B081DAF5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4856310" y="2553061"/>
            <a:ext cx="219597" cy="191730"/>
          </a:xfrm>
          <a:prstGeom prst="rect">
            <a:avLst/>
          </a:prstGeom>
        </p:spPr>
      </p:pic>
      <p:pic>
        <p:nvPicPr>
          <p:cNvPr id="47" name="Line">
            <a:extLst>
              <a:ext uri="{FF2B5EF4-FFF2-40B4-BE49-F238E27FC236}">
                <a16:creationId xmlns:a16="http://schemas.microsoft.com/office/drawing/2014/main" id="{DDDE1855-20A3-4DC3-BE43-8F34F8B46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1" t="12774" r="59717" b="-13453"/>
          <a:stretch/>
        </p:blipFill>
        <p:spPr>
          <a:xfrm flipV="1">
            <a:off x="4940013" y="2544623"/>
            <a:ext cx="1105061" cy="161993"/>
          </a:xfrm>
          <a:prstGeom prst="rect">
            <a:avLst/>
          </a:prstGeom>
        </p:spPr>
      </p:pic>
      <p:pic>
        <p:nvPicPr>
          <p:cNvPr id="51" name="Line">
            <a:extLst>
              <a:ext uri="{FF2B5EF4-FFF2-40B4-BE49-F238E27FC236}">
                <a16:creationId xmlns:a16="http://schemas.microsoft.com/office/drawing/2014/main" id="{1A28F087-6AF2-4DC1-B082-FD8A7C5D3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5924019" y="2548021"/>
            <a:ext cx="219597" cy="191730"/>
          </a:xfrm>
          <a:prstGeom prst="rect">
            <a:avLst/>
          </a:prstGeom>
        </p:spPr>
      </p:pic>
      <p:pic>
        <p:nvPicPr>
          <p:cNvPr id="52" name="Line">
            <a:extLst>
              <a:ext uri="{FF2B5EF4-FFF2-40B4-BE49-F238E27FC236}">
                <a16:creationId xmlns:a16="http://schemas.microsoft.com/office/drawing/2014/main" id="{66FF70D8-1DF0-490D-8554-234D610B9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0980" r="61629" b="7844"/>
          <a:stretch/>
        </p:blipFill>
        <p:spPr>
          <a:xfrm flipV="1">
            <a:off x="6033817" y="2568597"/>
            <a:ext cx="1708951" cy="130614"/>
          </a:xfrm>
          <a:prstGeom prst="rect">
            <a:avLst/>
          </a:prstGeom>
        </p:spPr>
      </p:pic>
      <p:pic>
        <p:nvPicPr>
          <p:cNvPr id="54" name="Line">
            <a:extLst>
              <a:ext uri="{FF2B5EF4-FFF2-40B4-BE49-F238E27FC236}">
                <a16:creationId xmlns:a16="http://schemas.microsoft.com/office/drawing/2014/main" id="{388F3C01-1071-4951-9EAB-B762DAB83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7646533" y="2554429"/>
            <a:ext cx="219597" cy="191730"/>
          </a:xfrm>
          <a:prstGeom prst="rect">
            <a:avLst/>
          </a:prstGeom>
        </p:spPr>
      </p:pic>
      <p:sp>
        <p:nvSpPr>
          <p:cNvPr id="29" name="lg_box">
            <a:extLst>
              <a:ext uri="{FF2B5EF4-FFF2-40B4-BE49-F238E27FC236}">
                <a16:creationId xmlns:a16="http://schemas.microsoft.com/office/drawing/2014/main" id="{90882B31-6DDB-413B-A822-E2CD9BF2F5C1}"/>
              </a:ext>
            </a:extLst>
          </p:cNvPr>
          <p:cNvSpPr/>
          <p:nvPr/>
        </p:nvSpPr>
        <p:spPr>
          <a:xfrm rot="10800000">
            <a:off x="0" y="-8"/>
            <a:ext cx="9143998" cy="5143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1000"/>
                  <a:lumOff val="9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6A797764-F412-497B-B58D-E329E0EAC179}"/>
              </a:ext>
            </a:extLst>
          </p:cNvPr>
          <p:cNvSpPr/>
          <p:nvPr/>
        </p:nvSpPr>
        <p:spPr>
          <a:xfrm rot="10800000">
            <a:off x="0" y="535175"/>
            <a:ext cx="9144000" cy="137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3D65E265-FEDD-496D-AD29-B3DC8082F1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36972"/>
          </a:xfrm>
          <a:prstGeom prst="rect">
            <a:avLst/>
          </a:prstGeom>
        </p:spPr>
        <p:txBody>
          <a:bodyPr vert="horz" lIns="91426" tIns="45714" rIns="91426" bIns="45714" rtlCol="0" anchor="b">
            <a:normAutofit fontScale="92500" lnSpcReduction="20000"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 BOX – A to B Timeline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18BD6-686A-4B2E-955B-A23D45D34186}"/>
              </a:ext>
            </a:extLst>
          </p:cNvPr>
          <p:cNvGrpSpPr/>
          <p:nvPr/>
        </p:nvGrpSpPr>
        <p:grpSpPr>
          <a:xfrm>
            <a:off x="-185196" y="2553061"/>
            <a:ext cx="1443989" cy="1505460"/>
            <a:chOff x="-1728096" y="-136733"/>
            <a:chExt cx="1443989" cy="1505460"/>
          </a:xfrm>
        </p:grpSpPr>
        <p:pic>
          <p:nvPicPr>
            <p:cNvPr id="32" name="Hand">
              <a:extLst>
                <a:ext uri="{FF2B5EF4-FFF2-40B4-BE49-F238E27FC236}">
                  <a16:creationId xmlns:a16="http://schemas.microsoft.com/office/drawing/2014/main" id="{5F4A60DE-ABC6-4851-93A0-A86932335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7"/>
            <a:stretch/>
          </p:blipFill>
          <p:spPr>
            <a:xfrm flipH="1">
              <a:off x="-1728096" y="-95250"/>
              <a:ext cx="1232795" cy="1463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FA36AF-68C7-4D03-8479-05BCE18A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6300"/>
                      </a14:imgEffect>
                      <a14:imgEffect>
                        <a14:saturation sat="121000"/>
                      </a14:imgEffect>
                      <a14:imgEffect>
                        <a14:brightnessContrast bright="-33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12" flipH="1">
              <a:off x="-868958" y="-136733"/>
              <a:ext cx="584851" cy="58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3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0062 C -0.11215 -0.02994 -0.09583 -0.04166 -0.07101 -0.04166 C -0.04635 -0.04166 -0.0217 -0.02284 0.00243 0.00062 " pathEditMode="relative" rAng="0" ptsTypes="AAA"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C 0.00521 0.00062 0.00747 0.00371 0.00747 0.00834 C 0.00747 0.01235 0.00521 0.01605 0.00243 0.01605 C -0.00017 0.01605 -0.00226 0.01235 -0.00226 0.00834 C -0.00226 0.00371 -0.00017 0.00062 0.00243 0.00062 Z " pathEditMode="relative" rAng="0" ptsTypes="AAA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L 0.05677 0.00062 " pathEditMode="relative" rAng="0" ptsTypes="AA">
                                      <p:cBhvr>
                                        <p:cTn id="2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0062 C 0.05938 0.00062 0.06146 0.00432 0.06146 0.00895 C 0.06146 0.01327 0.05938 0.01729 0.05677 0.01729 C 0.05417 0.01729 0.05226 0.01327 0.05226 0.00895 C 0.05226 0.00432 0.05417 0.00062 0.05677 0.00062 Z " pathEditMode="relative" rAng="0" ptsTypes="AAA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de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0062 L 0.17448 0.00278 " pathEditMode="relative" rAng="0" ptsTypes="AA">
                                      <p:cBhvr>
                                        <p:cTn id="4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"/>
                            </p:stCondLst>
                            <p:childTnLst>
                              <p:par>
                                <p:cTn id="5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0.00278 C 0.17708 0.00278 0.17934 0.00679 0.17934 0.01173 C 0.17934 0.01667 0.17708 0.02099 0.17448 0.02099 C 0.1717 0.02099 0.16962 0.01667 0.16962 0.01173 C 0.16962 0.00679 0.1717 0.00278 0.17448 0.00278 Z " pathEditMode="relative" rAng="0" ptsTypes="AAA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de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0.00278 L 0.29132 0.00278 " pathEditMode="relative" rAng="0" ptsTypes="AA">
                                      <p:cBhvr>
                                        <p:cTn id="6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"/>
                            </p:stCondLst>
                            <p:childTnLst>
                              <p:par>
                                <p:cTn id="7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32 0.00278 C 0.29392 0.00278 0.29618 0.00679 0.29618 0.01173 C 0.29618 0.01667 0.29392 0.02099 0.29132 0.02099 C 0.28872 0.02099 0.28663 0.01667 0.28663 0.01173 C 0.28663 0.00679 0.28872 0.00278 0.29132 0.00278 Z " pathEditMode="relative" rAng="0" ptsTypes="AAA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decel="2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32 0.00278 L 0.4066 0.00278 " pathEditMode="relative" rAng="0" ptsTypes="AA">
                                      <p:cBhvr>
                                        <p:cTn id="90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6 0.00278 C 0.40903 0.00278 0.41111 0.00618 0.41111 0.01081 C 0.41111 0.01513 0.40903 0.01883 0.4066 0.01883 C 0.40417 0.01883 0.40226 0.01513 0.40226 0.01081 C 0.40226 0.00618 0.40417 0.00278 0.4066 0.00278 Z " pathEditMode="relative" rAng="0" ptsTypes="AAAAA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de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6 0.00278 L 0.52743 0.00062 " pathEditMode="relative" rAng="0" ptsTypes="AA">
                                      <p:cBhvr>
                                        <p:cTn id="112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2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1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43 0.00062 C 0.52969 0.00062 0.53177 0.00371 0.53177 0.00772 C 0.53177 0.01173 0.52969 0.01543 0.52743 0.01543 C 0.52483 0.01543 0.52309 0.01173 0.52309 0.00772 C 0.52309 0.00371 0.52483 0.00062 0.52743 0.00062 Z " pathEditMode="relative" rAng="0" ptsTypes="AAAAA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43 0.00062 L 0.71406 0.00062 " pathEditMode="relative" rAng="0" ptsTypes="AA">
                                      <p:cBhvr>
                                        <p:cTn id="134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"/>
                            </p:stCondLst>
                            <p:childTnLst>
                              <p:par>
                                <p:cTn id="13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06 0.00062 C 0.71649 0.00062 0.71875 0.00401 0.71875 0.00864 C 0.71875 0.01327 0.71649 0.01698 0.71406 0.01698 C 0.71146 0.01698 0.70938 0.01327 0.70938 0.00864 C 0.70938 0.00401 0.71146 0.00062 0.71406 0.00062 Z " pathEditMode="relative" rAng="0" ptsTypes="AAAAA"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600"/>
                            </p:stCondLst>
                            <p:childTnLst>
                              <p:par>
                                <p:cTn id="151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3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1573350" y="800100"/>
            <a:ext cx="1801368" cy="16222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JANUARY 1ST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Use this box to write a description.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66023" y="800100"/>
            <a:ext cx="1801368" cy="1622250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JUNE 5TH</a:t>
            </a:r>
          </a:p>
          <a:p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Getting from A to B. Document it in this timeline.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78801" y="2845264"/>
            <a:ext cx="1801368" cy="18853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MARCH 3RD</a:t>
            </a:r>
          </a:p>
          <a:p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Delete or remove any of the pages, boxes or elements from this presentation. 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316327" y="2846362"/>
            <a:ext cx="1801368" cy="1884254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DECEMBER 12TH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This page can be duplicated.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752600" y="2422350"/>
            <a:ext cx="206433" cy="21144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3012619" y="2633798"/>
            <a:ext cx="197111" cy="21144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4309685" y="2425746"/>
            <a:ext cx="183225" cy="20805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H="1" flipV="1">
            <a:off x="5611956" y="2648926"/>
            <a:ext cx="231137" cy="1963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Line">
            <a:extLst>
              <a:ext uri="{FF2B5EF4-FFF2-40B4-BE49-F238E27FC236}">
                <a16:creationId xmlns:a16="http://schemas.microsoft.com/office/drawing/2014/main" id="{89E30266-DAD5-4245-B621-C1F02557E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2938945" y="2553061"/>
            <a:ext cx="219597" cy="191730"/>
          </a:xfrm>
          <a:prstGeom prst="rect">
            <a:avLst/>
          </a:prstGeom>
        </p:spPr>
      </p:pic>
      <p:pic>
        <p:nvPicPr>
          <p:cNvPr id="37" name="Line">
            <a:extLst>
              <a:ext uri="{FF2B5EF4-FFF2-40B4-BE49-F238E27FC236}">
                <a16:creationId xmlns:a16="http://schemas.microsoft.com/office/drawing/2014/main" id="{10A02D66-7F5E-4A44-906C-3997ED39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653177" y="2553061"/>
            <a:ext cx="219597" cy="191730"/>
          </a:xfrm>
          <a:prstGeom prst="rect">
            <a:avLst/>
          </a:prstGeom>
        </p:spPr>
      </p:pic>
      <p:pic>
        <p:nvPicPr>
          <p:cNvPr id="55" name="Line">
            <a:extLst>
              <a:ext uri="{FF2B5EF4-FFF2-40B4-BE49-F238E27FC236}">
                <a16:creationId xmlns:a16="http://schemas.microsoft.com/office/drawing/2014/main" id="{ADE1C0F3-998C-4A94-BE6F-B5C2750C4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175370" y="2545247"/>
            <a:ext cx="219597" cy="191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5369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sz="3400" dirty="0"/>
              <a:t>A to B - Timeline 5</a:t>
            </a:r>
          </a:p>
        </p:txBody>
      </p:sp>
      <p:pic>
        <p:nvPicPr>
          <p:cNvPr id="5" name="Line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" t="4" r="91126" b="-5034"/>
          <a:stretch/>
        </p:blipFill>
        <p:spPr>
          <a:xfrm flipV="1">
            <a:off x="1335578" y="2545246"/>
            <a:ext cx="417021" cy="169001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9" y="1967687"/>
            <a:ext cx="581025" cy="492786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33" y="2902075"/>
            <a:ext cx="638634" cy="541646"/>
          </a:xfrm>
          <a:prstGeom prst="rect">
            <a:avLst/>
          </a:prstGeom>
        </p:spPr>
      </p:pic>
      <p:pic>
        <p:nvPicPr>
          <p:cNvPr id="36" name="Line">
            <a:extLst>
              <a:ext uri="{FF2B5EF4-FFF2-40B4-BE49-F238E27FC236}">
                <a16:creationId xmlns:a16="http://schemas.microsoft.com/office/drawing/2014/main" id="{850667F4-4DDB-4295-827E-51E3EC4E5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15248" r="59167" b="-4311"/>
          <a:stretch/>
        </p:blipFill>
        <p:spPr>
          <a:xfrm flipV="1">
            <a:off x="1740584" y="2561537"/>
            <a:ext cx="1316483" cy="143306"/>
          </a:xfrm>
          <a:prstGeom prst="rect">
            <a:avLst/>
          </a:prstGeom>
        </p:spPr>
      </p:pic>
      <p:pic>
        <p:nvPicPr>
          <p:cNvPr id="42" name="Line">
            <a:extLst>
              <a:ext uri="{FF2B5EF4-FFF2-40B4-BE49-F238E27FC236}">
                <a16:creationId xmlns:a16="http://schemas.microsoft.com/office/drawing/2014/main" id="{F31DF943-653E-4475-8FE8-7502A6955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10981" r="57686" b="1133"/>
          <a:stretch/>
        </p:blipFill>
        <p:spPr>
          <a:xfrm flipV="1">
            <a:off x="3048000" y="2562933"/>
            <a:ext cx="1290031" cy="141414"/>
          </a:xfrm>
          <a:prstGeom prst="rect">
            <a:avLst/>
          </a:prstGeom>
        </p:spPr>
      </p:pic>
      <p:pic>
        <p:nvPicPr>
          <p:cNvPr id="43" name="Line">
            <a:extLst>
              <a:ext uri="{FF2B5EF4-FFF2-40B4-BE49-F238E27FC236}">
                <a16:creationId xmlns:a16="http://schemas.microsoft.com/office/drawing/2014/main" id="{8EF311EC-EFC8-435E-A191-F71991B80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4224713" y="2561537"/>
            <a:ext cx="219597" cy="191730"/>
          </a:xfrm>
          <a:prstGeom prst="rect">
            <a:avLst/>
          </a:prstGeom>
        </p:spPr>
      </p:pic>
      <p:pic>
        <p:nvPicPr>
          <p:cNvPr id="44" name="Line">
            <a:extLst>
              <a:ext uri="{FF2B5EF4-FFF2-40B4-BE49-F238E27FC236}">
                <a16:creationId xmlns:a16="http://schemas.microsoft.com/office/drawing/2014/main" id="{986657D5-7C5F-4BE1-BB55-D7401B625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11284" r="58429" b="-2083"/>
          <a:stretch/>
        </p:blipFill>
        <p:spPr>
          <a:xfrm flipV="1">
            <a:off x="4309685" y="2558141"/>
            <a:ext cx="1329115" cy="146100"/>
          </a:xfrm>
          <a:prstGeom prst="rect">
            <a:avLst/>
          </a:prstGeom>
        </p:spPr>
      </p:pic>
      <p:pic>
        <p:nvPicPr>
          <p:cNvPr id="46" name="Line">
            <a:extLst>
              <a:ext uri="{FF2B5EF4-FFF2-40B4-BE49-F238E27FC236}">
                <a16:creationId xmlns:a16="http://schemas.microsoft.com/office/drawing/2014/main" id="{80E60E30-D5A1-4D32-BF20-B081DAF5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5510481" y="2553061"/>
            <a:ext cx="219597" cy="191730"/>
          </a:xfrm>
          <a:prstGeom prst="rect">
            <a:avLst/>
          </a:prstGeom>
        </p:spPr>
      </p:pic>
      <p:pic>
        <p:nvPicPr>
          <p:cNvPr id="52" name="Line">
            <a:extLst>
              <a:ext uri="{FF2B5EF4-FFF2-40B4-BE49-F238E27FC236}">
                <a16:creationId xmlns:a16="http://schemas.microsoft.com/office/drawing/2014/main" id="{66FF70D8-1DF0-490D-8554-234D610B9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637" r="61630" b="7843"/>
          <a:stretch/>
        </p:blipFill>
        <p:spPr>
          <a:xfrm flipV="1">
            <a:off x="5595453" y="2568596"/>
            <a:ext cx="2147316" cy="145650"/>
          </a:xfrm>
          <a:prstGeom prst="rect">
            <a:avLst/>
          </a:prstGeom>
        </p:spPr>
      </p:pic>
      <p:pic>
        <p:nvPicPr>
          <p:cNvPr id="54" name="Line">
            <a:extLst>
              <a:ext uri="{FF2B5EF4-FFF2-40B4-BE49-F238E27FC236}">
                <a16:creationId xmlns:a16="http://schemas.microsoft.com/office/drawing/2014/main" id="{388F3C01-1071-4951-9EAB-B762DAB83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7646533" y="2554429"/>
            <a:ext cx="219597" cy="191730"/>
          </a:xfrm>
          <a:prstGeom prst="rect">
            <a:avLst/>
          </a:prstGeom>
        </p:spPr>
      </p:pic>
      <p:sp>
        <p:nvSpPr>
          <p:cNvPr id="29" name="lg_box">
            <a:extLst>
              <a:ext uri="{FF2B5EF4-FFF2-40B4-BE49-F238E27FC236}">
                <a16:creationId xmlns:a16="http://schemas.microsoft.com/office/drawing/2014/main" id="{90882B31-6DDB-413B-A822-E2CD9BF2F5C1}"/>
              </a:ext>
            </a:extLst>
          </p:cNvPr>
          <p:cNvSpPr/>
          <p:nvPr/>
        </p:nvSpPr>
        <p:spPr>
          <a:xfrm rot="10800000">
            <a:off x="0" y="-8"/>
            <a:ext cx="9143998" cy="5143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1000"/>
                  <a:lumOff val="9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6A797764-F412-497B-B58D-E329E0EAC179}"/>
              </a:ext>
            </a:extLst>
          </p:cNvPr>
          <p:cNvSpPr/>
          <p:nvPr/>
        </p:nvSpPr>
        <p:spPr>
          <a:xfrm rot="10800000">
            <a:off x="0" y="535175"/>
            <a:ext cx="9144000" cy="137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3D65E265-FEDD-496D-AD29-B3DC8082F1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36972"/>
          </a:xfrm>
          <a:prstGeom prst="rect">
            <a:avLst/>
          </a:prstGeom>
        </p:spPr>
        <p:txBody>
          <a:bodyPr vert="horz" lIns="91426" tIns="45714" rIns="91426" bIns="45714" rtlCol="0" anchor="b">
            <a:normAutofit fontScale="92500" lnSpcReduction="20000"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 BOX – A to B Timeline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18BD6-686A-4B2E-955B-A23D45D34186}"/>
              </a:ext>
            </a:extLst>
          </p:cNvPr>
          <p:cNvGrpSpPr/>
          <p:nvPr/>
        </p:nvGrpSpPr>
        <p:grpSpPr>
          <a:xfrm>
            <a:off x="-185196" y="2566580"/>
            <a:ext cx="1443989" cy="1505460"/>
            <a:chOff x="-1728096" y="-136733"/>
            <a:chExt cx="1443989" cy="1505460"/>
          </a:xfrm>
        </p:grpSpPr>
        <p:pic>
          <p:nvPicPr>
            <p:cNvPr id="32" name="Hand">
              <a:extLst>
                <a:ext uri="{FF2B5EF4-FFF2-40B4-BE49-F238E27FC236}">
                  <a16:creationId xmlns:a16="http://schemas.microsoft.com/office/drawing/2014/main" id="{5F4A60DE-ABC6-4851-93A0-A86932335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7"/>
            <a:stretch/>
          </p:blipFill>
          <p:spPr>
            <a:xfrm flipH="1">
              <a:off x="-1728096" y="-95250"/>
              <a:ext cx="1232795" cy="1463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FA36AF-68C7-4D03-8479-05BCE18A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6300"/>
                      </a14:imgEffect>
                      <a14:imgEffect>
                        <a14:saturation sat="121000"/>
                      </a14:imgEffect>
                      <a14:imgEffect>
                        <a14:brightnessContrast bright="-33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12" flipH="1">
              <a:off x="-868958" y="-136733"/>
              <a:ext cx="584851" cy="58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0062 C -0.11215 -0.02994 -0.09583 -0.04167 -0.07101 -0.04167 C -0.04635 -0.04167 -0.0217 -0.02284 0.00243 0.00062 " pathEditMode="relative" rAng="0" ptsTypes="AAA"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C 0.00521 0.00062 0.00747 0.0037 0.00747 0.00833 C 0.00747 0.01235 0.00521 0.01605 0.00243 0.01605 C -0.00017 0.01605 -0.00226 0.01235 -0.00226 0.00833 C -0.00226 0.0037 -0.00017 0.00062 0.00243 0.00062 Z " pathEditMode="relative" rAng="0" ptsTypes="AAA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L 0.05677 0.00062 " pathEditMode="relative" rAng="0" ptsTypes="AA">
                                      <p:cBhvr>
                                        <p:cTn id="2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0062 C 0.05938 0.00062 0.06146 0.00432 0.06146 0.00895 C 0.06146 0.01327 0.05938 0.01728 0.05677 0.01728 C 0.05417 0.01728 0.05226 0.01327 0.05226 0.00895 C 0.05226 0.00432 0.05417 0.00062 0.05677 0.00062 Z " pathEditMode="relative" rAng="0" ptsTypes="AAA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de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0062 L 0.19965 0.00031 " pathEditMode="relative" rAng="0" ptsTypes="AA">
                                      <p:cBhvr>
                                        <p:cTn id="4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65 0.00031 C 0.20226 0.00031 0.20451 0.00432 0.20451 0.00926 C 0.20451 0.0142 0.20226 0.01852 0.19965 0.01852 C 0.19688 0.01852 0.19479 0.0142 0.19479 0.00926 C 0.19479 0.00432 0.19688 0.00031 0.19965 0.00031 Z " pathEditMode="relative" rAng="0" ptsTypes="AAA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decel="2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65 0.00031 L 0.34184 0.00031 " pathEditMode="relative" rAng="0" ptsTypes="AA">
                                      <p:cBhvr>
                                        <p:cTn id="6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"/>
                            </p:stCondLst>
                            <p:childTnLst>
                              <p:par>
                                <p:cTn id="7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84 0.00031 C 0.34427 0.00031 0.34635 0.0037 0.34635 0.00833 C 0.34635 0.01265 0.34427 0.01636 0.34184 0.01636 C 0.33941 0.01636 0.3375 0.01265 0.3375 0.00833 C 0.3375 0.0037 0.33941 0.00031 0.34184 0.00031 Z " pathEditMode="relative" rAng="0" ptsTypes="AAA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de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84 0.00031 L 0.48299 0.00062 " pathEditMode="relative" rAng="0" ptsTypes="AA">
                                      <p:cBhvr>
                                        <p:cTn id="90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99 0.00062 C 0.48524 0.00062 0.48733 0.0037 0.48733 0.00772 C 0.48733 0.01173 0.48524 0.01543 0.48299 0.01543 C 0.48038 0.01543 0.47865 0.01173 0.47865 0.00772 C 0.47865 0.0037 0.48038 0.00062 0.48299 0.00062 Z " pathEditMode="relative" rAng="0" ptsTypes="AAAAA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99 0.00062 L 0.71406 0.00062 " pathEditMode="relative" rAng="0" ptsTypes="AA">
                                      <p:cBhvr>
                                        <p:cTn id="112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1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06 0.00062 C 0.71649 0.00062 0.71875 0.00401 0.71875 0.00864 C 0.71875 0.01327 0.71649 0.01698 0.71406 0.01698 C 0.71146 0.01698 0.70938 0.01327 0.70938 0.00864 C 0.70938 0.00401 0.71146 0.00062 0.71406 0.00062 Z " pathEditMode="relative" rAng="0" ptsTypes="AAAAA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00"/>
                            </p:stCondLst>
                            <p:childTnLst>
                              <p:par>
                                <p:cTn id="129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1573350" y="800100"/>
            <a:ext cx="1931850" cy="16222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JANUARY 1ST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Use this box to write a description.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267813" y="800100"/>
            <a:ext cx="1993636" cy="1622250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JUNE 5TH</a:t>
            </a:r>
          </a:p>
          <a:p>
            <a:b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Getting from A to B. Document it in this timeline.</a:t>
            </a:r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352800" y="2845264"/>
            <a:ext cx="1929384" cy="18853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MARCH 3RD</a:t>
            </a:r>
          </a:p>
          <a:p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Delete or remove any of the pages, boxes or elements from this presentation. 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752600" y="2422350"/>
            <a:ext cx="206433" cy="21144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3800263" y="2633798"/>
            <a:ext cx="197111" cy="21144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5603743" y="2425746"/>
            <a:ext cx="183225" cy="20805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Line">
            <a:extLst>
              <a:ext uri="{FF2B5EF4-FFF2-40B4-BE49-F238E27FC236}">
                <a16:creationId xmlns:a16="http://schemas.microsoft.com/office/drawing/2014/main" id="{89E30266-DAD5-4245-B621-C1F02557E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3726589" y="2553061"/>
            <a:ext cx="219597" cy="191730"/>
          </a:xfrm>
          <a:prstGeom prst="rect">
            <a:avLst/>
          </a:prstGeom>
        </p:spPr>
      </p:pic>
      <p:pic>
        <p:nvPicPr>
          <p:cNvPr id="37" name="Line">
            <a:extLst>
              <a:ext uri="{FF2B5EF4-FFF2-40B4-BE49-F238E27FC236}">
                <a16:creationId xmlns:a16="http://schemas.microsoft.com/office/drawing/2014/main" id="{10A02D66-7F5E-4A44-906C-3997ED39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653177" y="2553061"/>
            <a:ext cx="219597" cy="191730"/>
          </a:xfrm>
          <a:prstGeom prst="rect">
            <a:avLst/>
          </a:prstGeom>
        </p:spPr>
      </p:pic>
      <p:pic>
        <p:nvPicPr>
          <p:cNvPr id="55" name="Line">
            <a:extLst>
              <a:ext uri="{FF2B5EF4-FFF2-40B4-BE49-F238E27FC236}">
                <a16:creationId xmlns:a16="http://schemas.microsoft.com/office/drawing/2014/main" id="{ADE1C0F3-998C-4A94-BE6F-B5C2750C4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175370" y="2545247"/>
            <a:ext cx="219597" cy="191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5369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sz="3400" dirty="0"/>
              <a:t>A to B - Timeline 5</a:t>
            </a:r>
          </a:p>
        </p:txBody>
      </p:sp>
      <p:pic>
        <p:nvPicPr>
          <p:cNvPr id="5" name="Line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" t="4" r="91126" b="-5034"/>
          <a:stretch/>
        </p:blipFill>
        <p:spPr>
          <a:xfrm flipV="1">
            <a:off x="1335578" y="2545246"/>
            <a:ext cx="417021" cy="169001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9" y="1967687"/>
            <a:ext cx="581025" cy="492786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33" y="2902075"/>
            <a:ext cx="638634" cy="541646"/>
          </a:xfrm>
          <a:prstGeom prst="rect">
            <a:avLst/>
          </a:prstGeom>
        </p:spPr>
      </p:pic>
      <p:pic>
        <p:nvPicPr>
          <p:cNvPr id="36" name="Line">
            <a:extLst>
              <a:ext uri="{FF2B5EF4-FFF2-40B4-BE49-F238E27FC236}">
                <a16:creationId xmlns:a16="http://schemas.microsoft.com/office/drawing/2014/main" id="{850667F4-4DDB-4295-827E-51E3EC4E5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15247" r="48130" b="-56664"/>
          <a:stretch/>
        </p:blipFill>
        <p:spPr>
          <a:xfrm flipV="1">
            <a:off x="1740584" y="2477299"/>
            <a:ext cx="2090334" cy="227544"/>
          </a:xfrm>
          <a:prstGeom prst="rect">
            <a:avLst/>
          </a:prstGeom>
        </p:spPr>
      </p:pic>
      <p:pic>
        <p:nvPicPr>
          <p:cNvPr id="42" name="Line">
            <a:extLst>
              <a:ext uri="{FF2B5EF4-FFF2-40B4-BE49-F238E27FC236}">
                <a16:creationId xmlns:a16="http://schemas.microsoft.com/office/drawing/2014/main" id="{F31DF943-653E-4475-8FE8-7502A6955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10982" r="50800" b="-31759"/>
          <a:stretch/>
        </p:blipFill>
        <p:spPr>
          <a:xfrm flipV="1">
            <a:off x="3830918" y="2515985"/>
            <a:ext cx="1772825" cy="194338"/>
          </a:xfrm>
          <a:prstGeom prst="rect">
            <a:avLst/>
          </a:prstGeom>
        </p:spPr>
      </p:pic>
      <p:pic>
        <p:nvPicPr>
          <p:cNvPr id="43" name="Line">
            <a:extLst>
              <a:ext uri="{FF2B5EF4-FFF2-40B4-BE49-F238E27FC236}">
                <a16:creationId xmlns:a16="http://schemas.microsoft.com/office/drawing/2014/main" id="{8EF311EC-EFC8-435E-A191-F71991B80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5496354" y="2561537"/>
            <a:ext cx="219597" cy="191730"/>
          </a:xfrm>
          <a:prstGeom prst="rect">
            <a:avLst/>
          </a:prstGeom>
        </p:spPr>
      </p:pic>
      <p:pic>
        <p:nvPicPr>
          <p:cNvPr id="52" name="Line">
            <a:extLst>
              <a:ext uri="{FF2B5EF4-FFF2-40B4-BE49-F238E27FC236}">
                <a16:creationId xmlns:a16="http://schemas.microsoft.com/office/drawing/2014/main" id="{66FF70D8-1DF0-490D-8554-234D610B9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637" r="61630" b="7843"/>
          <a:stretch/>
        </p:blipFill>
        <p:spPr>
          <a:xfrm flipV="1">
            <a:off x="5595453" y="2568596"/>
            <a:ext cx="2147316" cy="145650"/>
          </a:xfrm>
          <a:prstGeom prst="rect">
            <a:avLst/>
          </a:prstGeom>
        </p:spPr>
      </p:pic>
      <p:pic>
        <p:nvPicPr>
          <p:cNvPr id="54" name="Line">
            <a:extLst>
              <a:ext uri="{FF2B5EF4-FFF2-40B4-BE49-F238E27FC236}">
                <a16:creationId xmlns:a16="http://schemas.microsoft.com/office/drawing/2014/main" id="{388F3C01-1071-4951-9EAB-B762DAB83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7646533" y="2554429"/>
            <a:ext cx="219597" cy="191730"/>
          </a:xfrm>
          <a:prstGeom prst="rect">
            <a:avLst/>
          </a:prstGeom>
        </p:spPr>
      </p:pic>
      <p:sp>
        <p:nvSpPr>
          <p:cNvPr id="29" name="lg_box">
            <a:extLst>
              <a:ext uri="{FF2B5EF4-FFF2-40B4-BE49-F238E27FC236}">
                <a16:creationId xmlns:a16="http://schemas.microsoft.com/office/drawing/2014/main" id="{90882B31-6DDB-413B-A822-E2CD9BF2F5C1}"/>
              </a:ext>
            </a:extLst>
          </p:cNvPr>
          <p:cNvSpPr/>
          <p:nvPr/>
        </p:nvSpPr>
        <p:spPr>
          <a:xfrm rot="10800000">
            <a:off x="0" y="-8"/>
            <a:ext cx="9143998" cy="5143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1000"/>
                  <a:lumOff val="9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6A797764-F412-497B-B58D-E329E0EAC179}"/>
              </a:ext>
            </a:extLst>
          </p:cNvPr>
          <p:cNvSpPr/>
          <p:nvPr/>
        </p:nvSpPr>
        <p:spPr>
          <a:xfrm rot="10800000">
            <a:off x="0" y="535175"/>
            <a:ext cx="9144000" cy="137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3D65E265-FEDD-496D-AD29-B3DC8082F1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36972"/>
          </a:xfrm>
          <a:prstGeom prst="rect">
            <a:avLst/>
          </a:prstGeom>
        </p:spPr>
        <p:txBody>
          <a:bodyPr vert="horz" lIns="91426" tIns="45714" rIns="91426" bIns="45714" rtlCol="0" anchor="b">
            <a:normAutofit fontScale="92500" lnSpcReduction="20000"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 BOX – A to B Timeline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18BD6-686A-4B2E-955B-A23D45D34186}"/>
              </a:ext>
            </a:extLst>
          </p:cNvPr>
          <p:cNvGrpSpPr/>
          <p:nvPr/>
        </p:nvGrpSpPr>
        <p:grpSpPr>
          <a:xfrm>
            <a:off x="-185196" y="2566580"/>
            <a:ext cx="1443989" cy="1505460"/>
            <a:chOff x="-1728096" y="-136733"/>
            <a:chExt cx="1443989" cy="1505460"/>
          </a:xfrm>
        </p:grpSpPr>
        <p:pic>
          <p:nvPicPr>
            <p:cNvPr id="32" name="Hand">
              <a:extLst>
                <a:ext uri="{FF2B5EF4-FFF2-40B4-BE49-F238E27FC236}">
                  <a16:creationId xmlns:a16="http://schemas.microsoft.com/office/drawing/2014/main" id="{5F4A60DE-ABC6-4851-93A0-A86932335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7"/>
            <a:stretch/>
          </p:blipFill>
          <p:spPr>
            <a:xfrm flipH="1">
              <a:off x="-1728096" y="-95250"/>
              <a:ext cx="1232795" cy="1463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FA36AF-68C7-4D03-8479-05BCE18A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6300"/>
                      </a14:imgEffect>
                      <a14:imgEffect>
                        <a14:saturation sat="121000"/>
                      </a14:imgEffect>
                      <a14:imgEffect>
                        <a14:brightnessContrast bright="-33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12" flipH="1">
              <a:off x="-868958" y="-136733"/>
              <a:ext cx="584851" cy="58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88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0062 C -0.11216 -0.02993 -0.09584 -0.04166 -0.07101 -0.04166 C -0.04636 -0.04166 -0.02153 -0.02284 0.00243 0.00062 " pathEditMode="relative" rAng="0" ptsTypes="AAA"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C 0.0052 0.00062 0.00746 0.0037 0.00746 0.00833 C 0.00746 0.01235 0.0052 0.01605 0.00243 0.01605 C -0.00018 0.01605 -0.00226 0.01235 -0.00226 0.00833 C -0.00226 0.0037 -0.00018 0.00062 0.00243 0.00062 Z " pathEditMode="relative" rAng="0" ptsTypes="AAA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L 0.05677 0.0006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0062 C 0.05937 0.00062 0.06146 0.00432 0.06146 0.00895 C 0.06146 0.01327 0.05937 0.01728 0.05677 0.01728 C 0.05417 0.01728 0.05226 0.01327 0.05226 0.00895 C 0.05226 0.00432 0.05417 0.00062 0.05677 0.00062 Z " pathEditMode="relative" rAng="0" ptsTypes="AAA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decel="1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0062 L 0.28299 0.00277 " pathEditMode="relative" rAng="0" ptsTypes="AA">
                                      <p:cBhvr>
                                        <p:cTn id="47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9 0.00278 C 0.28559 0.00278 0.28785 0.00679 0.28785 0.01173 C 0.28785 0.01667 0.28559 0.02099 0.28299 0.02099 C 0.28021 0.02099 0.27813 0.01667 0.27813 0.01173 C 0.27813 0.00679 0.28021 0.00278 0.28299 0.00278 Z " pathEditMode="relative" rAng="0" ptsTypes="AAA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decel="2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9 0.00278 L 0.48299 0.00062 " pathEditMode="relative" rAng="0" ptsTypes="AA">
                                      <p:cBhvr>
                                        <p:cTn id="69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"/>
                            </p:stCondLst>
                            <p:childTnLst>
                              <p:par>
                                <p:cTn id="7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98 0.00062 C 0.48541 0.00062 0.4875 0.00402 0.4875 0.00865 C 0.4875 0.01297 0.48541 0.01667 0.48298 0.01667 C 0.48055 0.01667 0.47864 0.01297 0.47864 0.00865 C 0.47864 0.00402 0.48055 0.00062 0.48298 0.00062 Z " pathEditMode="relative" rAng="0" ptsTypes="AAAAA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99 0.00062 L 0.71406 0.00062 " pathEditMode="relative" rAng="0" ptsTypes="AA">
                                      <p:cBhvr>
                                        <p:cTn id="91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"/>
                            </p:stCondLst>
                            <p:childTnLst>
                              <p:par>
                                <p:cTn id="9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06 0.00062 C 0.71649 0.00062 0.71875 0.00401 0.71875 0.00864 C 0.71875 0.01327 0.71649 0.01698 0.71406 0.01698 C 0.71146 0.01698 0.70937 0.01327 0.70937 0.00864 C 0.70937 0.00401 0.71146 0.00062 0.71406 0.00062 Z " pathEditMode="relative" rAng="0" ptsTypes="AAAAA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00"/>
                            </p:stCondLst>
                            <p:childTnLst>
                              <p:par>
                                <p:cTn id="108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1837692" y="800100"/>
            <a:ext cx="2377251" cy="16222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JANUARY 1ST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Use this box to write a description.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190999" y="2845264"/>
            <a:ext cx="2377440" cy="18853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DECEMBER 3RD</a:t>
            </a:r>
          </a:p>
          <a:p>
            <a:b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Delete or remove any of the pages, boxes or elements from this presentation. 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2145399" y="2422350"/>
            <a:ext cx="206433" cy="21144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5028587" y="2633798"/>
            <a:ext cx="197111" cy="211440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Line">
            <a:extLst>
              <a:ext uri="{FF2B5EF4-FFF2-40B4-BE49-F238E27FC236}">
                <a16:creationId xmlns:a16="http://schemas.microsoft.com/office/drawing/2014/main" id="{89E30266-DAD5-4245-B621-C1F02557E2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4954913" y="2553061"/>
            <a:ext cx="219597" cy="191730"/>
          </a:xfrm>
          <a:prstGeom prst="rect">
            <a:avLst/>
          </a:prstGeom>
        </p:spPr>
      </p:pic>
      <p:pic>
        <p:nvPicPr>
          <p:cNvPr id="37" name="Line">
            <a:extLst>
              <a:ext uri="{FF2B5EF4-FFF2-40B4-BE49-F238E27FC236}">
                <a16:creationId xmlns:a16="http://schemas.microsoft.com/office/drawing/2014/main" id="{10A02D66-7F5E-4A44-906C-3997ED39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2045976" y="2553061"/>
            <a:ext cx="219597" cy="191730"/>
          </a:xfrm>
          <a:prstGeom prst="rect">
            <a:avLst/>
          </a:prstGeom>
        </p:spPr>
      </p:pic>
      <p:pic>
        <p:nvPicPr>
          <p:cNvPr id="55" name="Line">
            <a:extLst>
              <a:ext uri="{FF2B5EF4-FFF2-40B4-BE49-F238E27FC236}">
                <a16:creationId xmlns:a16="http://schemas.microsoft.com/office/drawing/2014/main" id="{ADE1C0F3-998C-4A94-BE6F-B5C2750C4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175370" y="2545247"/>
            <a:ext cx="219597" cy="191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5369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sz="3400" dirty="0"/>
              <a:t>A to B - Timeline 5</a:t>
            </a:r>
          </a:p>
        </p:txBody>
      </p:sp>
      <p:pic>
        <p:nvPicPr>
          <p:cNvPr id="5" name="Line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5" t="5" r="85543" b="9477"/>
          <a:stretch/>
        </p:blipFill>
        <p:spPr>
          <a:xfrm flipV="1">
            <a:off x="1335578" y="2568595"/>
            <a:ext cx="808375" cy="145651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9" y="1967687"/>
            <a:ext cx="581025" cy="492786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33" y="2902075"/>
            <a:ext cx="638634" cy="541646"/>
          </a:xfrm>
          <a:prstGeom prst="rect">
            <a:avLst/>
          </a:prstGeom>
        </p:spPr>
      </p:pic>
      <p:pic>
        <p:nvPicPr>
          <p:cNvPr id="36" name="Line">
            <a:extLst>
              <a:ext uri="{FF2B5EF4-FFF2-40B4-BE49-F238E27FC236}">
                <a16:creationId xmlns:a16="http://schemas.microsoft.com/office/drawing/2014/main" id="{850667F4-4DDB-4295-827E-51E3EC4E5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15248" r="36374" b="-5771"/>
          <a:stretch/>
        </p:blipFill>
        <p:spPr>
          <a:xfrm flipV="1">
            <a:off x="2143952" y="2543641"/>
            <a:ext cx="2914517" cy="145652"/>
          </a:xfrm>
          <a:prstGeom prst="rect">
            <a:avLst/>
          </a:prstGeom>
        </p:spPr>
      </p:pic>
      <p:pic>
        <p:nvPicPr>
          <p:cNvPr id="52" name="Line">
            <a:extLst>
              <a:ext uri="{FF2B5EF4-FFF2-40B4-BE49-F238E27FC236}">
                <a16:creationId xmlns:a16="http://schemas.microsoft.com/office/drawing/2014/main" id="{66FF70D8-1DF0-490D-8554-234D610B9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1" t="1636" r="53475" b="9803"/>
          <a:stretch/>
        </p:blipFill>
        <p:spPr>
          <a:xfrm flipV="1">
            <a:off x="5058469" y="2571750"/>
            <a:ext cx="2719122" cy="142496"/>
          </a:xfrm>
          <a:prstGeom prst="rect">
            <a:avLst/>
          </a:prstGeom>
        </p:spPr>
      </p:pic>
      <p:pic>
        <p:nvPicPr>
          <p:cNvPr id="54" name="Line">
            <a:extLst>
              <a:ext uri="{FF2B5EF4-FFF2-40B4-BE49-F238E27FC236}">
                <a16:creationId xmlns:a16="http://schemas.microsoft.com/office/drawing/2014/main" id="{388F3C01-1071-4951-9EAB-B762DAB83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7646533" y="2554429"/>
            <a:ext cx="219597" cy="191730"/>
          </a:xfrm>
          <a:prstGeom prst="rect">
            <a:avLst/>
          </a:prstGeom>
        </p:spPr>
      </p:pic>
      <p:sp>
        <p:nvSpPr>
          <p:cNvPr id="29" name="lg_box">
            <a:extLst>
              <a:ext uri="{FF2B5EF4-FFF2-40B4-BE49-F238E27FC236}">
                <a16:creationId xmlns:a16="http://schemas.microsoft.com/office/drawing/2014/main" id="{90882B31-6DDB-413B-A822-E2CD9BF2F5C1}"/>
              </a:ext>
            </a:extLst>
          </p:cNvPr>
          <p:cNvSpPr/>
          <p:nvPr/>
        </p:nvSpPr>
        <p:spPr>
          <a:xfrm rot="10800000">
            <a:off x="0" y="-8"/>
            <a:ext cx="9143998" cy="5143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1000"/>
                  <a:lumOff val="9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6A797764-F412-497B-B58D-E329E0EAC179}"/>
              </a:ext>
            </a:extLst>
          </p:cNvPr>
          <p:cNvSpPr/>
          <p:nvPr/>
        </p:nvSpPr>
        <p:spPr>
          <a:xfrm rot="10800000">
            <a:off x="0" y="535175"/>
            <a:ext cx="9144000" cy="137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3D65E265-FEDD-496D-AD29-B3DC8082F1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36972"/>
          </a:xfrm>
          <a:prstGeom prst="rect">
            <a:avLst/>
          </a:prstGeom>
        </p:spPr>
        <p:txBody>
          <a:bodyPr vert="horz" lIns="91426" tIns="45714" rIns="91426" bIns="45714" rtlCol="0" anchor="b">
            <a:normAutofit fontScale="92500" lnSpcReduction="20000"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 BOX – A to B Timeline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18BD6-686A-4B2E-955B-A23D45D34186}"/>
              </a:ext>
            </a:extLst>
          </p:cNvPr>
          <p:cNvGrpSpPr/>
          <p:nvPr/>
        </p:nvGrpSpPr>
        <p:grpSpPr>
          <a:xfrm>
            <a:off x="-185196" y="2566580"/>
            <a:ext cx="1443989" cy="1505460"/>
            <a:chOff x="-1728096" y="-136733"/>
            <a:chExt cx="1443989" cy="1505460"/>
          </a:xfrm>
        </p:grpSpPr>
        <p:pic>
          <p:nvPicPr>
            <p:cNvPr id="32" name="Hand">
              <a:extLst>
                <a:ext uri="{FF2B5EF4-FFF2-40B4-BE49-F238E27FC236}">
                  <a16:creationId xmlns:a16="http://schemas.microsoft.com/office/drawing/2014/main" id="{5F4A60DE-ABC6-4851-93A0-A86932335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7"/>
            <a:stretch/>
          </p:blipFill>
          <p:spPr>
            <a:xfrm flipH="1">
              <a:off x="-1728096" y="-95250"/>
              <a:ext cx="1232795" cy="1463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FA36AF-68C7-4D03-8479-05BCE18A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6300"/>
                      </a14:imgEffect>
                      <a14:imgEffect>
                        <a14:saturation sat="121000"/>
                      </a14:imgEffect>
                      <a14:imgEffect>
                        <a14:brightnessContrast bright="-33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12" flipH="1">
              <a:off x="-868958" y="-136733"/>
              <a:ext cx="584851" cy="58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0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0062 C -0.11216 -0.02993 -0.09584 -0.04166 -0.07101 -0.04166 C -0.04636 -0.04166 -0.02153 -0.02284 0.00243 0.00062 " pathEditMode="relative" rAng="0" ptsTypes="AAA"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C 0.0052 0.00062 0.00746 0.0037 0.00746 0.00833 C 0.00746 0.01235 0.0052 0.01605 0.00243 0.01605 C -0.00018 0.01605 -0.00226 0.01235 -0.00226 0.00833 C -0.00226 0.0037 -0.00018 0.00062 0.00243 0.00062 Z " pathEditMode="relative" rAng="0" ptsTypes="AAA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L 0.09948 0.0027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1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278 C 0.10208 0.00278 0.10416 0.00649 0.10416 0.01112 C 0.10416 0.01544 0.10208 0.01945 0.09948 0.01945 C 0.09687 0.01945 0.09496 0.01544 0.09496 0.01112 C 0.09496 0.00649 0.09687 0.00278 0.09948 0.00278 Z " pathEditMode="relative" rAng="0" ptsTypes="AAA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decel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278 L 0.41667 0.00278 " pathEditMode="relative" rAng="0" ptsTypes="AA">
                                      <p:cBhvr>
                                        <p:cTn id="47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0.00278 C 0.41927 0.00278 0.42153 0.0068 0.42153 0.01173 C 0.42153 0.01667 0.41927 0.02099 0.41667 0.02099 C 0.41389 0.02099 0.4118 0.01667 0.4118 0.01173 C 0.4118 0.0068 0.41389 0.00278 0.41667 0.00278 Z " pathEditMode="relative" rAng="0" ptsTypes="AAA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0.00278 L 0.71406 0.00062 " pathEditMode="relative" rAng="0" ptsTypes="AA">
                                      <p:cBhvr>
                                        <p:cTn id="69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1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"/>
                            </p:stCondLst>
                            <p:childTnLst>
                              <p:par>
                                <p:cTn id="7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06 0.00062 C 0.71649 0.00062 0.71875 0.00401 0.71875 0.00864 C 0.71875 0.01327 0.71649 0.01698 0.71406 0.01698 C 0.71146 0.01698 0.70937 0.01327 0.70937 0.00864 C 0.70937 0.00401 0.71146 0.00062 0.71406 0.00062 Z " pathEditMode="relative" rAng="0" ptsTypes="AAAAA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3031675" y="800100"/>
            <a:ext cx="3171902" cy="1622252"/>
          </a:xfrm>
          <a:prstGeom prst="roundRect">
            <a:avLst>
              <a:gd name="adj" fmla="val 2831"/>
            </a:avLst>
          </a:prstGeom>
          <a:solidFill>
            <a:schemeClr val="accent5">
              <a:lumMod val="20000"/>
              <a:lumOff val="80000"/>
              <a:alpha val="70000"/>
            </a:schemeClr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JANUARY 1ST</a:t>
            </a:r>
          </a:p>
          <a:p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Use this box to write a description. 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4365567" y="2422350"/>
            <a:ext cx="206433" cy="21144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Line">
            <a:extLst>
              <a:ext uri="{FF2B5EF4-FFF2-40B4-BE49-F238E27FC236}">
                <a16:creationId xmlns:a16="http://schemas.microsoft.com/office/drawing/2014/main" id="{10A02D66-7F5E-4A44-906C-3997ED39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4266144" y="2553061"/>
            <a:ext cx="219597" cy="191730"/>
          </a:xfrm>
          <a:prstGeom prst="rect">
            <a:avLst/>
          </a:prstGeom>
        </p:spPr>
      </p:pic>
      <p:pic>
        <p:nvPicPr>
          <p:cNvPr id="55" name="Line">
            <a:extLst>
              <a:ext uri="{FF2B5EF4-FFF2-40B4-BE49-F238E27FC236}">
                <a16:creationId xmlns:a16="http://schemas.microsoft.com/office/drawing/2014/main" id="{ADE1C0F3-998C-4A94-BE6F-B5C2750C4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1175370" y="2545247"/>
            <a:ext cx="219597" cy="191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5369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r>
              <a:rPr lang="en-US" sz="3400" dirty="0"/>
              <a:t>A to B - Timeline 5</a:t>
            </a:r>
          </a:p>
        </p:txBody>
      </p:sp>
      <p:pic>
        <p:nvPicPr>
          <p:cNvPr id="5" name="Line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3" t="5" r="53767" b="-5034"/>
          <a:stretch/>
        </p:blipFill>
        <p:spPr>
          <a:xfrm flipV="1">
            <a:off x="1335578" y="2545246"/>
            <a:ext cx="3035945" cy="168999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9" y="1967687"/>
            <a:ext cx="581025" cy="492786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71" y="1942757"/>
            <a:ext cx="638634" cy="541646"/>
          </a:xfrm>
          <a:prstGeom prst="rect">
            <a:avLst/>
          </a:prstGeom>
        </p:spPr>
      </p:pic>
      <p:pic>
        <p:nvPicPr>
          <p:cNvPr id="52" name="Line">
            <a:extLst>
              <a:ext uri="{FF2B5EF4-FFF2-40B4-BE49-F238E27FC236}">
                <a16:creationId xmlns:a16="http://schemas.microsoft.com/office/drawing/2014/main" id="{66FF70D8-1DF0-490D-8554-234D610B9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2" t="1637" r="44042" b="-11735"/>
          <a:stretch/>
        </p:blipFill>
        <p:spPr>
          <a:xfrm flipV="1">
            <a:off x="4364120" y="2537096"/>
            <a:ext cx="3380389" cy="177150"/>
          </a:xfrm>
          <a:prstGeom prst="rect">
            <a:avLst/>
          </a:prstGeom>
        </p:spPr>
      </p:pic>
      <p:pic>
        <p:nvPicPr>
          <p:cNvPr id="54" name="Line">
            <a:extLst>
              <a:ext uri="{FF2B5EF4-FFF2-40B4-BE49-F238E27FC236}">
                <a16:creationId xmlns:a16="http://schemas.microsoft.com/office/drawing/2014/main" id="{388F3C01-1071-4951-9EAB-B762DAB83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97" t="-14121" r="-130" b="-5034"/>
          <a:stretch/>
        </p:blipFill>
        <p:spPr>
          <a:xfrm flipV="1">
            <a:off x="7646533" y="2554429"/>
            <a:ext cx="219597" cy="191730"/>
          </a:xfrm>
          <a:prstGeom prst="rect">
            <a:avLst/>
          </a:prstGeom>
        </p:spPr>
      </p:pic>
      <p:sp>
        <p:nvSpPr>
          <p:cNvPr id="29" name="lg_box">
            <a:extLst>
              <a:ext uri="{FF2B5EF4-FFF2-40B4-BE49-F238E27FC236}">
                <a16:creationId xmlns:a16="http://schemas.microsoft.com/office/drawing/2014/main" id="{90882B31-6DDB-413B-A822-E2CD9BF2F5C1}"/>
              </a:ext>
            </a:extLst>
          </p:cNvPr>
          <p:cNvSpPr/>
          <p:nvPr/>
        </p:nvSpPr>
        <p:spPr>
          <a:xfrm rot="10800000">
            <a:off x="0" y="-8"/>
            <a:ext cx="9143998" cy="5143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1000"/>
                  <a:lumOff val="9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6A797764-F412-497B-B58D-E329E0EAC179}"/>
              </a:ext>
            </a:extLst>
          </p:cNvPr>
          <p:cNvSpPr/>
          <p:nvPr/>
        </p:nvSpPr>
        <p:spPr>
          <a:xfrm rot="10800000">
            <a:off x="0" y="535175"/>
            <a:ext cx="9144000" cy="137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 dirty="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3D65E265-FEDD-496D-AD29-B3DC8082F19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36972"/>
          </a:xfrm>
          <a:prstGeom prst="rect">
            <a:avLst/>
          </a:prstGeom>
        </p:spPr>
        <p:txBody>
          <a:bodyPr vert="horz" lIns="91426" tIns="45714" rIns="91426" bIns="45714" rtlCol="0" anchor="b">
            <a:normAutofit fontScale="92500" lnSpcReduction="20000"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 BOX – A to B Timeline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18BD6-686A-4B2E-955B-A23D45D34186}"/>
              </a:ext>
            </a:extLst>
          </p:cNvPr>
          <p:cNvGrpSpPr/>
          <p:nvPr/>
        </p:nvGrpSpPr>
        <p:grpSpPr>
          <a:xfrm>
            <a:off x="-185196" y="2566580"/>
            <a:ext cx="1443989" cy="1505460"/>
            <a:chOff x="-1728096" y="-136733"/>
            <a:chExt cx="1443989" cy="1505460"/>
          </a:xfrm>
        </p:grpSpPr>
        <p:pic>
          <p:nvPicPr>
            <p:cNvPr id="32" name="Hand">
              <a:extLst>
                <a:ext uri="{FF2B5EF4-FFF2-40B4-BE49-F238E27FC236}">
                  <a16:creationId xmlns:a16="http://schemas.microsoft.com/office/drawing/2014/main" id="{5F4A60DE-ABC6-4851-93A0-A86932335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7"/>
            <a:stretch/>
          </p:blipFill>
          <p:spPr>
            <a:xfrm flipH="1">
              <a:off x="-1728096" y="-95250"/>
              <a:ext cx="1232795" cy="1463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FA36AF-68C7-4D03-8479-05BCE18AE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6300"/>
                      </a14:imgEffect>
                      <a14:imgEffect>
                        <a14:saturation sat="121000"/>
                      </a14:imgEffect>
                      <a14:imgEffect>
                        <a14:brightnessContrast bright="-33000"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3012" flipH="1">
              <a:off x="-868958" y="-136733"/>
              <a:ext cx="584851" cy="586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79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0062 C -0.11216 -0.02993 -0.09584 -0.04166 -0.07101 -0.04166 C -0.04636 -0.04166 -0.02153 -0.02284 0.00243 0.00062 " pathEditMode="relative" rAng="0" ptsTypes="AAA"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C 0.0052 0.00062 0.00746 0.0037 0.00746 0.00833 C 0.00746 0.01235 0.0052 0.01605 0.00243 0.01605 C -0.00018 0.01605 -0.00226 0.01235 -0.00226 0.00833 C -0.00226 0.0037 -0.00018 0.00062 0.00243 0.00062 Z " pathEditMode="relative" rAng="0" ptsTypes="AAA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62 L 0.34444 0.00277 " pathEditMode="relative" rAng="0" ptsTypes="AA">
                                      <p:cBhvr>
                                        <p:cTn id="25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44 0.00278 C 0.34705 0.00278 0.3493 0.00679 0.3493 0.01173 C 0.3493 0.01667 0.34705 0.02099 0.34444 0.02099 C 0.34166 0.02099 0.33958 0.01667 0.33958 0.01173 C 0.33958 0.00679 0.34166 0.00278 0.34444 0.00278 Z " pathEditMode="relative" rAng="0" ptsTypes="AAA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45 0.00278 L 0.71406 0.00062 " pathEditMode="relative" rAng="0" ptsTypes="AA">
                                      <p:cBhvr>
                                        <p:cTn id="47" dur="1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-1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06 0.00062 C 0.71649 0.00062 0.71875 0.00401 0.71875 0.00864 C 0.71875 0.01327 0.71649 0.01698 0.71406 0.01698 C 0.71146 0.01698 0.70937 0.01327 0.70937 0.00864 C 0.70937 0.00401 0.71146 0.00062 0.71406 0.00062 Z " pathEditMode="relative" rAng="0" ptsTypes="AAAAA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6" presetClass="emph" presetSubtype="0" decel="44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8B72B4E-4DA6-46EC-B4AD-7305876BF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2" t="-46112" r="33283" b="46112"/>
          <a:stretch/>
        </p:blipFill>
        <p:spPr>
          <a:xfrm>
            <a:off x="1108530" y="638340"/>
            <a:ext cx="6122274" cy="386682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EEAE673-EF94-448C-9FE7-432FC6A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23" y="859480"/>
            <a:ext cx="6319911" cy="173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Changing theme Colors </a:t>
            </a:r>
            <a:r>
              <a:rPr lang="en-US" sz="1000" dirty="0">
                <a:solidFill>
                  <a:schemeClr val="bg1"/>
                </a:solidFill>
              </a:rPr>
              <a:t>in PowerPoint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2013 and newer</a:t>
            </a:r>
          </a:p>
        </p:txBody>
      </p:sp>
      <p:cxnSp>
        <p:nvCxnSpPr>
          <p:cNvPr id="25" name="Elbow Connector 17">
            <a:extLst>
              <a:ext uri="{FF2B5EF4-FFF2-40B4-BE49-F238E27FC236}">
                <a16:creationId xmlns:a16="http://schemas.microsoft.com/office/drawing/2014/main" id="{0AAAAF1E-A434-4790-861C-6FB27A24FE1F}"/>
              </a:ext>
            </a:extLst>
          </p:cNvPr>
          <p:cNvCxnSpPr>
            <a:cxnSpLocks/>
            <a:endCxn id="26" idx="1"/>
          </p:cNvCxnSpPr>
          <p:nvPr/>
        </p:nvCxnSpPr>
        <p:spPr>
          <a:xfrm rot="5400000" flipH="1" flipV="1">
            <a:off x="1795287" y="2251120"/>
            <a:ext cx="458231" cy="183046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D98EBD-D967-4A53-A61B-BBB686EFCC1E}"/>
              </a:ext>
            </a:extLst>
          </p:cNvPr>
          <p:cNvSpPr txBox="1"/>
          <p:nvPr/>
        </p:nvSpPr>
        <p:spPr>
          <a:xfrm>
            <a:off x="2115925" y="2025745"/>
            <a:ext cx="1686860" cy="175564"/>
          </a:xfrm>
          <a:prstGeom prst="rect">
            <a:avLst/>
          </a:prstGeom>
          <a:noFill/>
        </p:spPr>
        <p:txBody>
          <a:bodyPr wrap="square" lIns="36702" tIns="18353" rIns="36702" bIns="18353" rtlCol="0">
            <a:spAutoFit/>
          </a:bodyPr>
          <a:lstStyle/>
          <a:p>
            <a:pPr defTabSz="366995">
              <a:defRPr/>
            </a:pPr>
            <a:r>
              <a:rPr lang="en-US" sz="900" dirty="0">
                <a:solidFill>
                  <a:prstClr val="white"/>
                </a:solidFill>
                <a:latin typeface="Tahoma"/>
              </a:rPr>
              <a:t>1. Click on the design tab</a:t>
            </a:r>
          </a:p>
        </p:txBody>
      </p:sp>
      <p:cxnSp>
        <p:nvCxnSpPr>
          <p:cNvPr id="27" name="Elbow Connector 19">
            <a:extLst>
              <a:ext uri="{FF2B5EF4-FFF2-40B4-BE49-F238E27FC236}">
                <a16:creationId xmlns:a16="http://schemas.microsoft.com/office/drawing/2014/main" id="{93AAB18E-CE6C-4796-A2DA-CEDBC5237948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5904913" y="2301904"/>
            <a:ext cx="981884" cy="168813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0">
            <a:extLst>
              <a:ext uri="{FF2B5EF4-FFF2-40B4-BE49-F238E27FC236}">
                <a16:creationId xmlns:a16="http://schemas.microsoft.com/office/drawing/2014/main" id="{C4A391EF-CE9F-4050-B551-68FD44939FDC}"/>
              </a:ext>
            </a:extLst>
          </p:cNvPr>
          <p:cNvCxnSpPr>
            <a:cxnSpLocks/>
            <a:endCxn id="29" idx="2"/>
          </p:cNvCxnSpPr>
          <p:nvPr/>
        </p:nvCxnSpPr>
        <p:spPr>
          <a:xfrm rot="16200000" flipV="1">
            <a:off x="3585674" y="3026551"/>
            <a:ext cx="2323783" cy="31071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1B874A-8A19-430D-8947-DA237891F91C}"/>
              </a:ext>
            </a:extLst>
          </p:cNvPr>
          <p:cNvSpPr txBox="1"/>
          <p:nvPr/>
        </p:nvSpPr>
        <p:spPr>
          <a:xfrm>
            <a:off x="4133778" y="1290456"/>
            <a:ext cx="916855" cy="729562"/>
          </a:xfrm>
          <a:prstGeom prst="rect">
            <a:avLst/>
          </a:prstGeom>
          <a:noFill/>
        </p:spPr>
        <p:txBody>
          <a:bodyPr wrap="square" lIns="36702" tIns="18353" rIns="36702" bIns="18353" rtlCol="0">
            <a:spAutoFit/>
          </a:bodyPr>
          <a:lstStyle/>
          <a:p>
            <a:pPr defTabSz="366995">
              <a:defRPr/>
            </a:pPr>
            <a:r>
              <a:rPr lang="en-US" sz="900" dirty="0">
                <a:solidFill>
                  <a:prstClr val="white"/>
                </a:solidFill>
                <a:latin typeface="Tahoma"/>
              </a:rPr>
              <a:t>4. Select Customize Colors and continue to slide 18.</a:t>
            </a:r>
            <a:endParaRPr lang="en-US" sz="1100" dirty="0">
              <a:solidFill>
                <a:prstClr val="white"/>
              </a:solidFill>
              <a:latin typeface="Tahoma"/>
            </a:endParaRPr>
          </a:p>
        </p:txBody>
      </p:sp>
      <p:cxnSp>
        <p:nvCxnSpPr>
          <p:cNvPr id="30" name="Elbow Connector 23">
            <a:extLst>
              <a:ext uri="{FF2B5EF4-FFF2-40B4-BE49-F238E27FC236}">
                <a16:creationId xmlns:a16="http://schemas.microsoft.com/office/drawing/2014/main" id="{7291185C-9163-4C4B-9D20-C4925F80C357}"/>
              </a:ext>
            </a:extLst>
          </p:cNvPr>
          <p:cNvCxnSpPr>
            <a:cxnSpLocks/>
            <a:endCxn id="32" idx="1"/>
          </p:cNvCxnSpPr>
          <p:nvPr/>
        </p:nvCxnSpPr>
        <p:spPr>
          <a:xfrm rot="16200000" flipV="1">
            <a:off x="4956319" y="2329341"/>
            <a:ext cx="1051128" cy="44682"/>
          </a:xfrm>
          <a:prstGeom prst="bentConnector4">
            <a:avLst>
              <a:gd name="adj1" fmla="val 45824"/>
              <a:gd name="adj2" fmla="val 611615"/>
            </a:avLst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5018A20-1279-4018-A46B-08587568673F}"/>
              </a:ext>
            </a:extLst>
          </p:cNvPr>
          <p:cNvSpPr txBox="1"/>
          <p:nvPr/>
        </p:nvSpPr>
        <p:spPr>
          <a:xfrm>
            <a:off x="6480262" y="1738336"/>
            <a:ext cx="1024145" cy="314063"/>
          </a:xfrm>
          <a:prstGeom prst="rect">
            <a:avLst/>
          </a:prstGeom>
          <a:noFill/>
        </p:spPr>
        <p:txBody>
          <a:bodyPr wrap="square" lIns="36702" tIns="18353" rIns="36702" bIns="18353" rtlCol="0">
            <a:spAutoFit/>
          </a:bodyPr>
          <a:lstStyle/>
          <a:p>
            <a:pPr defTabSz="366995">
              <a:defRPr/>
            </a:pPr>
            <a:r>
              <a:rPr lang="en-US" sz="900" dirty="0">
                <a:solidFill>
                  <a:prstClr val="white"/>
                </a:solidFill>
                <a:latin typeface="Tahoma"/>
              </a:rPr>
              <a:t>2. Select This  Arrow</a:t>
            </a:r>
            <a:endParaRPr lang="en-US" sz="110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E2D192-C5BA-46D2-94B0-EFEDEB19E0FD}"/>
              </a:ext>
            </a:extLst>
          </p:cNvPr>
          <p:cNvSpPr txBox="1"/>
          <p:nvPr/>
        </p:nvSpPr>
        <p:spPr>
          <a:xfrm>
            <a:off x="5459542" y="1738336"/>
            <a:ext cx="1079204" cy="175564"/>
          </a:xfrm>
          <a:prstGeom prst="rect">
            <a:avLst/>
          </a:prstGeom>
          <a:noFill/>
        </p:spPr>
        <p:txBody>
          <a:bodyPr wrap="square" lIns="36702" tIns="18353" rIns="36702" bIns="18353" rtlCol="0">
            <a:spAutoFit/>
          </a:bodyPr>
          <a:lstStyle/>
          <a:p>
            <a:pPr defTabSz="366995">
              <a:defRPr/>
            </a:pPr>
            <a:r>
              <a:rPr lang="en-US" sz="900" dirty="0">
                <a:solidFill>
                  <a:prstClr val="white"/>
                </a:solidFill>
                <a:latin typeface="Tahoma"/>
              </a:rPr>
              <a:t>3. Select Colors</a:t>
            </a:r>
            <a:endParaRPr lang="en-US" sz="1100" dirty="0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6578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CA6A3EA-8AC8-4E80-A531-22F09ADF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25" r="33839" b="47194"/>
          <a:stretch/>
        </p:blipFill>
        <p:spPr>
          <a:xfrm>
            <a:off x="1369041" y="2490822"/>
            <a:ext cx="6088566" cy="205240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4D27AE6-190E-4FF7-9356-0111ADE5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18" y="698887"/>
            <a:ext cx="5434619" cy="173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Changing theme Colors </a:t>
            </a:r>
            <a:r>
              <a:rPr lang="en-US" sz="1000" dirty="0">
                <a:solidFill>
                  <a:schemeClr val="bg1"/>
                </a:solidFill>
              </a:rPr>
              <a:t>in PowerPoint </a:t>
            </a:r>
            <a:r>
              <a:rPr lang="en-US" sz="1500" dirty="0">
                <a:solidFill>
                  <a:schemeClr val="bg1"/>
                </a:solidFill>
              </a:rPr>
              <a:t>2010</a:t>
            </a:r>
          </a:p>
        </p:txBody>
      </p:sp>
      <p:cxnSp>
        <p:nvCxnSpPr>
          <p:cNvPr id="30" name="Elbow Connector 17">
            <a:extLst>
              <a:ext uri="{FF2B5EF4-FFF2-40B4-BE49-F238E27FC236}">
                <a16:creationId xmlns:a16="http://schemas.microsoft.com/office/drawing/2014/main" id="{0280BDDF-115C-4C24-944F-80309969DB70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1967459" y="1918863"/>
            <a:ext cx="689614" cy="640685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19388EC-C663-4277-BF44-ECD5CF0C3798}"/>
              </a:ext>
            </a:extLst>
          </p:cNvPr>
          <p:cNvSpPr txBox="1"/>
          <p:nvPr/>
        </p:nvSpPr>
        <p:spPr>
          <a:xfrm>
            <a:off x="2632609" y="1806616"/>
            <a:ext cx="1686860" cy="175564"/>
          </a:xfrm>
          <a:prstGeom prst="rect">
            <a:avLst/>
          </a:prstGeom>
          <a:noFill/>
        </p:spPr>
        <p:txBody>
          <a:bodyPr wrap="square" lIns="36702" tIns="18353" rIns="36702" bIns="18353" rtlCol="0">
            <a:spAutoFit/>
          </a:bodyPr>
          <a:lstStyle/>
          <a:p>
            <a:pPr defTabSz="366995">
              <a:defRPr/>
            </a:pPr>
            <a:r>
              <a:rPr lang="en-US" sz="900" dirty="0">
                <a:solidFill>
                  <a:prstClr val="white"/>
                </a:solidFill>
                <a:latin typeface="Tahoma"/>
              </a:rPr>
              <a:t>1. Click on the design tab</a:t>
            </a:r>
          </a:p>
        </p:txBody>
      </p:sp>
      <p:cxnSp>
        <p:nvCxnSpPr>
          <p:cNvPr id="32" name="Elbow Connector 19">
            <a:extLst>
              <a:ext uri="{FF2B5EF4-FFF2-40B4-BE49-F238E27FC236}">
                <a16:creationId xmlns:a16="http://schemas.microsoft.com/office/drawing/2014/main" id="{86A0D757-96AD-42F2-A125-4C609D5834C6}"/>
              </a:ext>
            </a:extLst>
          </p:cNvPr>
          <p:cNvCxnSpPr>
            <a:cxnSpLocks/>
            <a:endCxn id="35" idx="3"/>
          </p:cNvCxnSpPr>
          <p:nvPr/>
        </p:nvCxnSpPr>
        <p:spPr>
          <a:xfrm rot="16200000" flipV="1">
            <a:off x="6190696" y="2072622"/>
            <a:ext cx="1051131" cy="236938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20">
            <a:extLst>
              <a:ext uri="{FF2B5EF4-FFF2-40B4-BE49-F238E27FC236}">
                <a16:creationId xmlns:a16="http://schemas.microsoft.com/office/drawing/2014/main" id="{438DB439-420F-4BD0-8B48-6F199C55301D}"/>
              </a:ext>
            </a:extLst>
          </p:cNvPr>
          <p:cNvCxnSpPr>
            <a:cxnSpLocks/>
            <a:endCxn id="34" idx="2"/>
          </p:cNvCxnSpPr>
          <p:nvPr/>
        </p:nvCxnSpPr>
        <p:spPr>
          <a:xfrm rot="16200000" flipV="1">
            <a:off x="4110770" y="2261407"/>
            <a:ext cx="2487905" cy="140694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607CF9-A65F-4E95-BC14-517A0E210D47}"/>
              </a:ext>
            </a:extLst>
          </p:cNvPr>
          <p:cNvSpPr txBox="1"/>
          <p:nvPr/>
        </p:nvSpPr>
        <p:spPr>
          <a:xfrm>
            <a:off x="4192824" y="1129862"/>
            <a:ext cx="916855" cy="591062"/>
          </a:xfrm>
          <a:prstGeom prst="rect">
            <a:avLst/>
          </a:prstGeom>
          <a:noFill/>
        </p:spPr>
        <p:txBody>
          <a:bodyPr wrap="square" lIns="36702" tIns="18353" rIns="36702" bIns="18353" rtlCol="0">
            <a:spAutoFit/>
          </a:bodyPr>
          <a:lstStyle/>
          <a:p>
            <a:pPr defTabSz="366995">
              <a:defRPr/>
            </a:pPr>
            <a:r>
              <a:rPr lang="en-US" sz="900" dirty="0">
                <a:solidFill>
                  <a:prstClr val="white"/>
                </a:solidFill>
                <a:latin typeface="Tahoma"/>
              </a:rPr>
              <a:t>3. Create New Theme Colors and continue to Slide 18</a:t>
            </a:r>
            <a:endParaRPr lang="en-US" sz="110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88BAAB-CBD2-4A42-BF35-7D95EE3965D5}"/>
              </a:ext>
            </a:extLst>
          </p:cNvPr>
          <p:cNvSpPr txBox="1"/>
          <p:nvPr/>
        </p:nvSpPr>
        <p:spPr>
          <a:xfrm>
            <a:off x="5518588" y="1577743"/>
            <a:ext cx="1079204" cy="175564"/>
          </a:xfrm>
          <a:prstGeom prst="rect">
            <a:avLst/>
          </a:prstGeom>
          <a:noFill/>
        </p:spPr>
        <p:txBody>
          <a:bodyPr wrap="square" lIns="36702" tIns="18353" rIns="36702" bIns="18353" rtlCol="0">
            <a:spAutoFit/>
          </a:bodyPr>
          <a:lstStyle/>
          <a:p>
            <a:pPr algn="r" defTabSz="366995">
              <a:defRPr/>
            </a:pPr>
            <a:r>
              <a:rPr lang="en-US" sz="900" dirty="0">
                <a:solidFill>
                  <a:prstClr val="white"/>
                </a:solidFill>
                <a:latin typeface="Tahoma"/>
              </a:rPr>
              <a:t>2. Select Colors</a:t>
            </a:r>
            <a:endParaRPr lang="en-US" sz="1100" dirty="0">
              <a:solidFill>
                <a:prstClr val="white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2746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misc\Screen Shot 2015-12-14 at 10.46.44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47" y="1588696"/>
            <a:ext cx="1901126" cy="26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72" y="818321"/>
            <a:ext cx="7351295" cy="2314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 Theme Colors PowerPoint Mac 2008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6200000" flipV="1">
            <a:off x="2204520" y="1614260"/>
            <a:ext cx="1067526" cy="629019"/>
          </a:xfrm>
          <a:prstGeom prst="bentConnector3">
            <a:avLst>
              <a:gd name="adj1" fmla="val -355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3778" y="1262648"/>
            <a:ext cx="1744389" cy="219773"/>
          </a:xfrm>
          <a:prstGeom prst="rect">
            <a:avLst/>
          </a:prstGeom>
          <a:noFill/>
        </p:spPr>
        <p:txBody>
          <a:bodyPr wrap="none" lIns="65247" tIns="32624" rIns="65247" bIns="32624" rtlCol="0">
            <a:spAutoFit/>
          </a:bodyPr>
          <a:lstStyle/>
          <a:p>
            <a:pPr defTabSz="489326">
              <a:defRPr/>
            </a:pPr>
            <a:r>
              <a:rPr lang="en-US" sz="1000" dirty="0">
                <a:solidFill>
                  <a:prstClr val="white"/>
                </a:solidFill>
                <a:latin typeface="Tahoma"/>
              </a:rPr>
              <a:t>1. Expand Document Theme</a:t>
            </a:r>
          </a:p>
        </p:txBody>
      </p:sp>
      <p:cxnSp>
        <p:nvCxnSpPr>
          <p:cNvPr id="12" name="Elbow Connector 11"/>
          <p:cNvCxnSpPr>
            <a:stCxn id="11" idx="3"/>
          </p:cNvCxnSpPr>
          <p:nvPr/>
        </p:nvCxnSpPr>
        <p:spPr>
          <a:xfrm flipV="1">
            <a:off x="4248579" y="1588693"/>
            <a:ext cx="323434" cy="1313918"/>
          </a:xfrm>
          <a:prstGeom prst="bentConnector2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3493" y="1315628"/>
            <a:ext cx="1765229" cy="219773"/>
          </a:xfrm>
          <a:prstGeom prst="rect">
            <a:avLst/>
          </a:prstGeom>
          <a:noFill/>
        </p:spPr>
        <p:txBody>
          <a:bodyPr wrap="none" lIns="65247" tIns="32624" rIns="65247" bIns="32624" rtlCol="0">
            <a:spAutoFit/>
          </a:bodyPr>
          <a:lstStyle/>
          <a:p>
            <a:pPr defTabSz="489326">
              <a:defRPr/>
            </a:pPr>
            <a:r>
              <a:rPr lang="en-US" sz="1000" dirty="0">
                <a:solidFill>
                  <a:prstClr val="white"/>
                </a:solidFill>
                <a:latin typeface="Tahoma"/>
              </a:rPr>
              <a:t>2. Click Create Theme Colors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5" t="29556" r="19792" b="29556"/>
          <a:stretch/>
        </p:blipFill>
        <p:spPr bwMode="auto">
          <a:xfrm>
            <a:off x="6362512" y="2954060"/>
            <a:ext cx="1281128" cy="13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51810" y="2353301"/>
            <a:ext cx="1513557" cy="219773"/>
          </a:xfrm>
          <a:prstGeom prst="rect">
            <a:avLst/>
          </a:prstGeom>
          <a:noFill/>
        </p:spPr>
        <p:txBody>
          <a:bodyPr wrap="none" lIns="65247" tIns="32624" rIns="65247" bIns="32624" rtlCol="0">
            <a:spAutoFit/>
          </a:bodyPr>
          <a:lstStyle/>
          <a:p>
            <a:pPr defTabSz="489326">
              <a:defRPr/>
            </a:pPr>
            <a:r>
              <a:rPr lang="en-US" sz="1000" dirty="0">
                <a:solidFill>
                  <a:prstClr val="white"/>
                </a:solidFill>
                <a:latin typeface="Tahoma"/>
              </a:rPr>
              <a:t>3. Change Accent Colors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5060933" y="2588940"/>
            <a:ext cx="1355829" cy="112972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41653"/>
      </p:ext>
    </p:extLst>
  </p:cSld>
  <p:clrMapOvr>
    <a:masterClrMapping/>
  </p:clrMapOvr>
</p:sld>
</file>

<file path=ppt/theme/theme1.xml><?xml version="1.0" encoding="utf-8"?>
<a:theme xmlns:a="http://schemas.openxmlformats.org/drawingml/2006/main" name="Automated_Factory_Animated Layout">
  <a:themeElements>
    <a:clrScheme name="Point_A_to_B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DABC1"/>
      </a:accent1>
      <a:accent2>
        <a:srgbClr val="F1C534"/>
      </a:accent2>
      <a:accent3>
        <a:srgbClr val="D72B27"/>
      </a:accent3>
      <a:accent4>
        <a:srgbClr val="50575F"/>
      </a:accent4>
      <a:accent5>
        <a:srgbClr val="1D56B4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16525</TotalTime>
  <Words>487</Words>
  <Application>Microsoft Office PowerPoint</Application>
  <PresentationFormat>On-screen Show (16:9)</PresentationFormat>
  <Paragraphs>88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Book</vt:lpstr>
      <vt:lpstr>Franklin Gothic Heavy</vt:lpstr>
      <vt:lpstr>Impact</vt:lpstr>
      <vt:lpstr>Tahoma</vt:lpstr>
      <vt:lpstr>Automated_Factory_Animated Layout</vt:lpstr>
      <vt:lpstr>Office Theme</vt:lpstr>
      <vt:lpstr>PowerPoint Presentation</vt:lpstr>
      <vt:lpstr>A to B - Timeline 5</vt:lpstr>
      <vt:lpstr>A to B - Timeline 5</vt:lpstr>
      <vt:lpstr>A to B - Timeline 5</vt:lpstr>
      <vt:lpstr>A to B - Timeline 5</vt:lpstr>
      <vt:lpstr>A to B - Timeline 5</vt:lpstr>
      <vt:lpstr>Changing theme Colors in PowerPoint 2013 and newer</vt:lpstr>
      <vt:lpstr>Changing theme Colors in PowerPoint 2010</vt:lpstr>
      <vt:lpstr>Change Theme Colors PowerPoint Mac 2008</vt:lpstr>
      <vt:lpstr>Change Theme Colors PowerPoint Mac 2011</vt:lpstr>
      <vt:lpstr>Changing theme Colors</vt:lpstr>
      <vt:lpstr>Questions?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Judd Albrecht</cp:lastModifiedBy>
  <cp:revision>327</cp:revision>
  <dcterms:created xsi:type="dcterms:W3CDTF">2010-10-20T20:28:13Z</dcterms:created>
  <dcterms:modified xsi:type="dcterms:W3CDTF">2020-08-26T17:17:01Z</dcterms:modified>
</cp:coreProperties>
</file>