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  <p:sldMasterId id="2147483781" r:id="rId2"/>
  </p:sldMasterIdLst>
  <p:sldIdLst>
    <p:sldId id="259" r:id="rId3"/>
    <p:sldId id="270" r:id="rId4"/>
    <p:sldId id="267" r:id="rId5"/>
    <p:sldId id="271" r:id="rId6"/>
    <p:sldId id="264" r:id="rId7"/>
    <p:sldId id="266" r:id="rId8"/>
    <p:sldId id="273" r:id="rId9"/>
    <p:sldId id="272" r:id="rId10"/>
    <p:sldId id="274" r:id="rId11"/>
    <p:sldId id="275" r:id="rId12"/>
    <p:sldId id="276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9"/>
    <p:restoredTop sz="94704"/>
  </p:normalViewPr>
  <p:slideViewPr>
    <p:cSldViewPr snapToGrid="0" snapToObjects="1">
      <p:cViewPr>
        <p:scale>
          <a:sx n="100" d="100"/>
          <a:sy n="100" d="100"/>
        </p:scale>
        <p:origin x="1392" y="12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09224"/>
            <a:ext cx="78867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78867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72BAA0-0228-44D3-92F1-226D6BF34D9C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158213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4203A3-E26F-4520-9780-D93C649F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923" y="316426"/>
              <a:ext cx="6578154" cy="654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008D15-E050-48D1-B339-E5E2E07EB71A}"/>
                </a:ext>
              </a:extLst>
            </p:cNvPr>
            <p:cNvSpPr/>
            <p:nvPr/>
          </p:nvSpPr>
          <p:spPr>
            <a:xfrm>
              <a:off x="0" y="158213"/>
              <a:ext cx="12192000" cy="6858000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3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960">
            <a:extLst>
              <a:ext uri="{FF2B5EF4-FFF2-40B4-BE49-F238E27FC236}">
                <a16:creationId xmlns:a16="http://schemas.microsoft.com/office/drawing/2014/main" id="{2BA5FFE4-B3C0-47AE-B9F0-40B30BC5B87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98973" y="846820"/>
            <a:ext cx="6546056" cy="3783806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1053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08D15-E050-48D1-B339-E5E2E07EB71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1"/>
            <a:ext cx="3276600" cy="2343150"/>
          </a:xfrm>
        </p:spPr>
        <p:txBody>
          <a:bodyPr/>
          <a:lstStyle>
            <a:lvl1pPr>
              <a:defRPr sz="1945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373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2"/>
            <a:ext cx="3276600" cy="2286000"/>
          </a:xfrm>
        </p:spPr>
        <p:txBody>
          <a:bodyPr/>
          <a:lstStyle>
            <a:lvl1pPr>
              <a:defRPr sz="1945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2"/>
            <a:ext cx="4648200" cy="2286000"/>
          </a:xfrm>
        </p:spPr>
        <p:txBody>
          <a:bodyPr anchor="ctr">
            <a:normAutofit/>
          </a:bodyPr>
          <a:lstStyle>
            <a:lvl1pPr>
              <a:defRPr sz="1373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35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6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9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6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3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6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9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9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1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95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5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98609"/>
            <a:ext cx="7886700" cy="6232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7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8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3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9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>
            <a:extLst>
              <a:ext uri="{FF2B5EF4-FFF2-40B4-BE49-F238E27FC236}">
                <a16:creationId xmlns:a16="http://schemas.microsoft.com/office/drawing/2014/main" id="{10F8214D-E934-4C3C-9BBD-17E287FB8C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77998"/>
            <a:ext cx="9144000" cy="4665502"/>
            <a:chOff x="3" y="-1"/>
            <a:chExt cx="4896" cy="240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07456655-A8F8-4283-B78D-852FB8E42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" y="-1"/>
              <a:ext cx="4896" cy="2405"/>
            </a:xfrm>
            <a:custGeom>
              <a:avLst/>
              <a:gdLst>
                <a:gd name="T0" fmla="*/ 974 w 2604"/>
                <a:gd name="T1" fmla="*/ 519 h 1279"/>
                <a:gd name="T2" fmla="*/ 391 w 2604"/>
                <a:gd name="T3" fmla="*/ 15 h 1279"/>
                <a:gd name="T4" fmla="*/ 480 w 2604"/>
                <a:gd name="T5" fmla="*/ 710 h 1279"/>
                <a:gd name="T6" fmla="*/ 275 w 2604"/>
                <a:gd name="T7" fmla="*/ 605 h 1279"/>
                <a:gd name="T8" fmla="*/ 0 w 2604"/>
                <a:gd name="T9" fmla="*/ 791 h 1279"/>
                <a:gd name="T10" fmla="*/ 457 w 2604"/>
                <a:gd name="T11" fmla="*/ 813 h 1279"/>
                <a:gd name="T12" fmla="*/ 551 w 2604"/>
                <a:gd name="T13" fmla="*/ 706 h 1279"/>
                <a:gd name="T14" fmla="*/ 744 w 2604"/>
                <a:gd name="T15" fmla="*/ 665 h 1279"/>
                <a:gd name="T16" fmla="*/ 1197 w 2604"/>
                <a:gd name="T17" fmla="*/ 1257 h 1279"/>
                <a:gd name="T18" fmla="*/ 1057 w 2604"/>
                <a:gd name="T19" fmla="*/ 653 h 1279"/>
                <a:gd name="T20" fmla="*/ 1085 w 2604"/>
                <a:gd name="T21" fmla="*/ 565 h 1279"/>
                <a:gd name="T22" fmla="*/ 1554 w 2604"/>
                <a:gd name="T23" fmla="*/ 428 h 1279"/>
                <a:gd name="T24" fmla="*/ 1695 w 2604"/>
                <a:gd name="T25" fmla="*/ 601 h 1279"/>
                <a:gd name="T26" fmla="*/ 1543 w 2604"/>
                <a:gd name="T27" fmla="*/ 171 h 1279"/>
                <a:gd name="T28" fmla="*/ 2056 w 2604"/>
                <a:gd name="T29" fmla="*/ 920 h 1279"/>
                <a:gd name="T30" fmla="*/ 2107 w 2604"/>
                <a:gd name="T31" fmla="*/ 960 h 1279"/>
                <a:gd name="T32" fmla="*/ 2083 w 2604"/>
                <a:gd name="T33" fmla="*/ 873 h 1279"/>
                <a:gd name="T34" fmla="*/ 1911 w 2604"/>
                <a:gd name="T35" fmla="*/ 491 h 1279"/>
                <a:gd name="T36" fmla="*/ 1909 w 2604"/>
                <a:gd name="T37" fmla="*/ 434 h 1279"/>
                <a:gd name="T38" fmla="*/ 2116 w 2604"/>
                <a:gd name="T39" fmla="*/ 354 h 1279"/>
                <a:gd name="T40" fmla="*/ 2227 w 2604"/>
                <a:gd name="T41" fmla="*/ 483 h 1279"/>
                <a:gd name="T42" fmla="*/ 2066 w 2604"/>
                <a:gd name="T43" fmla="*/ 163 h 1279"/>
                <a:gd name="T44" fmla="*/ 2491 w 2604"/>
                <a:gd name="T45" fmla="*/ 723 h 1279"/>
                <a:gd name="T46" fmla="*/ 2527 w 2604"/>
                <a:gd name="T47" fmla="*/ 754 h 1279"/>
                <a:gd name="T48" fmla="*/ 2501 w 2604"/>
                <a:gd name="T49" fmla="*/ 692 h 1279"/>
                <a:gd name="T50" fmla="*/ 2341 w 2604"/>
                <a:gd name="T51" fmla="*/ 410 h 1279"/>
                <a:gd name="T52" fmla="*/ 2332 w 2604"/>
                <a:gd name="T53" fmla="*/ 367 h 1279"/>
                <a:gd name="T54" fmla="*/ 2467 w 2604"/>
                <a:gd name="T55" fmla="*/ 308 h 1279"/>
                <a:gd name="T56" fmla="*/ 2557 w 2604"/>
                <a:gd name="T57" fmla="*/ 409 h 1279"/>
                <a:gd name="T58" fmla="*/ 2406 w 2604"/>
                <a:gd name="T59" fmla="*/ 157 h 1279"/>
                <a:gd name="T60" fmla="*/ 2604 w 2604"/>
                <a:gd name="T61" fmla="*/ 384 h 1279"/>
                <a:gd name="T62" fmla="*/ 2364 w 2604"/>
                <a:gd name="T63" fmla="*/ 87 h 1279"/>
                <a:gd name="T64" fmla="*/ 2350 w 2604"/>
                <a:gd name="T65" fmla="*/ 91 h 1279"/>
                <a:gd name="T66" fmla="*/ 2524 w 2604"/>
                <a:gd name="T67" fmla="*/ 365 h 1279"/>
                <a:gd name="T68" fmla="*/ 2468 w 2604"/>
                <a:gd name="T69" fmla="*/ 328 h 1279"/>
                <a:gd name="T70" fmla="*/ 2321 w 2604"/>
                <a:gd name="T71" fmla="*/ 371 h 1279"/>
                <a:gd name="T72" fmla="*/ 2280 w 2604"/>
                <a:gd name="T73" fmla="*/ 327 h 1279"/>
                <a:gd name="T74" fmla="*/ 2282 w 2604"/>
                <a:gd name="T75" fmla="*/ 359 h 1279"/>
                <a:gd name="T76" fmla="*/ 2087 w 2604"/>
                <a:gd name="T77" fmla="*/ 159 h 1279"/>
                <a:gd name="T78" fmla="*/ 2002 w 2604"/>
                <a:gd name="T79" fmla="*/ 63 h 1279"/>
                <a:gd name="T80" fmla="*/ 2000 w 2604"/>
                <a:gd name="T81" fmla="*/ 81 h 1279"/>
                <a:gd name="T82" fmla="*/ 2189 w 2604"/>
                <a:gd name="T83" fmla="*/ 426 h 1279"/>
                <a:gd name="T84" fmla="*/ 2113 w 2604"/>
                <a:gd name="T85" fmla="*/ 380 h 1279"/>
                <a:gd name="T86" fmla="*/ 1891 w 2604"/>
                <a:gd name="T87" fmla="*/ 441 h 1279"/>
                <a:gd name="T88" fmla="*/ 1838 w 2604"/>
                <a:gd name="T89" fmla="*/ 383 h 1279"/>
                <a:gd name="T90" fmla="*/ 1831 w 2604"/>
                <a:gd name="T91" fmla="*/ 426 h 1279"/>
                <a:gd name="T92" fmla="*/ 1580 w 2604"/>
                <a:gd name="T93" fmla="*/ 167 h 1279"/>
                <a:gd name="T94" fmla="*/ 1473 w 2604"/>
                <a:gd name="T95" fmla="*/ 41 h 1279"/>
                <a:gd name="T96" fmla="*/ 1463 w 2604"/>
                <a:gd name="T97" fmla="*/ 65 h 1279"/>
                <a:gd name="T98" fmla="*/ 1652 w 2604"/>
                <a:gd name="T99" fmla="*/ 524 h 1279"/>
                <a:gd name="T100" fmla="*/ 1537 w 2604"/>
                <a:gd name="T101" fmla="*/ 464 h 1279"/>
                <a:gd name="T102" fmla="*/ 1075 w 2604"/>
                <a:gd name="T103" fmla="*/ 531 h 1279"/>
                <a:gd name="T104" fmla="*/ 987 w 2604"/>
                <a:gd name="T105" fmla="*/ 508 h 1279"/>
                <a:gd name="T106" fmla="*/ 923 w 2604"/>
                <a:gd name="T107" fmla="*/ 506 h 1279"/>
                <a:gd name="T108" fmla="*/ 825 w 2604"/>
                <a:gd name="T109" fmla="*/ 643 h 1279"/>
                <a:gd name="T110" fmla="*/ 454 w 2604"/>
                <a:gd name="T111" fmla="*/ 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04" h="1279">
                  <a:moveTo>
                    <a:pt x="974" y="519"/>
                  </a:moveTo>
                  <a:cubicBezTo>
                    <a:pt x="974" y="518"/>
                    <a:pt x="974" y="518"/>
                    <a:pt x="974" y="518"/>
                  </a:cubicBezTo>
                  <a:cubicBezTo>
                    <a:pt x="975" y="517"/>
                    <a:pt x="976" y="517"/>
                    <a:pt x="976" y="517"/>
                  </a:cubicBezTo>
                  <a:cubicBezTo>
                    <a:pt x="976" y="517"/>
                    <a:pt x="976" y="518"/>
                    <a:pt x="974" y="519"/>
                  </a:cubicBezTo>
                  <a:moveTo>
                    <a:pt x="426" y="0"/>
                  </a:moveTo>
                  <a:cubicBezTo>
                    <a:pt x="414" y="0"/>
                    <a:pt x="404" y="3"/>
                    <a:pt x="398" y="7"/>
                  </a:cubicBezTo>
                  <a:cubicBezTo>
                    <a:pt x="391" y="11"/>
                    <a:pt x="388" y="15"/>
                    <a:pt x="390" y="15"/>
                  </a:cubicBezTo>
                  <a:cubicBezTo>
                    <a:pt x="391" y="15"/>
                    <a:pt x="391" y="15"/>
                    <a:pt x="391" y="15"/>
                  </a:cubicBezTo>
                  <a:cubicBezTo>
                    <a:pt x="387" y="25"/>
                    <a:pt x="389" y="27"/>
                    <a:pt x="388" y="33"/>
                  </a:cubicBezTo>
                  <a:cubicBezTo>
                    <a:pt x="389" y="43"/>
                    <a:pt x="390" y="51"/>
                    <a:pt x="391" y="60"/>
                  </a:cubicBezTo>
                  <a:cubicBezTo>
                    <a:pt x="400" y="127"/>
                    <a:pt x="409" y="196"/>
                    <a:pt x="418" y="265"/>
                  </a:cubicBezTo>
                  <a:cubicBezTo>
                    <a:pt x="438" y="412"/>
                    <a:pt x="459" y="561"/>
                    <a:pt x="480" y="710"/>
                  </a:cubicBezTo>
                  <a:cubicBezTo>
                    <a:pt x="481" y="719"/>
                    <a:pt x="482" y="728"/>
                    <a:pt x="483" y="737"/>
                  </a:cubicBezTo>
                  <a:cubicBezTo>
                    <a:pt x="463" y="706"/>
                    <a:pt x="444" y="675"/>
                    <a:pt x="425" y="645"/>
                  </a:cubicBezTo>
                  <a:cubicBezTo>
                    <a:pt x="392" y="614"/>
                    <a:pt x="416" y="586"/>
                    <a:pt x="331" y="549"/>
                  </a:cubicBezTo>
                  <a:cubicBezTo>
                    <a:pt x="259" y="566"/>
                    <a:pt x="287" y="591"/>
                    <a:pt x="275" y="605"/>
                  </a:cubicBezTo>
                  <a:cubicBezTo>
                    <a:pt x="271" y="620"/>
                    <a:pt x="271" y="639"/>
                    <a:pt x="264" y="651"/>
                  </a:cubicBezTo>
                  <a:cubicBezTo>
                    <a:pt x="258" y="678"/>
                    <a:pt x="226" y="701"/>
                    <a:pt x="194" y="718"/>
                  </a:cubicBezTo>
                  <a:cubicBezTo>
                    <a:pt x="144" y="739"/>
                    <a:pt x="70" y="749"/>
                    <a:pt x="0" y="761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71" y="781"/>
                    <a:pt x="141" y="775"/>
                    <a:pt x="221" y="746"/>
                  </a:cubicBezTo>
                  <a:cubicBezTo>
                    <a:pt x="310" y="717"/>
                    <a:pt x="335" y="610"/>
                    <a:pt x="330" y="589"/>
                  </a:cubicBezTo>
                  <a:cubicBezTo>
                    <a:pt x="343" y="616"/>
                    <a:pt x="395" y="703"/>
                    <a:pt x="427" y="761"/>
                  </a:cubicBezTo>
                  <a:cubicBezTo>
                    <a:pt x="437" y="778"/>
                    <a:pt x="447" y="796"/>
                    <a:pt x="457" y="813"/>
                  </a:cubicBezTo>
                  <a:cubicBezTo>
                    <a:pt x="463" y="822"/>
                    <a:pt x="468" y="832"/>
                    <a:pt x="478" y="843"/>
                  </a:cubicBezTo>
                  <a:cubicBezTo>
                    <a:pt x="490" y="847"/>
                    <a:pt x="475" y="858"/>
                    <a:pt x="526" y="862"/>
                  </a:cubicBezTo>
                  <a:cubicBezTo>
                    <a:pt x="571" y="844"/>
                    <a:pt x="556" y="831"/>
                    <a:pt x="562" y="826"/>
                  </a:cubicBezTo>
                  <a:cubicBezTo>
                    <a:pt x="562" y="777"/>
                    <a:pt x="554" y="746"/>
                    <a:pt x="551" y="706"/>
                  </a:cubicBezTo>
                  <a:cubicBezTo>
                    <a:pt x="533" y="559"/>
                    <a:pt x="516" y="413"/>
                    <a:pt x="499" y="270"/>
                  </a:cubicBezTo>
                  <a:cubicBezTo>
                    <a:pt x="495" y="243"/>
                    <a:pt x="492" y="216"/>
                    <a:pt x="488" y="189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567" y="337"/>
                    <a:pt x="652" y="496"/>
                    <a:pt x="744" y="665"/>
                  </a:cubicBezTo>
                  <a:cubicBezTo>
                    <a:pt x="839" y="842"/>
                    <a:pt x="938" y="1023"/>
                    <a:pt x="1037" y="1205"/>
                  </a:cubicBezTo>
                  <a:cubicBezTo>
                    <a:pt x="1051" y="1230"/>
                    <a:pt x="1064" y="1254"/>
                    <a:pt x="1078" y="1279"/>
                  </a:cubicBezTo>
                  <a:cubicBezTo>
                    <a:pt x="1203" y="1279"/>
                    <a:pt x="1203" y="1279"/>
                    <a:pt x="1203" y="1279"/>
                  </a:cubicBezTo>
                  <a:cubicBezTo>
                    <a:pt x="1201" y="1272"/>
                    <a:pt x="1199" y="1264"/>
                    <a:pt x="1197" y="1257"/>
                  </a:cubicBezTo>
                  <a:cubicBezTo>
                    <a:pt x="1168" y="1162"/>
                    <a:pt x="1142" y="1072"/>
                    <a:pt x="1116" y="988"/>
                  </a:cubicBezTo>
                  <a:cubicBezTo>
                    <a:pt x="1072" y="841"/>
                    <a:pt x="1032" y="709"/>
                    <a:pt x="995" y="591"/>
                  </a:cubicBezTo>
                  <a:cubicBezTo>
                    <a:pt x="1004" y="603"/>
                    <a:pt x="1013" y="615"/>
                    <a:pt x="1023" y="628"/>
                  </a:cubicBezTo>
                  <a:cubicBezTo>
                    <a:pt x="1031" y="635"/>
                    <a:pt x="1033" y="643"/>
                    <a:pt x="1057" y="653"/>
                  </a:cubicBezTo>
                  <a:cubicBezTo>
                    <a:pt x="1057" y="653"/>
                    <a:pt x="1058" y="653"/>
                    <a:pt x="1058" y="653"/>
                  </a:cubicBezTo>
                  <a:cubicBezTo>
                    <a:pt x="1103" y="653"/>
                    <a:pt x="1088" y="627"/>
                    <a:pt x="1092" y="623"/>
                  </a:cubicBezTo>
                  <a:cubicBezTo>
                    <a:pt x="1090" y="606"/>
                    <a:pt x="1086" y="592"/>
                    <a:pt x="1084" y="581"/>
                  </a:cubicBezTo>
                  <a:cubicBezTo>
                    <a:pt x="1082" y="576"/>
                    <a:pt x="1084" y="570"/>
                    <a:pt x="1085" y="565"/>
                  </a:cubicBezTo>
                  <a:cubicBezTo>
                    <a:pt x="1095" y="570"/>
                    <a:pt x="1112" y="577"/>
                    <a:pt x="1119" y="577"/>
                  </a:cubicBezTo>
                  <a:cubicBezTo>
                    <a:pt x="1120" y="577"/>
                    <a:pt x="1121" y="577"/>
                    <a:pt x="1121" y="577"/>
                  </a:cubicBezTo>
                  <a:cubicBezTo>
                    <a:pt x="1218" y="565"/>
                    <a:pt x="1499" y="539"/>
                    <a:pt x="1537" y="520"/>
                  </a:cubicBezTo>
                  <a:cubicBezTo>
                    <a:pt x="1570" y="506"/>
                    <a:pt x="1560" y="441"/>
                    <a:pt x="1554" y="428"/>
                  </a:cubicBezTo>
                  <a:cubicBezTo>
                    <a:pt x="1565" y="446"/>
                    <a:pt x="1605" y="501"/>
                    <a:pt x="1631" y="537"/>
                  </a:cubicBezTo>
                  <a:cubicBezTo>
                    <a:pt x="1639" y="548"/>
                    <a:pt x="1647" y="559"/>
                    <a:pt x="1655" y="569"/>
                  </a:cubicBezTo>
                  <a:cubicBezTo>
                    <a:pt x="1659" y="575"/>
                    <a:pt x="1663" y="581"/>
                    <a:pt x="1670" y="588"/>
                  </a:cubicBezTo>
                  <a:cubicBezTo>
                    <a:pt x="1676" y="591"/>
                    <a:pt x="1671" y="597"/>
                    <a:pt x="1695" y="601"/>
                  </a:cubicBezTo>
                  <a:cubicBezTo>
                    <a:pt x="1712" y="593"/>
                    <a:pt x="1703" y="584"/>
                    <a:pt x="1704" y="581"/>
                  </a:cubicBezTo>
                  <a:cubicBezTo>
                    <a:pt x="1695" y="552"/>
                    <a:pt x="1686" y="532"/>
                    <a:pt x="1677" y="507"/>
                  </a:cubicBezTo>
                  <a:cubicBezTo>
                    <a:pt x="1640" y="415"/>
                    <a:pt x="1603" y="321"/>
                    <a:pt x="1565" y="226"/>
                  </a:cubicBezTo>
                  <a:cubicBezTo>
                    <a:pt x="1558" y="208"/>
                    <a:pt x="1550" y="190"/>
                    <a:pt x="1543" y="171"/>
                  </a:cubicBezTo>
                  <a:cubicBezTo>
                    <a:pt x="1543" y="172"/>
                    <a:pt x="1543" y="172"/>
                    <a:pt x="1543" y="172"/>
                  </a:cubicBezTo>
                  <a:cubicBezTo>
                    <a:pt x="1611" y="271"/>
                    <a:pt x="1683" y="377"/>
                    <a:pt x="1759" y="488"/>
                  </a:cubicBezTo>
                  <a:cubicBezTo>
                    <a:pt x="1838" y="603"/>
                    <a:pt x="1917" y="718"/>
                    <a:pt x="1996" y="833"/>
                  </a:cubicBezTo>
                  <a:cubicBezTo>
                    <a:pt x="2016" y="861"/>
                    <a:pt x="2036" y="890"/>
                    <a:pt x="2056" y="920"/>
                  </a:cubicBezTo>
                  <a:cubicBezTo>
                    <a:pt x="2061" y="927"/>
                    <a:pt x="2066" y="934"/>
                    <a:pt x="2074" y="944"/>
                  </a:cubicBezTo>
                  <a:cubicBezTo>
                    <a:pt x="2075" y="946"/>
                    <a:pt x="2079" y="950"/>
                    <a:pt x="2083" y="954"/>
                  </a:cubicBezTo>
                  <a:cubicBezTo>
                    <a:pt x="2081" y="954"/>
                    <a:pt x="2094" y="962"/>
                    <a:pt x="2102" y="962"/>
                  </a:cubicBezTo>
                  <a:cubicBezTo>
                    <a:pt x="2104" y="962"/>
                    <a:pt x="2106" y="961"/>
                    <a:pt x="2107" y="960"/>
                  </a:cubicBezTo>
                  <a:cubicBezTo>
                    <a:pt x="2115" y="957"/>
                    <a:pt x="2114" y="938"/>
                    <a:pt x="2113" y="938"/>
                  </a:cubicBezTo>
                  <a:cubicBezTo>
                    <a:pt x="2113" y="938"/>
                    <a:pt x="2113" y="938"/>
                    <a:pt x="2113" y="939"/>
                  </a:cubicBezTo>
                  <a:cubicBezTo>
                    <a:pt x="2110" y="928"/>
                    <a:pt x="2108" y="925"/>
                    <a:pt x="2106" y="919"/>
                  </a:cubicBezTo>
                  <a:cubicBezTo>
                    <a:pt x="2097" y="902"/>
                    <a:pt x="2091" y="889"/>
                    <a:pt x="2083" y="873"/>
                  </a:cubicBezTo>
                  <a:cubicBezTo>
                    <a:pt x="2054" y="815"/>
                    <a:pt x="2026" y="759"/>
                    <a:pt x="1999" y="706"/>
                  </a:cubicBezTo>
                  <a:cubicBezTo>
                    <a:pt x="1952" y="613"/>
                    <a:pt x="1908" y="526"/>
                    <a:pt x="1869" y="448"/>
                  </a:cubicBezTo>
                  <a:cubicBezTo>
                    <a:pt x="1875" y="456"/>
                    <a:pt x="1882" y="465"/>
                    <a:pt x="1889" y="473"/>
                  </a:cubicBezTo>
                  <a:cubicBezTo>
                    <a:pt x="1894" y="478"/>
                    <a:pt x="1897" y="484"/>
                    <a:pt x="1911" y="491"/>
                  </a:cubicBezTo>
                  <a:cubicBezTo>
                    <a:pt x="1912" y="491"/>
                    <a:pt x="1913" y="491"/>
                    <a:pt x="1914" y="491"/>
                  </a:cubicBezTo>
                  <a:cubicBezTo>
                    <a:pt x="1934" y="491"/>
                    <a:pt x="1922" y="475"/>
                    <a:pt x="1923" y="472"/>
                  </a:cubicBezTo>
                  <a:cubicBezTo>
                    <a:pt x="1920" y="461"/>
                    <a:pt x="1915" y="452"/>
                    <a:pt x="1912" y="444"/>
                  </a:cubicBezTo>
                  <a:cubicBezTo>
                    <a:pt x="1910" y="441"/>
                    <a:pt x="1910" y="437"/>
                    <a:pt x="1909" y="434"/>
                  </a:cubicBezTo>
                  <a:cubicBezTo>
                    <a:pt x="1916" y="438"/>
                    <a:pt x="1926" y="443"/>
                    <a:pt x="1930" y="443"/>
                  </a:cubicBezTo>
                  <a:cubicBezTo>
                    <a:pt x="1930" y="443"/>
                    <a:pt x="1930" y="443"/>
                    <a:pt x="1930" y="443"/>
                  </a:cubicBezTo>
                  <a:cubicBezTo>
                    <a:pt x="1968" y="439"/>
                    <a:pt x="2100" y="430"/>
                    <a:pt x="2118" y="418"/>
                  </a:cubicBezTo>
                  <a:cubicBezTo>
                    <a:pt x="2135" y="409"/>
                    <a:pt x="2122" y="363"/>
                    <a:pt x="2116" y="354"/>
                  </a:cubicBezTo>
                  <a:cubicBezTo>
                    <a:pt x="2125" y="367"/>
                    <a:pt x="2158" y="408"/>
                    <a:pt x="2179" y="435"/>
                  </a:cubicBezTo>
                  <a:cubicBezTo>
                    <a:pt x="2185" y="443"/>
                    <a:pt x="2192" y="451"/>
                    <a:pt x="2198" y="459"/>
                  </a:cubicBezTo>
                  <a:cubicBezTo>
                    <a:pt x="2201" y="463"/>
                    <a:pt x="2205" y="467"/>
                    <a:pt x="2210" y="473"/>
                  </a:cubicBezTo>
                  <a:cubicBezTo>
                    <a:pt x="2214" y="475"/>
                    <a:pt x="2212" y="479"/>
                    <a:pt x="2227" y="483"/>
                  </a:cubicBezTo>
                  <a:cubicBezTo>
                    <a:pt x="2236" y="477"/>
                    <a:pt x="2229" y="471"/>
                    <a:pt x="2229" y="469"/>
                  </a:cubicBezTo>
                  <a:cubicBezTo>
                    <a:pt x="2219" y="447"/>
                    <a:pt x="2211" y="433"/>
                    <a:pt x="2201" y="415"/>
                  </a:cubicBezTo>
                  <a:cubicBezTo>
                    <a:pt x="2165" y="346"/>
                    <a:pt x="2127" y="276"/>
                    <a:pt x="2089" y="204"/>
                  </a:cubicBezTo>
                  <a:cubicBezTo>
                    <a:pt x="2081" y="191"/>
                    <a:pt x="2074" y="177"/>
                    <a:pt x="2066" y="163"/>
                  </a:cubicBezTo>
                  <a:cubicBezTo>
                    <a:pt x="2067" y="163"/>
                    <a:pt x="2067" y="163"/>
                    <a:pt x="2067" y="163"/>
                  </a:cubicBezTo>
                  <a:cubicBezTo>
                    <a:pt x="2124" y="239"/>
                    <a:pt x="2184" y="319"/>
                    <a:pt x="2248" y="403"/>
                  </a:cubicBezTo>
                  <a:cubicBezTo>
                    <a:pt x="2313" y="489"/>
                    <a:pt x="2378" y="575"/>
                    <a:pt x="2442" y="659"/>
                  </a:cubicBezTo>
                  <a:cubicBezTo>
                    <a:pt x="2458" y="680"/>
                    <a:pt x="2474" y="702"/>
                    <a:pt x="2491" y="723"/>
                  </a:cubicBezTo>
                  <a:cubicBezTo>
                    <a:pt x="2495" y="728"/>
                    <a:pt x="2499" y="734"/>
                    <a:pt x="2505" y="741"/>
                  </a:cubicBezTo>
                  <a:cubicBezTo>
                    <a:pt x="2505" y="741"/>
                    <a:pt x="2509" y="746"/>
                    <a:pt x="2511" y="748"/>
                  </a:cubicBezTo>
                  <a:cubicBezTo>
                    <a:pt x="2510" y="748"/>
                    <a:pt x="2521" y="755"/>
                    <a:pt x="2525" y="755"/>
                  </a:cubicBezTo>
                  <a:cubicBezTo>
                    <a:pt x="2526" y="755"/>
                    <a:pt x="2527" y="755"/>
                    <a:pt x="2527" y="754"/>
                  </a:cubicBezTo>
                  <a:cubicBezTo>
                    <a:pt x="2532" y="753"/>
                    <a:pt x="2529" y="739"/>
                    <a:pt x="2528" y="739"/>
                  </a:cubicBezTo>
                  <a:cubicBezTo>
                    <a:pt x="2528" y="739"/>
                    <a:pt x="2528" y="739"/>
                    <a:pt x="2528" y="740"/>
                  </a:cubicBezTo>
                  <a:cubicBezTo>
                    <a:pt x="2525" y="732"/>
                    <a:pt x="2524" y="730"/>
                    <a:pt x="2522" y="726"/>
                  </a:cubicBezTo>
                  <a:cubicBezTo>
                    <a:pt x="2514" y="713"/>
                    <a:pt x="2508" y="703"/>
                    <a:pt x="2501" y="692"/>
                  </a:cubicBezTo>
                  <a:cubicBezTo>
                    <a:pt x="2476" y="650"/>
                    <a:pt x="2451" y="609"/>
                    <a:pt x="2427" y="570"/>
                  </a:cubicBezTo>
                  <a:cubicBezTo>
                    <a:pt x="2384" y="500"/>
                    <a:pt x="2345" y="436"/>
                    <a:pt x="2309" y="376"/>
                  </a:cubicBezTo>
                  <a:cubicBezTo>
                    <a:pt x="2314" y="383"/>
                    <a:pt x="2319" y="389"/>
                    <a:pt x="2325" y="396"/>
                  </a:cubicBezTo>
                  <a:cubicBezTo>
                    <a:pt x="2329" y="399"/>
                    <a:pt x="2332" y="404"/>
                    <a:pt x="2341" y="410"/>
                  </a:cubicBezTo>
                  <a:cubicBezTo>
                    <a:pt x="2342" y="410"/>
                    <a:pt x="2343" y="410"/>
                    <a:pt x="2344" y="410"/>
                  </a:cubicBezTo>
                  <a:cubicBezTo>
                    <a:pt x="2355" y="410"/>
                    <a:pt x="2346" y="397"/>
                    <a:pt x="2346" y="396"/>
                  </a:cubicBezTo>
                  <a:cubicBezTo>
                    <a:pt x="2342" y="387"/>
                    <a:pt x="2338" y="380"/>
                    <a:pt x="2335" y="374"/>
                  </a:cubicBezTo>
                  <a:cubicBezTo>
                    <a:pt x="2333" y="372"/>
                    <a:pt x="2332" y="369"/>
                    <a:pt x="2332" y="367"/>
                  </a:cubicBezTo>
                  <a:cubicBezTo>
                    <a:pt x="2336" y="370"/>
                    <a:pt x="2344" y="374"/>
                    <a:pt x="2346" y="374"/>
                  </a:cubicBezTo>
                  <a:cubicBezTo>
                    <a:pt x="2346" y="374"/>
                    <a:pt x="2346" y="374"/>
                    <a:pt x="2346" y="374"/>
                  </a:cubicBezTo>
                  <a:cubicBezTo>
                    <a:pt x="2376" y="371"/>
                    <a:pt x="2470" y="368"/>
                    <a:pt x="2480" y="359"/>
                  </a:cubicBezTo>
                  <a:cubicBezTo>
                    <a:pt x="2490" y="352"/>
                    <a:pt x="2472" y="316"/>
                    <a:pt x="2467" y="308"/>
                  </a:cubicBezTo>
                  <a:cubicBezTo>
                    <a:pt x="2475" y="318"/>
                    <a:pt x="2502" y="350"/>
                    <a:pt x="2519" y="371"/>
                  </a:cubicBezTo>
                  <a:cubicBezTo>
                    <a:pt x="2524" y="378"/>
                    <a:pt x="2530" y="384"/>
                    <a:pt x="2535" y="390"/>
                  </a:cubicBezTo>
                  <a:cubicBezTo>
                    <a:pt x="2538" y="393"/>
                    <a:pt x="2540" y="397"/>
                    <a:pt x="2544" y="401"/>
                  </a:cubicBezTo>
                  <a:cubicBezTo>
                    <a:pt x="2547" y="403"/>
                    <a:pt x="2547" y="406"/>
                    <a:pt x="2557" y="409"/>
                  </a:cubicBezTo>
                  <a:cubicBezTo>
                    <a:pt x="2562" y="405"/>
                    <a:pt x="2557" y="400"/>
                    <a:pt x="2556" y="399"/>
                  </a:cubicBezTo>
                  <a:cubicBezTo>
                    <a:pt x="2547" y="382"/>
                    <a:pt x="2539" y="371"/>
                    <a:pt x="2531" y="357"/>
                  </a:cubicBezTo>
                  <a:cubicBezTo>
                    <a:pt x="2497" y="303"/>
                    <a:pt x="2463" y="247"/>
                    <a:pt x="2427" y="190"/>
                  </a:cubicBezTo>
                  <a:cubicBezTo>
                    <a:pt x="2420" y="179"/>
                    <a:pt x="2413" y="168"/>
                    <a:pt x="2406" y="157"/>
                  </a:cubicBezTo>
                  <a:cubicBezTo>
                    <a:pt x="2406" y="157"/>
                    <a:pt x="2406" y="157"/>
                    <a:pt x="2406" y="157"/>
                  </a:cubicBezTo>
                  <a:cubicBezTo>
                    <a:pt x="2455" y="218"/>
                    <a:pt x="2506" y="282"/>
                    <a:pt x="2560" y="349"/>
                  </a:cubicBezTo>
                  <a:cubicBezTo>
                    <a:pt x="2574" y="367"/>
                    <a:pt x="2589" y="386"/>
                    <a:pt x="2604" y="404"/>
                  </a:cubicBezTo>
                  <a:cubicBezTo>
                    <a:pt x="2604" y="384"/>
                    <a:pt x="2604" y="384"/>
                    <a:pt x="2604" y="384"/>
                  </a:cubicBezTo>
                  <a:cubicBezTo>
                    <a:pt x="2593" y="370"/>
                    <a:pt x="2583" y="357"/>
                    <a:pt x="2572" y="344"/>
                  </a:cubicBezTo>
                  <a:cubicBezTo>
                    <a:pt x="2519" y="278"/>
                    <a:pt x="2468" y="215"/>
                    <a:pt x="2419" y="155"/>
                  </a:cubicBezTo>
                  <a:cubicBezTo>
                    <a:pt x="2407" y="140"/>
                    <a:pt x="2395" y="125"/>
                    <a:pt x="2383" y="111"/>
                  </a:cubicBezTo>
                  <a:cubicBezTo>
                    <a:pt x="2377" y="103"/>
                    <a:pt x="2373" y="97"/>
                    <a:pt x="2364" y="87"/>
                  </a:cubicBezTo>
                  <a:cubicBezTo>
                    <a:pt x="2361" y="84"/>
                    <a:pt x="2363" y="85"/>
                    <a:pt x="2355" y="79"/>
                  </a:cubicBezTo>
                  <a:cubicBezTo>
                    <a:pt x="2352" y="77"/>
                    <a:pt x="2350" y="76"/>
                    <a:pt x="2348" y="76"/>
                  </a:cubicBezTo>
                  <a:cubicBezTo>
                    <a:pt x="2344" y="76"/>
                    <a:pt x="2346" y="83"/>
                    <a:pt x="2346" y="83"/>
                  </a:cubicBezTo>
                  <a:cubicBezTo>
                    <a:pt x="2348" y="88"/>
                    <a:pt x="2349" y="89"/>
                    <a:pt x="2350" y="91"/>
                  </a:cubicBezTo>
                  <a:cubicBezTo>
                    <a:pt x="2353" y="96"/>
                    <a:pt x="2355" y="99"/>
                    <a:pt x="2357" y="103"/>
                  </a:cubicBezTo>
                  <a:cubicBezTo>
                    <a:pt x="2375" y="131"/>
                    <a:pt x="2394" y="160"/>
                    <a:pt x="2411" y="188"/>
                  </a:cubicBezTo>
                  <a:cubicBezTo>
                    <a:pt x="2448" y="245"/>
                    <a:pt x="2484" y="302"/>
                    <a:pt x="2518" y="356"/>
                  </a:cubicBezTo>
                  <a:cubicBezTo>
                    <a:pt x="2520" y="359"/>
                    <a:pt x="2522" y="362"/>
                    <a:pt x="2524" y="365"/>
                  </a:cubicBezTo>
                  <a:cubicBezTo>
                    <a:pt x="2515" y="353"/>
                    <a:pt x="2505" y="342"/>
                    <a:pt x="2495" y="331"/>
                  </a:cubicBezTo>
                  <a:cubicBezTo>
                    <a:pt x="2483" y="319"/>
                    <a:pt x="2481" y="309"/>
                    <a:pt x="2459" y="294"/>
                  </a:cubicBezTo>
                  <a:cubicBezTo>
                    <a:pt x="2450" y="298"/>
                    <a:pt x="2460" y="308"/>
                    <a:pt x="2461" y="312"/>
                  </a:cubicBezTo>
                  <a:cubicBezTo>
                    <a:pt x="2463" y="317"/>
                    <a:pt x="2467" y="324"/>
                    <a:pt x="2468" y="328"/>
                  </a:cubicBezTo>
                  <a:cubicBezTo>
                    <a:pt x="2473" y="337"/>
                    <a:pt x="2473" y="348"/>
                    <a:pt x="2471" y="353"/>
                  </a:cubicBezTo>
                  <a:cubicBezTo>
                    <a:pt x="2466" y="360"/>
                    <a:pt x="2386" y="362"/>
                    <a:pt x="2347" y="364"/>
                  </a:cubicBezTo>
                  <a:cubicBezTo>
                    <a:pt x="2339" y="361"/>
                    <a:pt x="2328" y="349"/>
                    <a:pt x="2321" y="349"/>
                  </a:cubicBezTo>
                  <a:cubicBezTo>
                    <a:pt x="2309" y="353"/>
                    <a:pt x="2320" y="365"/>
                    <a:pt x="2321" y="371"/>
                  </a:cubicBezTo>
                  <a:cubicBezTo>
                    <a:pt x="2322" y="374"/>
                    <a:pt x="2323" y="376"/>
                    <a:pt x="2325" y="378"/>
                  </a:cubicBezTo>
                  <a:cubicBezTo>
                    <a:pt x="2316" y="368"/>
                    <a:pt x="2307" y="357"/>
                    <a:pt x="2298" y="347"/>
                  </a:cubicBezTo>
                  <a:cubicBezTo>
                    <a:pt x="2295" y="343"/>
                    <a:pt x="2292" y="339"/>
                    <a:pt x="2288" y="335"/>
                  </a:cubicBezTo>
                  <a:cubicBezTo>
                    <a:pt x="2286" y="333"/>
                    <a:pt x="2284" y="330"/>
                    <a:pt x="2280" y="327"/>
                  </a:cubicBezTo>
                  <a:cubicBezTo>
                    <a:pt x="2280" y="327"/>
                    <a:pt x="2273" y="323"/>
                    <a:pt x="2269" y="323"/>
                  </a:cubicBezTo>
                  <a:cubicBezTo>
                    <a:pt x="2268" y="323"/>
                    <a:pt x="2268" y="323"/>
                    <a:pt x="2268" y="324"/>
                  </a:cubicBezTo>
                  <a:cubicBezTo>
                    <a:pt x="2265" y="329"/>
                    <a:pt x="2267" y="330"/>
                    <a:pt x="2268" y="332"/>
                  </a:cubicBezTo>
                  <a:cubicBezTo>
                    <a:pt x="2273" y="344"/>
                    <a:pt x="2278" y="350"/>
                    <a:pt x="2282" y="359"/>
                  </a:cubicBezTo>
                  <a:cubicBezTo>
                    <a:pt x="2320" y="423"/>
                    <a:pt x="2362" y="494"/>
                    <a:pt x="2408" y="572"/>
                  </a:cubicBezTo>
                  <a:cubicBezTo>
                    <a:pt x="2416" y="586"/>
                    <a:pt x="2424" y="600"/>
                    <a:pt x="2433" y="614"/>
                  </a:cubicBezTo>
                  <a:cubicBezTo>
                    <a:pt x="2378" y="542"/>
                    <a:pt x="2323" y="469"/>
                    <a:pt x="2267" y="396"/>
                  </a:cubicBezTo>
                  <a:cubicBezTo>
                    <a:pt x="2204" y="313"/>
                    <a:pt x="2144" y="234"/>
                    <a:pt x="2087" y="159"/>
                  </a:cubicBezTo>
                  <a:cubicBezTo>
                    <a:pt x="2073" y="141"/>
                    <a:pt x="2059" y="123"/>
                    <a:pt x="2046" y="105"/>
                  </a:cubicBezTo>
                  <a:cubicBezTo>
                    <a:pt x="2038" y="96"/>
                    <a:pt x="2033" y="88"/>
                    <a:pt x="2023" y="76"/>
                  </a:cubicBezTo>
                  <a:cubicBezTo>
                    <a:pt x="2019" y="73"/>
                    <a:pt x="2022" y="74"/>
                    <a:pt x="2011" y="66"/>
                  </a:cubicBezTo>
                  <a:cubicBezTo>
                    <a:pt x="2007" y="63"/>
                    <a:pt x="2004" y="63"/>
                    <a:pt x="2002" y="63"/>
                  </a:cubicBezTo>
                  <a:cubicBezTo>
                    <a:pt x="1998" y="63"/>
                    <a:pt x="1997" y="65"/>
                    <a:pt x="1996" y="67"/>
                  </a:cubicBezTo>
                  <a:cubicBezTo>
                    <a:pt x="1995" y="69"/>
                    <a:pt x="1995" y="71"/>
                    <a:pt x="1996" y="71"/>
                  </a:cubicBezTo>
                  <a:cubicBezTo>
                    <a:pt x="1996" y="71"/>
                    <a:pt x="1996" y="71"/>
                    <a:pt x="1996" y="71"/>
                  </a:cubicBezTo>
                  <a:cubicBezTo>
                    <a:pt x="1997" y="77"/>
                    <a:pt x="1999" y="78"/>
                    <a:pt x="2000" y="81"/>
                  </a:cubicBezTo>
                  <a:cubicBezTo>
                    <a:pt x="2003" y="86"/>
                    <a:pt x="2005" y="90"/>
                    <a:pt x="2007" y="95"/>
                  </a:cubicBezTo>
                  <a:cubicBezTo>
                    <a:pt x="2027" y="131"/>
                    <a:pt x="2046" y="166"/>
                    <a:pt x="2066" y="201"/>
                  </a:cubicBezTo>
                  <a:cubicBezTo>
                    <a:pt x="2105" y="274"/>
                    <a:pt x="2144" y="345"/>
                    <a:pt x="2183" y="414"/>
                  </a:cubicBezTo>
                  <a:cubicBezTo>
                    <a:pt x="2185" y="418"/>
                    <a:pt x="2187" y="422"/>
                    <a:pt x="2189" y="426"/>
                  </a:cubicBezTo>
                  <a:cubicBezTo>
                    <a:pt x="2177" y="411"/>
                    <a:pt x="2165" y="397"/>
                    <a:pt x="2154" y="383"/>
                  </a:cubicBezTo>
                  <a:cubicBezTo>
                    <a:pt x="2138" y="368"/>
                    <a:pt x="2116" y="337"/>
                    <a:pt x="2108" y="336"/>
                  </a:cubicBezTo>
                  <a:cubicBezTo>
                    <a:pt x="2093" y="342"/>
                    <a:pt x="2105" y="354"/>
                    <a:pt x="2105" y="360"/>
                  </a:cubicBezTo>
                  <a:cubicBezTo>
                    <a:pt x="2108" y="367"/>
                    <a:pt x="2112" y="375"/>
                    <a:pt x="2113" y="380"/>
                  </a:cubicBezTo>
                  <a:cubicBezTo>
                    <a:pt x="2117" y="392"/>
                    <a:pt x="2114" y="401"/>
                    <a:pt x="2109" y="407"/>
                  </a:cubicBezTo>
                  <a:cubicBezTo>
                    <a:pt x="2104" y="412"/>
                    <a:pt x="1992" y="426"/>
                    <a:pt x="1929" y="430"/>
                  </a:cubicBezTo>
                  <a:cubicBezTo>
                    <a:pt x="1916" y="426"/>
                    <a:pt x="1912" y="411"/>
                    <a:pt x="1898" y="411"/>
                  </a:cubicBezTo>
                  <a:cubicBezTo>
                    <a:pt x="1877" y="417"/>
                    <a:pt x="1891" y="432"/>
                    <a:pt x="1891" y="441"/>
                  </a:cubicBezTo>
                  <a:cubicBezTo>
                    <a:pt x="1892" y="444"/>
                    <a:pt x="1893" y="447"/>
                    <a:pt x="1894" y="450"/>
                  </a:cubicBezTo>
                  <a:cubicBezTo>
                    <a:pt x="1884" y="437"/>
                    <a:pt x="1872" y="422"/>
                    <a:pt x="1862" y="409"/>
                  </a:cubicBezTo>
                  <a:cubicBezTo>
                    <a:pt x="1858" y="404"/>
                    <a:pt x="1854" y="399"/>
                    <a:pt x="1849" y="393"/>
                  </a:cubicBezTo>
                  <a:cubicBezTo>
                    <a:pt x="1846" y="391"/>
                    <a:pt x="1844" y="388"/>
                    <a:pt x="1838" y="383"/>
                  </a:cubicBezTo>
                  <a:cubicBezTo>
                    <a:pt x="1837" y="382"/>
                    <a:pt x="1829" y="378"/>
                    <a:pt x="1824" y="378"/>
                  </a:cubicBezTo>
                  <a:cubicBezTo>
                    <a:pt x="1822" y="378"/>
                    <a:pt x="1820" y="378"/>
                    <a:pt x="1819" y="380"/>
                  </a:cubicBezTo>
                  <a:cubicBezTo>
                    <a:pt x="1814" y="386"/>
                    <a:pt x="1817" y="388"/>
                    <a:pt x="1817" y="390"/>
                  </a:cubicBezTo>
                  <a:cubicBezTo>
                    <a:pt x="1821" y="407"/>
                    <a:pt x="1827" y="415"/>
                    <a:pt x="1831" y="426"/>
                  </a:cubicBezTo>
                  <a:cubicBezTo>
                    <a:pt x="1872" y="511"/>
                    <a:pt x="1917" y="606"/>
                    <a:pt x="1967" y="711"/>
                  </a:cubicBezTo>
                  <a:cubicBezTo>
                    <a:pt x="1976" y="730"/>
                    <a:pt x="1986" y="749"/>
                    <a:pt x="1995" y="769"/>
                  </a:cubicBezTo>
                  <a:cubicBezTo>
                    <a:pt x="1928" y="671"/>
                    <a:pt x="1861" y="574"/>
                    <a:pt x="1794" y="477"/>
                  </a:cubicBezTo>
                  <a:cubicBezTo>
                    <a:pt x="1719" y="368"/>
                    <a:pt x="1647" y="264"/>
                    <a:pt x="1580" y="167"/>
                  </a:cubicBezTo>
                  <a:cubicBezTo>
                    <a:pt x="1563" y="143"/>
                    <a:pt x="1547" y="120"/>
                    <a:pt x="1530" y="96"/>
                  </a:cubicBezTo>
                  <a:cubicBezTo>
                    <a:pt x="1522" y="84"/>
                    <a:pt x="1516" y="75"/>
                    <a:pt x="1503" y="59"/>
                  </a:cubicBezTo>
                  <a:cubicBezTo>
                    <a:pt x="1498" y="55"/>
                    <a:pt x="1503" y="56"/>
                    <a:pt x="1487" y="46"/>
                  </a:cubicBezTo>
                  <a:cubicBezTo>
                    <a:pt x="1482" y="43"/>
                    <a:pt x="1477" y="41"/>
                    <a:pt x="1473" y="41"/>
                  </a:cubicBezTo>
                  <a:cubicBezTo>
                    <a:pt x="1467" y="41"/>
                    <a:pt x="1464" y="44"/>
                    <a:pt x="1461" y="47"/>
                  </a:cubicBezTo>
                  <a:cubicBezTo>
                    <a:pt x="1459" y="49"/>
                    <a:pt x="1459" y="52"/>
                    <a:pt x="1460" y="52"/>
                  </a:cubicBezTo>
                  <a:cubicBezTo>
                    <a:pt x="1460" y="52"/>
                    <a:pt x="1460" y="52"/>
                    <a:pt x="1460" y="52"/>
                  </a:cubicBezTo>
                  <a:cubicBezTo>
                    <a:pt x="1460" y="59"/>
                    <a:pt x="1462" y="61"/>
                    <a:pt x="1463" y="65"/>
                  </a:cubicBezTo>
                  <a:cubicBezTo>
                    <a:pt x="1465" y="72"/>
                    <a:pt x="1468" y="77"/>
                    <a:pt x="1470" y="83"/>
                  </a:cubicBezTo>
                  <a:cubicBezTo>
                    <a:pt x="1489" y="129"/>
                    <a:pt x="1508" y="176"/>
                    <a:pt x="1527" y="222"/>
                  </a:cubicBezTo>
                  <a:cubicBezTo>
                    <a:pt x="1566" y="318"/>
                    <a:pt x="1606" y="414"/>
                    <a:pt x="1645" y="508"/>
                  </a:cubicBezTo>
                  <a:cubicBezTo>
                    <a:pt x="1647" y="513"/>
                    <a:pt x="1649" y="518"/>
                    <a:pt x="1652" y="524"/>
                  </a:cubicBezTo>
                  <a:cubicBezTo>
                    <a:pt x="1637" y="504"/>
                    <a:pt x="1622" y="485"/>
                    <a:pt x="1607" y="466"/>
                  </a:cubicBezTo>
                  <a:cubicBezTo>
                    <a:pt x="1587" y="446"/>
                    <a:pt x="1592" y="429"/>
                    <a:pt x="1546" y="403"/>
                  </a:cubicBezTo>
                  <a:cubicBezTo>
                    <a:pt x="1518" y="412"/>
                    <a:pt x="1535" y="428"/>
                    <a:pt x="1533" y="437"/>
                  </a:cubicBezTo>
                  <a:cubicBezTo>
                    <a:pt x="1534" y="446"/>
                    <a:pt x="1538" y="457"/>
                    <a:pt x="1537" y="464"/>
                  </a:cubicBezTo>
                  <a:cubicBezTo>
                    <a:pt x="1540" y="481"/>
                    <a:pt x="1528" y="502"/>
                    <a:pt x="1518" y="511"/>
                  </a:cubicBezTo>
                  <a:cubicBezTo>
                    <a:pt x="1497" y="524"/>
                    <a:pt x="1261" y="545"/>
                    <a:pt x="1138" y="557"/>
                  </a:cubicBezTo>
                  <a:cubicBezTo>
                    <a:pt x="1116" y="551"/>
                    <a:pt x="1098" y="531"/>
                    <a:pt x="1076" y="531"/>
                  </a:cubicBezTo>
                  <a:cubicBezTo>
                    <a:pt x="1076" y="531"/>
                    <a:pt x="1075" y="531"/>
                    <a:pt x="1075" y="531"/>
                  </a:cubicBezTo>
                  <a:cubicBezTo>
                    <a:pt x="1029" y="542"/>
                    <a:pt x="1049" y="564"/>
                    <a:pt x="1044" y="577"/>
                  </a:cubicBezTo>
                  <a:cubicBezTo>
                    <a:pt x="1044" y="582"/>
                    <a:pt x="1045" y="587"/>
                    <a:pt x="1046" y="591"/>
                  </a:cubicBezTo>
                  <a:cubicBezTo>
                    <a:pt x="1032" y="571"/>
                    <a:pt x="1018" y="551"/>
                    <a:pt x="1003" y="531"/>
                  </a:cubicBezTo>
                  <a:cubicBezTo>
                    <a:pt x="999" y="524"/>
                    <a:pt x="994" y="517"/>
                    <a:pt x="987" y="508"/>
                  </a:cubicBezTo>
                  <a:cubicBezTo>
                    <a:pt x="983" y="504"/>
                    <a:pt x="980" y="500"/>
                    <a:pt x="970" y="494"/>
                  </a:cubicBezTo>
                  <a:cubicBezTo>
                    <a:pt x="970" y="492"/>
                    <a:pt x="956" y="487"/>
                    <a:pt x="945" y="487"/>
                  </a:cubicBezTo>
                  <a:cubicBezTo>
                    <a:pt x="941" y="487"/>
                    <a:pt x="937" y="488"/>
                    <a:pt x="934" y="490"/>
                  </a:cubicBezTo>
                  <a:cubicBezTo>
                    <a:pt x="921" y="500"/>
                    <a:pt x="925" y="503"/>
                    <a:pt x="923" y="506"/>
                  </a:cubicBezTo>
                  <a:cubicBezTo>
                    <a:pt x="922" y="531"/>
                    <a:pt x="929" y="543"/>
                    <a:pt x="932" y="559"/>
                  </a:cubicBezTo>
                  <a:cubicBezTo>
                    <a:pt x="966" y="689"/>
                    <a:pt x="1005" y="836"/>
                    <a:pt x="1048" y="1002"/>
                  </a:cubicBezTo>
                  <a:cubicBezTo>
                    <a:pt x="1056" y="1032"/>
                    <a:pt x="1064" y="1063"/>
                    <a:pt x="1073" y="1095"/>
                  </a:cubicBezTo>
                  <a:cubicBezTo>
                    <a:pt x="990" y="942"/>
                    <a:pt x="907" y="791"/>
                    <a:pt x="825" y="643"/>
                  </a:cubicBezTo>
                  <a:cubicBezTo>
                    <a:pt x="735" y="479"/>
                    <a:pt x="649" y="325"/>
                    <a:pt x="569" y="182"/>
                  </a:cubicBezTo>
                  <a:cubicBezTo>
                    <a:pt x="550" y="148"/>
                    <a:pt x="530" y="113"/>
                    <a:pt x="511" y="79"/>
                  </a:cubicBezTo>
                  <a:cubicBezTo>
                    <a:pt x="501" y="62"/>
                    <a:pt x="496" y="49"/>
                    <a:pt x="479" y="25"/>
                  </a:cubicBezTo>
                  <a:cubicBezTo>
                    <a:pt x="471" y="19"/>
                    <a:pt x="480" y="21"/>
                    <a:pt x="454" y="7"/>
                  </a:cubicBezTo>
                  <a:cubicBezTo>
                    <a:pt x="444" y="1"/>
                    <a:pt x="434" y="0"/>
                    <a:pt x="4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56483A4E-13B0-43BF-BABE-7ED954FF9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537"/>
              <a:ext cx="81" cy="132"/>
            </a:xfrm>
            <a:custGeom>
              <a:avLst/>
              <a:gdLst>
                <a:gd name="T0" fmla="*/ 2 w 43"/>
                <a:gd name="T1" fmla="*/ 0 h 70"/>
                <a:gd name="T2" fmla="*/ 1 w 43"/>
                <a:gd name="T3" fmla="*/ 1 h 70"/>
                <a:gd name="T4" fmla="*/ 2 w 43"/>
                <a:gd name="T5" fmla="*/ 8 h 70"/>
                <a:gd name="T6" fmla="*/ 15 w 43"/>
                <a:gd name="T7" fmla="*/ 29 h 70"/>
                <a:gd name="T8" fmla="*/ 43 w 43"/>
                <a:gd name="T9" fmla="*/ 70 h 70"/>
                <a:gd name="T10" fmla="*/ 43 w 43"/>
                <a:gd name="T11" fmla="*/ 54 h 70"/>
                <a:gd name="T12" fmla="*/ 36 w 43"/>
                <a:gd name="T13" fmla="*/ 43 h 70"/>
                <a:gd name="T14" fmla="*/ 43 w 43"/>
                <a:gd name="T15" fmla="*/ 52 h 70"/>
                <a:gd name="T16" fmla="*/ 43 w 43"/>
                <a:gd name="T17" fmla="*/ 41 h 70"/>
                <a:gd name="T18" fmla="*/ 25 w 43"/>
                <a:gd name="T19" fmla="*/ 20 h 70"/>
                <a:gd name="T20" fmla="*/ 16 w 43"/>
                <a:gd name="T21" fmla="*/ 10 h 70"/>
                <a:gd name="T22" fmla="*/ 9 w 43"/>
                <a:gd name="T23" fmla="*/ 4 h 70"/>
                <a:gd name="T24" fmla="*/ 2 w 4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5"/>
                    <a:pt x="2" y="6"/>
                    <a:pt x="2" y="8"/>
                  </a:cubicBezTo>
                  <a:cubicBezTo>
                    <a:pt x="7" y="18"/>
                    <a:pt x="11" y="22"/>
                    <a:pt x="15" y="29"/>
                  </a:cubicBezTo>
                  <a:cubicBezTo>
                    <a:pt x="24" y="42"/>
                    <a:pt x="34" y="56"/>
                    <a:pt x="43" y="70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1" y="51"/>
                    <a:pt x="38" y="47"/>
                    <a:pt x="36" y="43"/>
                  </a:cubicBezTo>
                  <a:cubicBezTo>
                    <a:pt x="38" y="46"/>
                    <a:pt x="41" y="49"/>
                    <a:pt x="43" y="5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7" y="34"/>
                    <a:pt x="31" y="27"/>
                    <a:pt x="25" y="20"/>
                  </a:cubicBezTo>
                  <a:cubicBezTo>
                    <a:pt x="22" y="17"/>
                    <a:pt x="19" y="14"/>
                    <a:pt x="16" y="10"/>
                  </a:cubicBezTo>
                  <a:cubicBezTo>
                    <a:pt x="15" y="8"/>
                    <a:pt x="13" y="7"/>
                    <a:pt x="9" y="4"/>
                  </a:cubicBezTo>
                  <a:cubicBezTo>
                    <a:pt x="9" y="4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13C277D4-07EB-44DA-A5A7-9A69A39CA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588"/>
              <a:ext cx="11" cy="22"/>
            </a:xfrm>
            <a:custGeom>
              <a:avLst/>
              <a:gdLst>
                <a:gd name="T0" fmla="*/ 0 w 6"/>
                <a:gd name="T1" fmla="*/ 0 h 12"/>
                <a:gd name="T2" fmla="*/ 6 w 6"/>
                <a:gd name="T3" fmla="*/ 12 h 12"/>
                <a:gd name="T4" fmla="*/ 6 w 6"/>
                <a:gd name="T5" fmla="*/ 7 h 12"/>
                <a:gd name="T6" fmla="*/ 0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1" y="3"/>
                    <a:pt x="5" y="8"/>
                    <a:pt x="6" y="1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4377D5B-F955-4413-AADA-089FD3068D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3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1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1661"/>
            <a:ext cx="7886700" cy="29084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4934"/>
            <a:ext cx="20574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4934"/>
            <a:ext cx="30861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4934"/>
            <a:ext cx="20574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3CA4-42CB-AA4A-9FAE-F706C47A8902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49D6-A2AF-EB40-A7CE-F623886AC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6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rapezoid 20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57628" y="302057"/>
            <a:ext cx="1375719" cy="4253948"/>
            <a:chOff x="6400800" y="703571"/>
            <a:chExt cx="1108518" cy="342772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13000" dir="5400000" sy="-100000" algn="bl" rotWithShape="0"/>
          </a:effectLst>
        </p:grpSpPr>
        <p:sp>
          <p:nvSpPr>
            <p:cNvPr id="6" name="Rectangle 5"/>
            <p:cNvSpPr/>
            <p:nvPr/>
          </p:nvSpPr>
          <p:spPr>
            <a:xfrm>
              <a:off x="6454438" y="3167196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54438" y="3713793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54438" y="2043353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54438" y="2589950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4438" y="935113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54438" y="1481710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0800" y="703571"/>
              <a:ext cx="107276" cy="3427722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02042" y="703571"/>
              <a:ext cx="107276" cy="3427722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5E4B5-5F83-41C2-BE0C-F1FE107BE84C}"/>
              </a:ext>
            </a:extLst>
          </p:cNvPr>
          <p:cNvGrpSpPr/>
          <p:nvPr/>
        </p:nvGrpSpPr>
        <p:grpSpPr>
          <a:xfrm>
            <a:off x="4682240" y="1366044"/>
            <a:ext cx="3972707" cy="2352610"/>
            <a:chOff x="4682240" y="1533590"/>
            <a:chExt cx="3972707" cy="23526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A0629-2BA1-45A9-897C-1836FC9726B4}"/>
                </a:ext>
              </a:extLst>
            </p:cNvPr>
            <p:cNvGrpSpPr/>
            <p:nvPr/>
          </p:nvGrpSpPr>
          <p:grpSpPr>
            <a:xfrm>
              <a:off x="4682240" y="1533590"/>
              <a:ext cx="3972707" cy="2352610"/>
              <a:chOff x="4682240" y="1533590"/>
              <a:chExt cx="3972707" cy="235261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682240" y="1533590"/>
                <a:ext cx="3972707" cy="2235333"/>
                <a:chOff x="4299450" y="1118558"/>
                <a:chExt cx="3972707" cy="2235333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4299450" y="1118558"/>
                  <a:ext cx="2379646" cy="144655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charset="0"/>
                      <a:ea typeface="Calibri" charset="0"/>
                      <a:cs typeface="Calibri" charset="0"/>
                    </a:rPr>
                    <a:t>BOX</a:t>
                  </a: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4317228" y="1907341"/>
                  <a:ext cx="3954929" cy="1446550"/>
                </a:xfrm>
                <a:prstGeom prst="rect">
                  <a:avLst/>
                </a:prstGeom>
              </p:spPr>
              <p:txBody>
                <a:bodyPr wrap="none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charset="0"/>
                      <a:ea typeface="Calibri" charset="0"/>
                      <a:cs typeface="Calibri" charset="0"/>
                    </a:rPr>
                    <a:t>LADDER</a:t>
                  </a:r>
                </a:p>
              </p:txBody>
            </p:sp>
          </p:grpSp>
          <p:sp>
            <p:nvSpPr>
              <p:cNvPr id="17" name="Double Bracket 16"/>
              <p:cNvSpPr/>
              <p:nvPr/>
            </p:nvSpPr>
            <p:spPr>
              <a:xfrm>
                <a:off x="4685440" y="1630017"/>
                <a:ext cx="3954929" cy="2256183"/>
              </a:xfrm>
              <a:prstGeom prst="bracketPair">
                <a:avLst>
                  <a:gd name="adj" fmla="val 10059"/>
                </a:avLst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757985" y="3467631"/>
              <a:ext cx="3328179" cy="3084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An Animated Presentation Template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90016" y="2465568"/>
            <a:ext cx="1023618" cy="1023618"/>
          </a:xfrm>
          <a:prstGeom prst="rect">
            <a:avLst/>
          </a:prstGeom>
          <a:solidFill>
            <a:schemeClr val="accent6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1483" y="1581237"/>
            <a:ext cx="1061896" cy="1061896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9257" y="1209894"/>
            <a:ext cx="739097" cy="739097"/>
          </a:xfrm>
          <a:prstGeom prst="rect">
            <a:avLst/>
          </a:prstGeom>
          <a:solidFill>
            <a:schemeClr val="accent4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4E1FB5-B1C9-49ED-BEE4-BA85F2A36DD7}"/>
              </a:ext>
            </a:extLst>
          </p:cNvPr>
          <p:cNvSpPr/>
          <p:nvPr/>
        </p:nvSpPr>
        <p:spPr>
          <a:xfrm>
            <a:off x="1365693" y="3139020"/>
            <a:ext cx="739097" cy="739097"/>
          </a:xfrm>
          <a:prstGeom prst="rect">
            <a:avLst/>
          </a:prstGeom>
          <a:solidFill>
            <a:schemeClr val="accent2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AA0CFAD-2001-4FF9-88A1-4E1A9A7B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090" y="1005108"/>
            <a:ext cx="1520730" cy="3102706"/>
          </a:xfrm>
          <a:custGeom>
            <a:avLst/>
            <a:gdLst>
              <a:gd name="connsiteX0" fmla="*/ 938411 w 1520730"/>
              <a:gd name="connsiteY0" fmla="*/ 431493 h 3102706"/>
              <a:gd name="connsiteX1" fmla="*/ 1193554 w 1520730"/>
              <a:gd name="connsiteY1" fmla="*/ 686229 h 3102706"/>
              <a:gd name="connsiteX2" fmla="*/ 938411 w 1520730"/>
              <a:gd name="connsiteY2" fmla="*/ 941236 h 3102706"/>
              <a:gd name="connsiteX3" fmla="*/ 683811 w 1520730"/>
              <a:gd name="connsiteY3" fmla="*/ 686229 h 3102706"/>
              <a:gd name="connsiteX4" fmla="*/ 938411 w 1520730"/>
              <a:gd name="connsiteY4" fmla="*/ 431493 h 3102706"/>
              <a:gd name="connsiteX5" fmla="*/ 398264 w 1520730"/>
              <a:gd name="connsiteY5" fmla="*/ 0 h 3102706"/>
              <a:gd name="connsiteX6" fmla="*/ 464282 w 1520730"/>
              <a:gd name="connsiteY6" fmla="*/ 73300 h 3102706"/>
              <a:gd name="connsiteX7" fmla="*/ 486054 w 1520730"/>
              <a:gd name="connsiteY7" fmla="*/ 563681 h 3102706"/>
              <a:gd name="connsiteX8" fmla="*/ 866246 w 1520730"/>
              <a:gd name="connsiteY8" fmla="*/ 966010 h 3102706"/>
              <a:gd name="connsiteX9" fmla="*/ 1312689 w 1520730"/>
              <a:gd name="connsiteY9" fmla="*/ 856412 h 3102706"/>
              <a:gd name="connsiteX10" fmla="*/ 1158880 w 1520730"/>
              <a:gd name="connsiteY10" fmla="*/ 395303 h 3102706"/>
              <a:gd name="connsiteX11" fmla="*/ 1195401 w 1520730"/>
              <a:gd name="connsiteY11" fmla="*/ 300224 h 3102706"/>
              <a:gd name="connsiteX12" fmla="*/ 1283426 w 1520730"/>
              <a:gd name="connsiteY12" fmla="*/ 336757 h 3102706"/>
              <a:gd name="connsiteX13" fmla="*/ 1517299 w 1520730"/>
              <a:gd name="connsiteY13" fmla="*/ 900204 h 3102706"/>
              <a:gd name="connsiteX14" fmla="*/ 1056575 w 1520730"/>
              <a:gd name="connsiteY14" fmla="*/ 1207688 h 3102706"/>
              <a:gd name="connsiteX15" fmla="*/ 946779 w 1520730"/>
              <a:gd name="connsiteY15" fmla="*/ 1734368 h 3102706"/>
              <a:gd name="connsiteX16" fmla="*/ 998048 w 1520730"/>
              <a:gd name="connsiteY16" fmla="*/ 2349101 h 3102706"/>
              <a:gd name="connsiteX17" fmla="*/ 1041826 w 1520730"/>
              <a:gd name="connsiteY17" fmla="*/ 3007627 h 3102706"/>
              <a:gd name="connsiteX18" fmla="*/ 961527 w 1520730"/>
              <a:gd name="connsiteY18" fmla="*/ 3102706 h 3102706"/>
              <a:gd name="connsiteX19" fmla="*/ 954036 w 1520730"/>
              <a:gd name="connsiteY19" fmla="*/ 3102706 h 3102706"/>
              <a:gd name="connsiteX20" fmla="*/ 866246 w 1520730"/>
              <a:gd name="connsiteY20" fmla="*/ 3022381 h 3102706"/>
              <a:gd name="connsiteX21" fmla="*/ 778455 w 1520730"/>
              <a:gd name="connsiteY21" fmla="*/ 2392894 h 3102706"/>
              <a:gd name="connsiteX22" fmla="*/ 676384 w 1520730"/>
              <a:gd name="connsiteY22" fmla="*/ 1961058 h 3102706"/>
              <a:gd name="connsiteX23" fmla="*/ 208168 w 1520730"/>
              <a:gd name="connsiteY23" fmla="*/ 1683082 h 3102706"/>
              <a:gd name="connsiteX24" fmla="*/ 259438 w 1520730"/>
              <a:gd name="connsiteY24" fmla="*/ 2268542 h 3102706"/>
              <a:gd name="connsiteX25" fmla="*/ 186162 w 1520730"/>
              <a:gd name="connsiteY25" fmla="*/ 2370880 h 3102706"/>
              <a:gd name="connsiteX26" fmla="*/ 171647 w 1520730"/>
              <a:gd name="connsiteY26" fmla="*/ 2370880 h 3102706"/>
              <a:gd name="connsiteX27" fmla="*/ 83857 w 1520730"/>
              <a:gd name="connsiteY27" fmla="*/ 2290555 h 3102706"/>
              <a:gd name="connsiteX28" fmla="*/ 47102 w 1520730"/>
              <a:gd name="connsiteY28" fmla="*/ 1485664 h 3102706"/>
              <a:gd name="connsiteX29" fmla="*/ 537324 w 1520730"/>
              <a:gd name="connsiteY29" fmla="*/ 1588003 h 3102706"/>
              <a:gd name="connsiteX30" fmla="*/ 559330 w 1520730"/>
              <a:gd name="connsiteY30" fmla="*/ 1149142 h 3102706"/>
              <a:gd name="connsiteX31" fmla="*/ 310473 w 1520730"/>
              <a:gd name="connsiteY31" fmla="*/ 666020 h 3102706"/>
              <a:gd name="connsiteX32" fmla="*/ 325222 w 1520730"/>
              <a:gd name="connsiteY32" fmla="*/ 66040 h 3102706"/>
              <a:gd name="connsiteX33" fmla="*/ 398264 w 1520730"/>
              <a:gd name="connsiteY33" fmla="*/ 0 h 310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20730" h="3102706">
                <a:moveTo>
                  <a:pt x="938411" y="431493"/>
                </a:moveTo>
                <a:cubicBezTo>
                  <a:pt x="1074687" y="431493"/>
                  <a:pt x="1193554" y="550297"/>
                  <a:pt x="1193554" y="686229"/>
                </a:cubicBezTo>
                <a:cubicBezTo>
                  <a:pt x="1193554" y="830860"/>
                  <a:pt x="1074687" y="941236"/>
                  <a:pt x="938411" y="941236"/>
                </a:cubicBezTo>
                <a:cubicBezTo>
                  <a:pt x="793974" y="941236"/>
                  <a:pt x="683811" y="830860"/>
                  <a:pt x="683811" y="686229"/>
                </a:cubicBezTo>
                <a:cubicBezTo>
                  <a:pt x="683811" y="550297"/>
                  <a:pt x="793974" y="431493"/>
                  <a:pt x="938411" y="431493"/>
                </a:cubicBezTo>
                <a:close/>
                <a:moveTo>
                  <a:pt x="398264" y="0"/>
                </a:moveTo>
                <a:cubicBezTo>
                  <a:pt x="435019" y="0"/>
                  <a:pt x="471539" y="36767"/>
                  <a:pt x="464282" y="73300"/>
                </a:cubicBezTo>
                <a:cubicBezTo>
                  <a:pt x="464282" y="73300"/>
                  <a:pt x="464282" y="431836"/>
                  <a:pt x="486054" y="563681"/>
                </a:cubicBezTo>
                <a:cubicBezTo>
                  <a:pt x="500803" y="695293"/>
                  <a:pt x="603108" y="944231"/>
                  <a:pt x="866246" y="966010"/>
                </a:cubicBezTo>
                <a:cubicBezTo>
                  <a:pt x="1129617" y="980763"/>
                  <a:pt x="1246671" y="936737"/>
                  <a:pt x="1312689" y="856412"/>
                </a:cubicBezTo>
                <a:cubicBezTo>
                  <a:pt x="1378473" y="783112"/>
                  <a:pt x="1158880" y="395303"/>
                  <a:pt x="1158880" y="395303"/>
                </a:cubicBezTo>
                <a:cubicBezTo>
                  <a:pt x="1144365" y="358770"/>
                  <a:pt x="1158880" y="322003"/>
                  <a:pt x="1195401" y="300224"/>
                </a:cubicBezTo>
                <a:cubicBezTo>
                  <a:pt x="1232156" y="285470"/>
                  <a:pt x="1268677" y="307484"/>
                  <a:pt x="1283426" y="336757"/>
                </a:cubicBezTo>
                <a:cubicBezTo>
                  <a:pt x="1283426" y="336757"/>
                  <a:pt x="1554054" y="739320"/>
                  <a:pt x="1517299" y="900204"/>
                </a:cubicBezTo>
                <a:cubicBezTo>
                  <a:pt x="1473521" y="1061323"/>
                  <a:pt x="1056575" y="1207688"/>
                  <a:pt x="1056575" y="1207688"/>
                </a:cubicBezTo>
                <a:cubicBezTo>
                  <a:pt x="1056575" y="1207688"/>
                  <a:pt x="1020054" y="1375832"/>
                  <a:pt x="946779" y="1734368"/>
                </a:cubicBezTo>
                <a:cubicBezTo>
                  <a:pt x="917515" y="1851460"/>
                  <a:pt x="968785" y="2092904"/>
                  <a:pt x="998048" y="2349101"/>
                </a:cubicBezTo>
                <a:cubicBezTo>
                  <a:pt x="1034569" y="2663611"/>
                  <a:pt x="1041826" y="3007627"/>
                  <a:pt x="1041826" y="3007627"/>
                </a:cubicBezTo>
                <a:cubicBezTo>
                  <a:pt x="1041826" y="3051654"/>
                  <a:pt x="1005305" y="3095446"/>
                  <a:pt x="961527" y="3102706"/>
                </a:cubicBezTo>
                <a:cubicBezTo>
                  <a:pt x="954036" y="3102706"/>
                  <a:pt x="954036" y="3102706"/>
                  <a:pt x="954036" y="3102706"/>
                </a:cubicBezTo>
                <a:cubicBezTo>
                  <a:pt x="910258" y="3102706"/>
                  <a:pt x="866246" y="3066173"/>
                  <a:pt x="866246" y="3022381"/>
                </a:cubicBezTo>
                <a:cubicBezTo>
                  <a:pt x="866246" y="3022381"/>
                  <a:pt x="815210" y="2590545"/>
                  <a:pt x="778455" y="2392894"/>
                </a:cubicBezTo>
                <a:cubicBezTo>
                  <a:pt x="734911" y="2202502"/>
                  <a:pt x="676384" y="1961058"/>
                  <a:pt x="676384" y="1961058"/>
                </a:cubicBezTo>
                <a:cubicBezTo>
                  <a:pt x="676384" y="1961058"/>
                  <a:pt x="266695" y="1646549"/>
                  <a:pt x="208168" y="1683082"/>
                </a:cubicBezTo>
                <a:cubicBezTo>
                  <a:pt x="149641" y="1726874"/>
                  <a:pt x="259438" y="2268542"/>
                  <a:pt x="259438" y="2268542"/>
                </a:cubicBezTo>
                <a:cubicBezTo>
                  <a:pt x="266695" y="2319594"/>
                  <a:pt x="230174" y="2363621"/>
                  <a:pt x="186162" y="2370880"/>
                </a:cubicBezTo>
                <a:cubicBezTo>
                  <a:pt x="178905" y="2370880"/>
                  <a:pt x="178905" y="2370880"/>
                  <a:pt x="171647" y="2370880"/>
                </a:cubicBezTo>
                <a:cubicBezTo>
                  <a:pt x="127635" y="2370880"/>
                  <a:pt x="91114" y="2334348"/>
                  <a:pt x="83857" y="2290555"/>
                </a:cubicBezTo>
                <a:cubicBezTo>
                  <a:pt x="83857" y="2290555"/>
                  <a:pt x="-77209" y="1609782"/>
                  <a:pt x="47102" y="1485664"/>
                </a:cubicBezTo>
                <a:cubicBezTo>
                  <a:pt x="178905" y="1361313"/>
                  <a:pt x="537324" y="1588003"/>
                  <a:pt x="537324" y="1588003"/>
                </a:cubicBezTo>
                <a:cubicBezTo>
                  <a:pt x="537324" y="1588003"/>
                  <a:pt x="537324" y="1588003"/>
                  <a:pt x="559330" y="1149142"/>
                </a:cubicBezTo>
                <a:cubicBezTo>
                  <a:pt x="559330" y="1149142"/>
                  <a:pt x="332479" y="834398"/>
                  <a:pt x="310473" y="666020"/>
                </a:cubicBezTo>
                <a:cubicBezTo>
                  <a:pt x="288701" y="490382"/>
                  <a:pt x="325222" y="66040"/>
                  <a:pt x="325222" y="66040"/>
                </a:cubicBezTo>
                <a:cubicBezTo>
                  <a:pt x="325222" y="29273"/>
                  <a:pt x="361743" y="0"/>
                  <a:pt x="398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77800" h="12700"/>
          </a:sp3d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6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45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34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6" presetClass="emph" presetSubtype="0" decel="4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6" presetClass="emph" presetSubtype="0" decel="4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6" presetClass="emph" presetSubtype="0" decel="4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6" presetClass="emph" presetSubtype="0" decel="4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4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misc\Screen Shot 2015-12-14 at 10.46.44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47" y="1588696"/>
            <a:ext cx="1901126" cy="26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69" y="818321"/>
            <a:ext cx="7351295" cy="2314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 Theme Colors PowerPoint Mac 2008</a:t>
            </a:r>
            <a:endParaRPr lang="en-US" sz="1373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6200000" flipV="1">
            <a:off x="2204520" y="1614259"/>
            <a:ext cx="1067526" cy="629019"/>
          </a:xfrm>
          <a:prstGeom prst="bentConnector3">
            <a:avLst>
              <a:gd name="adj1" fmla="val -35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3776" y="1262646"/>
            <a:ext cx="1781267" cy="224394"/>
          </a:xfrm>
          <a:prstGeom prst="rect">
            <a:avLst/>
          </a:prstGeom>
          <a:noFill/>
        </p:spPr>
        <p:txBody>
          <a:bodyPr wrap="none" lIns="65251" tIns="32626" rIns="65251" bIns="32626" rtlCol="0">
            <a:spAutoFit/>
          </a:bodyPr>
          <a:lstStyle/>
          <a:p>
            <a:pPr defTabSz="489362">
              <a:defRPr/>
            </a:pPr>
            <a:r>
              <a:rPr lang="en-US" sz="1030" dirty="0">
                <a:solidFill>
                  <a:prstClr val="white"/>
                </a:solidFill>
                <a:latin typeface="Roboto"/>
              </a:rPr>
              <a:t>1. Expand Document Theme</a:t>
            </a:r>
          </a:p>
        </p:txBody>
      </p:sp>
      <p:cxnSp>
        <p:nvCxnSpPr>
          <p:cNvPr id="12" name="Elbow Connector 11"/>
          <p:cNvCxnSpPr>
            <a:stCxn id="11" idx="3"/>
          </p:cNvCxnSpPr>
          <p:nvPr/>
        </p:nvCxnSpPr>
        <p:spPr>
          <a:xfrm flipV="1">
            <a:off x="4248578" y="1588693"/>
            <a:ext cx="323434" cy="1313918"/>
          </a:xfrm>
          <a:prstGeom prst="bentConnector2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3489" y="1315626"/>
            <a:ext cx="1832563" cy="224394"/>
          </a:xfrm>
          <a:prstGeom prst="rect">
            <a:avLst/>
          </a:prstGeom>
          <a:noFill/>
        </p:spPr>
        <p:txBody>
          <a:bodyPr wrap="none" lIns="65251" tIns="32626" rIns="65251" bIns="32626" rtlCol="0">
            <a:spAutoFit/>
          </a:bodyPr>
          <a:lstStyle/>
          <a:p>
            <a:pPr defTabSz="489362">
              <a:defRPr/>
            </a:pPr>
            <a:r>
              <a:rPr lang="en-US" sz="1030" dirty="0">
                <a:solidFill>
                  <a:prstClr val="white"/>
                </a:solidFill>
                <a:latin typeface="Roboto"/>
              </a:rPr>
              <a:t>2. Click Create Theme Colors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5" t="29556" r="19792" b="29556"/>
          <a:stretch/>
        </p:blipFill>
        <p:spPr bwMode="auto">
          <a:xfrm>
            <a:off x="6362512" y="2954057"/>
            <a:ext cx="1281128" cy="13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1810" y="2353300"/>
            <a:ext cx="1576083" cy="224394"/>
          </a:xfrm>
          <a:prstGeom prst="rect">
            <a:avLst/>
          </a:prstGeom>
          <a:noFill/>
        </p:spPr>
        <p:txBody>
          <a:bodyPr wrap="none" lIns="65251" tIns="32626" rIns="65251" bIns="32626" rtlCol="0">
            <a:spAutoFit/>
          </a:bodyPr>
          <a:lstStyle/>
          <a:p>
            <a:pPr defTabSz="489362">
              <a:defRPr/>
            </a:pPr>
            <a:r>
              <a:rPr lang="en-US" sz="1030" dirty="0">
                <a:solidFill>
                  <a:prstClr val="white"/>
                </a:solidFill>
                <a:latin typeface="Roboto"/>
              </a:rPr>
              <a:t>3. Change Accent Colors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5060933" y="2588937"/>
            <a:ext cx="1355829" cy="112972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8930" y="1160148"/>
            <a:ext cx="1781267" cy="224394"/>
          </a:xfrm>
          <a:prstGeom prst="rect">
            <a:avLst/>
          </a:prstGeom>
          <a:noFill/>
        </p:spPr>
        <p:txBody>
          <a:bodyPr wrap="none" lIns="65251" tIns="32626" rIns="65251" bIns="32626" rtlCol="0">
            <a:spAutoFit/>
          </a:bodyPr>
          <a:lstStyle/>
          <a:p>
            <a:pPr defTabSz="489362">
              <a:defRPr/>
            </a:pPr>
            <a:r>
              <a:rPr lang="en-US" sz="1030" dirty="0">
                <a:solidFill>
                  <a:prstClr val="white"/>
                </a:solidFill>
                <a:latin typeface="Roboto"/>
              </a:rPr>
              <a:t>1. Expand Document Theme</a:t>
            </a:r>
          </a:p>
        </p:txBody>
      </p:sp>
      <p:pic>
        <p:nvPicPr>
          <p:cNvPr id="14" name="Picture 3" descr="P:\misc\Screen Shot 2015-12-14 at 10.47.07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08" y="1807162"/>
            <a:ext cx="2984166" cy="22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68" y="818324"/>
            <a:ext cx="7297153" cy="2314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 Theme Colors PowerPoint Mac 2011</a:t>
            </a:r>
            <a:endParaRPr lang="en-US" sz="1373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2423778" y="1395000"/>
            <a:ext cx="1008823" cy="79445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3834529" y="2272265"/>
            <a:ext cx="1529204" cy="271288"/>
          </a:xfrm>
          <a:prstGeom prst="bentConnector3">
            <a:avLst>
              <a:gd name="adj1" fmla="val -8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3489" y="1315626"/>
            <a:ext cx="1832563" cy="224394"/>
          </a:xfrm>
          <a:prstGeom prst="rect">
            <a:avLst/>
          </a:prstGeom>
          <a:noFill/>
        </p:spPr>
        <p:txBody>
          <a:bodyPr wrap="none" lIns="65251" tIns="32626" rIns="65251" bIns="32626" rtlCol="0">
            <a:spAutoFit/>
          </a:bodyPr>
          <a:lstStyle/>
          <a:p>
            <a:pPr defTabSz="489362">
              <a:defRPr/>
            </a:pPr>
            <a:r>
              <a:rPr lang="en-US" sz="1030" dirty="0">
                <a:solidFill>
                  <a:prstClr val="white"/>
                </a:solidFill>
                <a:latin typeface="Roboto"/>
              </a:rPr>
              <a:t>2. Click Create Theme Colors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5" t="29556" r="19792" b="29556"/>
          <a:stretch/>
        </p:blipFill>
        <p:spPr bwMode="auto">
          <a:xfrm>
            <a:off x="6362512" y="2954057"/>
            <a:ext cx="1281128" cy="13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1810" y="2353300"/>
            <a:ext cx="1576083" cy="224394"/>
          </a:xfrm>
          <a:prstGeom prst="rect">
            <a:avLst/>
          </a:prstGeom>
          <a:noFill/>
        </p:spPr>
        <p:txBody>
          <a:bodyPr wrap="none" lIns="65251" tIns="32626" rIns="65251" bIns="32626" rtlCol="0">
            <a:spAutoFit/>
          </a:bodyPr>
          <a:lstStyle/>
          <a:p>
            <a:pPr defTabSz="489362">
              <a:defRPr/>
            </a:pPr>
            <a:r>
              <a:rPr lang="en-US" sz="1030" dirty="0">
                <a:solidFill>
                  <a:prstClr val="white"/>
                </a:solidFill>
                <a:latin typeface="Roboto"/>
              </a:rPr>
              <a:t>3. Change Accent Colors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5060933" y="2588937"/>
            <a:ext cx="1355829" cy="112972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5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DD2605F-EE5F-4186-8955-57250173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389" y="360320"/>
            <a:ext cx="5409614" cy="2848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Changing the Individual Accent theme Colors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A12E2-58AD-47E3-A4CF-848E8EE30AD3}"/>
              </a:ext>
            </a:extLst>
          </p:cNvPr>
          <p:cNvGrpSpPr/>
          <p:nvPr/>
        </p:nvGrpSpPr>
        <p:grpSpPr>
          <a:xfrm>
            <a:off x="466502" y="1042822"/>
            <a:ext cx="7848556" cy="3828786"/>
            <a:chOff x="1389448" y="1595264"/>
            <a:chExt cx="5963382" cy="2686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AF324B8-C3F3-435A-9169-4D0EC5D88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009" t="27950" r="45980" b="30968"/>
            <a:stretch/>
          </p:blipFill>
          <p:spPr>
            <a:xfrm>
              <a:off x="3984905" y="2450508"/>
              <a:ext cx="1714013" cy="18312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1D39F1-C790-44EB-A590-312605CC6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958" t="30982" r="45934" b="31404"/>
            <a:stretch/>
          </p:blipFill>
          <p:spPr>
            <a:xfrm>
              <a:off x="1389448" y="1668249"/>
              <a:ext cx="1761803" cy="170291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44DD72-3A51-4093-A954-EDE3537BCD44}"/>
                </a:ext>
              </a:extLst>
            </p:cNvPr>
            <p:cNvSpPr txBox="1"/>
            <p:nvPr/>
          </p:nvSpPr>
          <p:spPr>
            <a:xfrm>
              <a:off x="3961889" y="1595264"/>
              <a:ext cx="1994072" cy="366128"/>
            </a:xfrm>
            <a:prstGeom prst="rect">
              <a:avLst/>
            </a:prstGeom>
            <a:noFill/>
          </p:spPr>
          <p:txBody>
            <a:bodyPr wrap="square" lIns="36703" tIns="18353" rIns="36703" bIns="18353" rtlCol="0">
              <a:spAutoFit/>
            </a:bodyPr>
            <a:lstStyle/>
            <a:p>
              <a:pPr defTabSz="367022">
                <a:defRPr/>
              </a:pPr>
              <a:r>
                <a:rPr lang="en-US" sz="1050" dirty="0">
                  <a:solidFill>
                    <a:prstClr val="white"/>
                  </a:solidFill>
                  <a:latin typeface="Calibri" panose="020F0502020204030204"/>
                </a:rPr>
                <a:t>All the accents plus the Text/Background-Dark2 are what control the colors in this template.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AAC697-F71D-4781-9630-28C704148B67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97" y="1779167"/>
              <a:ext cx="1695097" cy="511776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F54A8F-7B87-4D7A-81F3-B9555A5F2858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91" y="1779167"/>
              <a:ext cx="1695103" cy="614829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CD24C4-40A2-4E88-8A19-76633373EFE6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85" y="1779167"/>
              <a:ext cx="1695108" cy="717125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797B76-CAB7-4112-B1BC-1E642E79E999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81" y="1779166"/>
              <a:ext cx="1695113" cy="816062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1BF3E2B-C4C7-43BE-8A25-B380F25C926A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81" y="1779166"/>
              <a:ext cx="1695113" cy="929177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034F28-7F10-406C-894D-9FC2299E83BB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81" y="1779167"/>
              <a:ext cx="1695113" cy="1027908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49FE904-1931-4FAB-BB94-5F510F4ED036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2171181" y="1779166"/>
              <a:ext cx="1695113" cy="1130777"/>
            </a:xfrm>
            <a:prstGeom prst="line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2507AF-D67A-4C8D-A271-7DFB965EF181}"/>
                </a:ext>
              </a:extLst>
            </p:cNvPr>
            <p:cNvSpPr/>
            <p:nvPr/>
          </p:nvSpPr>
          <p:spPr>
            <a:xfrm>
              <a:off x="3866293" y="1752586"/>
              <a:ext cx="52814" cy="53162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03" tIns="18353" rIns="36703" bIns="18353" rtlCol="0" anchor="ctr"/>
            <a:lstStyle/>
            <a:p>
              <a:pPr algn="ctr" defTabSz="367022">
                <a:defRPr/>
              </a:pPr>
              <a:endParaRPr lang="en-US" sz="10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6A67B3-4D49-4A1F-BF2B-166D16F90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4123" y="2319556"/>
              <a:ext cx="1488507" cy="885537"/>
            </a:xfrm>
            <a:prstGeom prst="line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3A8C32-A117-473D-BAED-7108F8F34289}"/>
                </a:ext>
              </a:extLst>
            </p:cNvPr>
            <p:cNvSpPr txBox="1"/>
            <p:nvPr/>
          </p:nvSpPr>
          <p:spPr>
            <a:xfrm>
              <a:off x="6182852" y="2236351"/>
              <a:ext cx="1159448" cy="366128"/>
            </a:xfrm>
            <a:prstGeom prst="rect">
              <a:avLst/>
            </a:prstGeom>
            <a:noFill/>
          </p:spPr>
          <p:txBody>
            <a:bodyPr wrap="square" lIns="36703" tIns="18353" rIns="36703" bIns="18353" rtlCol="0">
              <a:spAutoFit/>
            </a:bodyPr>
            <a:lstStyle/>
            <a:p>
              <a:pPr marL="114689" indent="-114689" defTabSz="367022">
                <a:buFont typeface="Arial" pitchFamily="34" charset="0"/>
                <a:buChar char="•"/>
                <a:defRPr/>
              </a:pPr>
              <a:r>
                <a:rPr lang="en-US" sz="1050" dirty="0">
                  <a:solidFill>
                    <a:prstClr val="white"/>
                  </a:solidFill>
                  <a:latin typeface="Calibri" panose="020F0502020204030204"/>
                </a:rPr>
                <a:t>Left click on a color drop down to bring up the colors.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D6FFFA4-14B2-414E-810F-660506E29E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5487" y="2838316"/>
              <a:ext cx="1275314" cy="514070"/>
            </a:xfrm>
            <a:prstGeom prst="line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DB98D5-3045-4F88-A004-164B9B0A3200}"/>
                </a:ext>
              </a:extLst>
            </p:cNvPr>
            <p:cNvSpPr txBox="1"/>
            <p:nvPr/>
          </p:nvSpPr>
          <p:spPr>
            <a:xfrm>
              <a:off x="6146788" y="2756582"/>
              <a:ext cx="1167452" cy="479501"/>
            </a:xfrm>
            <a:prstGeom prst="rect">
              <a:avLst/>
            </a:prstGeom>
            <a:noFill/>
          </p:spPr>
          <p:txBody>
            <a:bodyPr wrap="square" lIns="36703" tIns="18353" rIns="36703" bIns="18353" rtlCol="0">
              <a:spAutoFit/>
            </a:bodyPr>
            <a:lstStyle/>
            <a:p>
              <a:pPr marL="152918" indent="-152918" defTabSz="367022">
                <a:buFont typeface="Arial" pitchFamily="34" charset="0"/>
                <a:buChar char="•"/>
                <a:defRPr/>
              </a:pPr>
              <a:r>
                <a:rPr lang="en-US" sz="1050" dirty="0">
                  <a:solidFill>
                    <a:prstClr val="white"/>
                  </a:solidFill>
                  <a:latin typeface="Calibri" panose="020F0502020204030204"/>
                </a:rPr>
                <a:t>The top square that is highlighted is the main color, select it and change its color.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1BF6602-B80E-4000-A37D-0A6B43038A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925" y="3334855"/>
              <a:ext cx="1273705" cy="505967"/>
            </a:xfrm>
            <a:prstGeom prst="line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5AF4EDE-662D-487D-AF1C-4FE0DE090EB6}"/>
                </a:ext>
              </a:extLst>
            </p:cNvPr>
            <p:cNvSpPr txBox="1"/>
            <p:nvPr/>
          </p:nvSpPr>
          <p:spPr>
            <a:xfrm>
              <a:off x="6180801" y="3269910"/>
              <a:ext cx="1172029" cy="366128"/>
            </a:xfrm>
            <a:prstGeom prst="rect">
              <a:avLst/>
            </a:prstGeom>
            <a:noFill/>
          </p:spPr>
          <p:txBody>
            <a:bodyPr wrap="square" lIns="36703" tIns="18353" rIns="36703" bIns="18353" rtlCol="0">
              <a:spAutoFit/>
            </a:bodyPr>
            <a:lstStyle/>
            <a:p>
              <a:pPr marL="114689" indent="-114689" defTabSz="367022">
                <a:buFont typeface="Arial" pitchFamily="34" charset="0"/>
                <a:buChar char="•"/>
                <a:defRPr/>
              </a:pPr>
              <a:r>
                <a:rPr lang="en-US" sz="1050" dirty="0">
                  <a:solidFill>
                    <a:prstClr val="white"/>
                  </a:solidFill>
                  <a:latin typeface="Calibri" panose="020F0502020204030204"/>
                </a:rPr>
                <a:t>Click on More Colors to edit RBG values and select new colors.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BC1506-8CBB-46EB-84A2-AB7CE2F1062F}"/>
                </a:ext>
              </a:extLst>
            </p:cNvPr>
            <p:cNvSpPr txBox="1"/>
            <p:nvPr/>
          </p:nvSpPr>
          <p:spPr>
            <a:xfrm>
              <a:off x="6232630" y="3782985"/>
              <a:ext cx="1109669" cy="479501"/>
            </a:xfrm>
            <a:prstGeom prst="rect">
              <a:avLst/>
            </a:prstGeom>
            <a:noFill/>
          </p:spPr>
          <p:txBody>
            <a:bodyPr wrap="square" lIns="36703" tIns="18353" rIns="36703" bIns="18353" rtlCol="0">
              <a:spAutoFit/>
            </a:bodyPr>
            <a:lstStyle/>
            <a:p>
              <a:pPr marL="114689" indent="-114689" defTabSz="367022">
                <a:buFont typeface="Arial" pitchFamily="34" charset="0"/>
                <a:buChar char="•"/>
                <a:defRPr/>
              </a:pPr>
              <a:r>
                <a:rPr lang="en-US" sz="1050" dirty="0">
                  <a:solidFill>
                    <a:prstClr val="white"/>
                  </a:solidFill>
                  <a:latin typeface="Calibri" panose="020F0502020204030204"/>
                </a:rPr>
                <a:t>Create a new name for your theme and click the save button at the bottom.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AA43E3-36BB-46FF-9396-47B5A6801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6182" y="3855340"/>
              <a:ext cx="1880906" cy="217312"/>
            </a:xfrm>
            <a:prstGeom prst="line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64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6472" y="2181105"/>
            <a:ext cx="3201196" cy="16799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PresenterMedia.com</a:t>
            </a:r>
          </a:p>
          <a:p>
            <a:r>
              <a:rPr lang="en-US" sz="1373" dirty="0">
                <a:solidFill>
                  <a:schemeClr val="bg1"/>
                </a:solidFill>
              </a:rPr>
              <a:t>support@presentermedia.com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4416 S. Technology Dr</a:t>
            </a:r>
          </a:p>
          <a:p>
            <a:r>
              <a:rPr lang="en-US" dirty="0">
                <a:solidFill>
                  <a:schemeClr val="bg1"/>
                </a:solidFill>
              </a:rPr>
              <a:t>Sioux Falls, SD 57106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6474" y="1034212"/>
            <a:ext cx="2883316" cy="104706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Questions?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More Information?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  <a14:imgEffect>
                      <a14:colorTemperature colorTemp="11500"/>
                    </a14:imgEffect>
                    <a14:imgEffect>
                      <a14:saturation sat="190000"/>
                    </a14:imgEffect>
                    <a14:imgEffect>
                      <a14:brightnessContrast bright="-2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" y="576726"/>
            <a:ext cx="3836918" cy="41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apezoid 42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rapezoid 43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555385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Ladder: Slide 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2F1353-3D52-4AF8-9D55-5FDCD79DEDFA}"/>
              </a:ext>
            </a:extLst>
          </p:cNvPr>
          <p:cNvGrpSpPr/>
          <p:nvPr/>
        </p:nvGrpSpPr>
        <p:grpSpPr>
          <a:xfrm>
            <a:off x="3397320" y="3411299"/>
            <a:ext cx="2506784" cy="1469923"/>
            <a:chOff x="3397320" y="3411299"/>
            <a:chExt cx="2506784" cy="1469923"/>
          </a:xfrm>
        </p:grpSpPr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3397320" y="3411299"/>
              <a:ext cx="2506784" cy="479421"/>
            </a:xfrm>
            <a:custGeom>
              <a:avLst/>
              <a:gdLst>
                <a:gd name="T0" fmla="*/ 4875 w 9779"/>
                <a:gd name="T1" fmla="*/ 0 h 1874"/>
                <a:gd name="T2" fmla="*/ 0 w 9779"/>
                <a:gd name="T3" fmla="*/ 922 h 1874"/>
                <a:gd name="T4" fmla="*/ 3715 w 9779"/>
                <a:gd name="T5" fmla="*/ 1635 h 1874"/>
                <a:gd name="T6" fmla="*/ 4875 w 9779"/>
                <a:gd name="T7" fmla="*/ 1873 h 1874"/>
                <a:gd name="T8" fmla="*/ 9778 w 9779"/>
                <a:gd name="T9" fmla="*/ 922 h 1874"/>
                <a:gd name="T10" fmla="*/ 4875 w 9779"/>
                <a:gd name="T11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79" h="1874">
                  <a:moveTo>
                    <a:pt x="4875" y="0"/>
                  </a:moveTo>
                  <a:lnTo>
                    <a:pt x="0" y="922"/>
                  </a:lnTo>
                  <a:lnTo>
                    <a:pt x="3715" y="1635"/>
                  </a:lnTo>
                  <a:lnTo>
                    <a:pt x="4875" y="1873"/>
                  </a:lnTo>
                  <a:lnTo>
                    <a:pt x="9778" y="922"/>
                  </a:lnTo>
                  <a:lnTo>
                    <a:pt x="4875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4646755" y="3647617"/>
              <a:ext cx="1256219" cy="1233605"/>
            </a:xfrm>
            <a:custGeom>
              <a:avLst/>
              <a:gdLst>
                <a:gd name="T0" fmla="*/ 0 w 4904"/>
                <a:gd name="T1" fmla="*/ 951 h 4817"/>
                <a:gd name="T2" fmla="*/ 0 w 4904"/>
                <a:gd name="T3" fmla="*/ 2943 h 4817"/>
                <a:gd name="T4" fmla="*/ 0 w 4904"/>
                <a:gd name="T5" fmla="*/ 4816 h 4817"/>
                <a:gd name="T6" fmla="*/ 4903 w 4904"/>
                <a:gd name="T7" fmla="*/ 3894 h 4817"/>
                <a:gd name="T8" fmla="*/ 4903 w 4904"/>
                <a:gd name="T9" fmla="*/ 3894 h 4817"/>
                <a:gd name="T10" fmla="*/ 4903 w 4904"/>
                <a:gd name="T11" fmla="*/ 0 h 4817"/>
                <a:gd name="T12" fmla="*/ 0 w 4904"/>
                <a:gd name="T13" fmla="*/ 951 h 4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4" h="4817">
                  <a:moveTo>
                    <a:pt x="0" y="951"/>
                  </a:moveTo>
                  <a:lnTo>
                    <a:pt x="0" y="2943"/>
                  </a:lnTo>
                  <a:lnTo>
                    <a:pt x="0" y="4816"/>
                  </a:lnTo>
                  <a:lnTo>
                    <a:pt x="4903" y="3894"/>
                  </a:lnTo>
                  <a:lnTo>
                    <a:pt x="4903" y="3894"/>
                  </a:lnTo>
                  <a:lnTo>
                    <a:pt x="4903" y="0"/>
                  </a:lnTo>
                  <a:lnTo>
                    <a:pt x="0" y="951"/>
                  </a:lnTo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48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397320" y="3647617"/>
              <a:ext cx="1249435" cy="1233605"/>
            </a:xfrm>
            <a:custGeom>
              <a:avLst/>
              <a:gdLst>
                <a:gd name="T0" fmla="*/ 3715 w 4876"/>
                <a:gd name="T1" fmla="*/ 713 h 4817"/>
                <a:gd name="T2" fmla="*/ 0 w 4876"/>
                <a:gd name="T3" fmla="*/ 0 h 4817"/>
                <a:gd name="T4" fmla="*/ 0 w 4876"/>
                <a:gd name="T5" fmla="*/ 1427 h 4817"/>
                <a:gd name="T6" fmla="*/ 0 w 4876"/>
                <a:gd name="T7" fmla="*/ 3894 h 4817"/>
                <a:gd name="T8" fmla="*/ 4875 w 4876"/>
                <a:gd name="T9" fmla="*/ 4816 h 4817"/>
                <a:gd name="T10" fmla="*/ 4875 w 4876"/>
                <a:gd name="T11" fmla="*/ 2943 h 4817"/>
                <a:gd name="T12" fmla="*/ 4875 w 4876"/>
                <a:gd name="T13" fmla="*/ 951 h 4817"/>
                <a:gd name="T14" fmla="*/ 3715 w 4876"/>
                <a:gd name="T15" fmla="*/ 713 h 4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6" h="4817">
                  <a:moveTo>
                    <a:pt x="3715" y="713"/>
                  </a:moveTo>
                  <a:lnTo>
                    <a:pt x="0" y="0"/>
                  </a:lnTo>
                  <a:lnTo>
                    <a:pt x="0" y="1427"/>
                  </a:lnTo>
                  <a:lnTo>
                    <a:pt x="0" y="3894"/>
                  </a:lnTo>
                  <a:lnTo>
                    <a:pt x="4875" y="4816"/>
                  </a:lnTo>
                  <a:lnTo>
                    <a:pt x="4875" y="2943"/>
                  </a:lnTo>
                  <a:lnTo>
                    <a:pt x="4875" y="951"/>
                  </a:lnTo>
                  <a:lnTo>
                    <a:pt x="3715" y="713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4669224" y="3503531"/>
            <a:ext cx="601538" cy="1416780"/>
          </a:xfrm>
          <a:custGeom>
            <a:avLst/>
            <a:gdLst>
              <a:gd name="T0" fmla="*/ 0 w 2350"/>
              <a:gd name="T1" fmla="*/ 237 h 5529"/>
              <a:gd name="T2" fmla="*/ 1041 w 2350"/>
              <a:gd name="T3" fmla="*/ 5528 h 5529"/>
              <a:gd name="T4" fmla="*/ 1249 w 2350"/>
              <a:gd name="T5" fmla="*/ 5499 h 5529"/>
              <a:gd name="T6" fmla="*/ 1160 w 2350"/>
              <a:gd name="T7" fmla="*/ 4934 h 5529"/>
              <a:gd name="T8" fmla="*/ 2023 w 2350"/>
              <a:gd name="T9" fmla="*/ 4756 h 5529"/>
              <a:gd name="T10" fmla="*/ 2142 w 2350"/>
              <a:gd name="T11" fmla="*/ 5321 h 5529"/>
              <a:gd name="T12" fmla="*/ 2349 w 2350"/>
              <a:gd name="T13" fmla="*/ 5290 h 5529"/>
              <a:gd name="T14" fmla="*/ 1279 w 2350"/>
              <a:gd name="T15" fmla="*/ 0 h 5529"/>
              <a:gd name="T16" fmla="*/ 1071 w 2350"/>
              <a:gd name="T17" fmla="*/ 29 h 5529"/>
              <a:gd name="T18" fmla="*/ 1220 w 2350"/>
              <a:gd name="T19" fmla="*/ 713 h 5529"/>
              <a:gd name="T20" fmla="*/ 328 w 2350"/>
              <a:gd name="T21" fmla="*/ 861 h 5529"/>
              <a:gd name="T22" fmla="*/ 209 w 2350"/>
              <a:gd name="T23" fmla="*/ 208 h 5529"/>
              <a:gd name="T24" fmla="*/ 0 w 2350"/>
              <a:gd name="T25" fmla="*/ 237 h 5529"/>
              <a:gd name="T26" fmla="*/ 982 w 2350"/>
              <a:gd name="T27" fmla="*/ 4161 h 5529"/>
              <a:gd name="T28" fmla="*/ 1873 w 2350"/>
              <a:gd name="T29" fmla="*/ 3982 h 5529"/>
              <a:gd name="T30" fmla="*/ 1992 w 2350"/>
              <a:gd name="T31" fmla="*/ 4607 h 5529"/>
              <a:gd name="T32" fmla="*/ 1101 w 2350"/>
              <a:gd name="T33" fmla="*/ 4785 h 5529"/>
              <a:gd name="T34" fmla="*/ 982 w 2350"/>
              <a:gd name="T35" fmla="*/ 4161 h 5529"/>
              <a:gd name="T36" fmla="*/ 834 w 2350"/>
              <a:gd name="T37" fmla="*/ 3388 h 5529"/>
              <a:gd name="T38" fmla="*/ 1725 w 2350"/>
              <a:gd name="T39" fmla="*/ 3210 h 5529"/>
              <a:gd name="T40" fmla="*/ 1844 w 2350"/>
              <a:gd name="T41" fmla="*/ 3834 h 5529"/>
              <a:gd name="T42" fmla="*/ 953 w 2350"/>
              <a:gd name="T43" fmla="*/ 3982 h 5529"/>
              <a:gd name="T44" fmla="*/ 834 w 2350"/>
              <a:gd name="T45" fmla="*/ 3388 h 5529"/>
              <a:gd name="T46" fmla="*/ 684 w 2350"/>
              <a:gd name="T47" fmla="*/ 2586 h 5529"/>
              <a:gd name="T48" fmla="*/ 1577 w 2350"/>
              <a:gd name="T49" fmla="*/ 2437 h 5529"/>
              <a:gd name="T50" fmla="*/ 1695 w 2350"/>
              <a:gd name="T51" fmla="*/ 3031 h 5529"/>
              <a:gd name="T52" fmla="*/ 803 w 2350"/>
              <a:gd name="T53" fmla="*/ 3210 h 5529"/>
              <a:gd name="T54" fmla="*/ 684 w 2350"/>
              <a:gd name="T55" fmla="*/ 2586 h 5529"/>
              <a:gd name="T56" fmla="*/ 536 w 2350"/>
              <a:gd name="T57" fmla="*/ 1813 h 5529"/>
              <a:gd name="T58" fmla="*/ 1398 w 2350"/>
              <a:gd name="T59" fmla="*/ 1635 h 5529"/>
              <a:gd name="T60" fmla="*/ 1517 w 2350"/>
              <a:gd name="T61" fmla="*/ 2259 h 5529"/>
              <a:gd name="T62" fmla="*/ 655 w 2350"/>
              <a:gd name="T63" fmla="*/ 2437 h 5529"/>
              <a:gd name="T64" fmla="*/ 536 w 2350"/>
              <a:gd name="T65" fmla="*/ 1813 h 5529"/>
              <a:gd name="T66" fmla="*/ 358 w 2350"/>
              <a:gd name="T67" fmla="*/ 1040 h 5529"/>
              <a:gd name="T68" fmla="*/ 1249 w 2350"/>
              <a:gd name="T69" fmla="*/ 861 h 5529"/>
              <a:gd name="T70" fmla="*/ 1368 w 2350"/>
              <a:gd name="T71" fmla="*/ 1485 h 5529"/>
              <a:gd name="T72" fmla="*/ 477 w 2350"/>
              <a:gd name="T73" fmla="*/ 1664 h 5529"/>
              <a:gd name="T74" fmla="*/ 358 w 2350"/>
              <a:gd name="T75" fmla="*/ 1040 h 5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0" h="5529">
                <a:moveTo>
                  <a:pt x="0" y="237"/>
                </a:moveTo>
                <a:lnTo>
                  <a:pt x="1041" y="5528"/>
                </a:lnTo>
                <a:lnTo>
                  <a:pt x="1249" y="5499"/>
                </a:lnTo>
                <a:lnTo>
                  <a:pt x="1160" y="4934"/>
                </a:lnTo>
                <a:lnTo>
                  <a:pt x="2023" y="4756"/>
                </a:lnTo>
                <a:lnTo>
                  <a:pt x="2142" y="5321"/>
                </a:lnTo>
                <a:lnTo>
                  <a:pt x="2349" y="5290"/>
                </a:lnTo>
                <a:lnTo>
                  <a:pt x="1279" y="0"/>
                </a:lnTo>
                <a:lnTo>
                  <a:pt x="1071" y="29"/>
                </a:lnTo>
                <a:lnTo>
                  <a:pt x="1220" y="713"/>
                </a:lnTo>
                <a:lnTo>
                  <a:pt x="328" y="861"/>
                </a:lnTo>
                <a:lnTo>
                  <a:pt x="209" y="208"/>
                </a:lnTo>
                <a:lnTo>
                  <a:pt x="0" y="237"/>
                </a:lnTo>
                <a:close/>
                <a:moveTo>
                  <a:pt x="982" y="4161"/>
                </a:moveTo>
                <a:lnTo>
                  <a:pt x="1873" y="3982"/>
                </a:lnTo>
                <a:lnTo>
                  <a:pt x="1992" y="4607"/>
                </a:lnTo>
                <a:lnTo>
                  <a:pt x="1101" y="4785"/>
                </a:lnTo>
                <a:lnTo>
                  <a:pt x="982" y="4161"/>
                </a:lnTo>
                <a:close/>
                <a:moveTo>
                  <a:pt x="834" y="3388"/>
                </a:moveTo>
                <a:lnTo>
                  <a:pt x="1725" y="3210"/>
                </a:lnTo>
                <a:lnTo>
                  <a:pt x="1844" y="3834"/>
                </a:lnTo>
                <a:lnTo>
                  <a:pt x="953" y="3982"/>
                </a:lnTo>
                <a:lnTo>
                  <a:pt x="834" y="3388"/>
                </a:lnTo>
                <a:close/>
                <a:moveTo>
                  <a:pt x="684" y="2586"/>
                </a:moveTo>
                <a:lnTo>
                  <a:pt x="1577" y="2437"/>
                </a:lnTo>
                <a:lnTo>
                  <a:pt x="1695" y="3031"/>
                </a:lnTo>
                <a:lnTo>
                  <a:pt x="803" y="3210"/>
                </a:lnTo>
                <a:lnTo>
                  <a:pt x="684" y="2586"/>
                </a:lnTo>
                <a:close/>
                <a:moveTo>
                  <a:pt x="536" y="1813"/>
                </a:moveTo>
                <a:lnTo>
                  <a:pt x="1398" y="1635"/>
                </a:lnTo>
                <a:lnTo>
                  <a:pt x="1517" y="2259"/>
                </a:lnTo>
                <a:lnTo>
                  <a:pt x="655" y="2437"/>
                </a:lnTo>
                <a:lnTo>
                  <a:pt x="536" y="1813"/>
                </a:lnTo>
                <a:close/>
                <a:moveTo>
                  <a:pt x="358" y="1040"/>
                </a:moveTo>
                <a:lnTo>
                  <a:pt x="1249" y="861"/>
                </a:lnTo>
                <a:lnTo>
                  <a:pt x="1368" y="1485"/>
                </a:lnTo>
                <a:lnTo>
                  <a:pt x="477" y="1664"/>
                </a:lnTo>
                <a:lnTo>
                  <a:pt x="358" y="10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7020000" algn="ctr" rotWithShape="0">
              <a:srgbClr val="000000">
                <a:alpha val="26000"/>
              </a:srgbClr>
            </a:outerShdw>
            <a:reflection blurRad="6350" stA="52000" endA="300" endPos="20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823923-D0EC-4276-A3EF-9401358E661E}"/>
              </a:ext>
            </a:extLst>
          </p:cNvPr>
          <p:cNvGrpSpPr/>
          <p:nvPr/>
        </p:nvGrpSpPr>
        <p:grpSpPr>
          <a:xfrm>
            <a:off x="3396104" y="893864"/>
            <a:ext cx="2508000" cy="2609667"/>
            <a:chOff x="3396104" y="887238"/>
            <a:chExt cx="2508000" cy="260966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8D129B0-1755-4E44-97C7-1C9777FA052D}"/>
                </a:ext>
              </a:extLst>
            </p:cNvPr>
            <p:cNvGrpSpPr/>
            <p:nvPr/>
          </p:nvGrpSpPr>
          <p:grpSpPr>
            <a:xfrm>
              <a:off x="3397320" y="887238"/>
              <a:ext cx="2506784" cy="1768588"/>
              <a:chOff x="3397320" y="880612"/>
              <a:chExt cx="2506784" cy="1768588"/>
            </a:xfrm>
          </p:grpSpPr>
          <p:sp>
            <p:nvSpPr>
              <p:cNvPr id="4" name="Freeform 3"/>
              <p:cNvSpPr>
                <a:spLocks noChangeArrowheads="1"/>
              </p:cNvSpPr>
              <p:nvPr/>
            </p:nvSpPr>
            <p:spPr bwMode="auto">
              <a:xfrm>
                <a:off x="3397320" y="880612"/>
                <a:ext cx="2506784" cy="479421"/>
              </a:xfrm>
              <a:custGeom>
                <a:avLst/>
                <a:gdLst>
                  <a:gd name="T0" fmla="*/ 9778 w 9779"/>
                  <a:gd name="T1" fmla="*/ 922 h 1874"/>
                  <a:gd name="T2" fmla="*/ 4875 w 9779"/>
                  <a:gd name="T3" fmla="*/ 0 h 1874"/>
                  <a:gd name="T4" fmla="*/ 0 w 9779"/>
                  <a:gd name="T5" fmla="*/ 922 h 1874"/>
                  <a:gd name="T6" fmla="*/ 4875 w 9779"/>
                  <a:gd name="T7" fmla="*/ 1873 h 1874"/>
                  <a:gd name="T8" fmla="*/ 9778 w 9779"/>
                  <a:gd name="T9" fmla="*/ 922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9" h="1874">
                    <a:moveTo>
                      <a:pt x="9778" y="922"/>
                    </a:moveTo>
                    <a:lnTo>
                      <a:pt x="4875" y="0"/>
                    </a:lnTo>
                    <a:lnTo>
                      <a:pt x="0" y="922"/>
                    </a:lnTo>
                    <a:lnTo>
                      <a:pt x="4875" y="1873"/>
                    </a:lnTo>
                    <a:lnTo>
                      <a:pt x="9778" y="922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5"/>
              <p:cNvSpPr>
                <a:spLocks noChangeArrowheads="1"/>
              </p:cNvSpPr>
              <p:nvPr/>
            </p:nvSpPr>
            <p:spPr bwMode="auto">
              <a:xfrm>
                <a:off x="4646755" y="1110304"/>
                <a:ext cx="1256219" cy="1538896"/>
              </a:xfrm>
              <a:custGeom>
                <a:avLst/>
                <a:gdLst>
                  <a:gd name="T0" fmla="*/ 0 w 4904"/>
                  <a:gd name="T1" fmla="*/ 3567 h 6005"/>
                  <a:gd name="T2" fmla="*/ 0 w 4904"/>
                  <a:gd name="T3" fmla="*/ 6004 h 6005"/>
                  <a:gd name="T4" fmla="*/ 4903 w 4904"/>
                  <a:gd name="T5" fmla="*/ 5083 h 6005"/>
                  <a:gd name="T6" fmla="*/ 4903 w 4904"/>
                  <a:gd name="T7" fmla="*/ 0 h 6005"/>
                  <a:gd name="T8" fmla="*/ 0 w 4904"/>
                  <a:gd name="T9" fmla="*/ 951 h 6005"/>
                  <a:gd name="T10" fmla="*/ 0 w 4904"/>
                  <a:gd name="T11" fmla="*/ 3567 h 6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04" h="6005">
                    <a:moveTo>
                      <a:pt x="0" y="3567"/>
                    </a:moveTo>
                    <a:lnTo>
                      <a:pt x="0" y="6004"/>
                    </a:lnTo>
                    <a:lnTo>
                      <a:pt x="4903" y="5083"/>
                    </a:lnTo>
                    <a:lnTo>
                      <a:pt x="4903" y="0"/>
                    </a:lnTo>
                    <a:lnTo>
                      <a:pt x="0" y="951"/>
                    </a:lnTo>
                    <a:lnTo>
                      <a:pt x="0" y="3567"/>
                    </a:lnTo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>
                <a:spLocks noChangeArrowheads="1"/>
              </p:cNvSpPr>
              <p:nvPr/>
            </p:nvSpPr>
            <p:spPr bwMode="auto">
              <a:xfrm>
                <a:off x="3397320" y="1110304"/>
                <a:ext cx="1249435" cy="1050429"/>
              </a:xfrm>
              <a:custGeom>
                <a:avLst/>
                <a:gdLst>
                  <a:gd name="T0" fmla="*/ 4875 w 4876"/>
                  <a:gd name="T1" fmla="*/ 951 h 4102"/>
                  <a:gd name="T2" fmla="*/ 0 w 4876"/>
                  <a:gd name="T3" fmla="*/ 0 h 4102"/>
                  <a:gd name="T4" fmla="*/ 0 w 4876"/>
                  <a:gd name="T5" fmla="*/ 3150 h 4102"/>
                  <a:gd name="T6" fmla="*/ 4875 w 4876"/>
                  <a:gd name="T7" fmla="*/ 4101 h 4102"/>
                  <a:gd name="T8" fmla="*/ 4875 w 4876"/>
                  <a:gd name="T9" fmla="*/ 951 h 4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6" h="4102">
                    <a:moveTo>
                      <a:pt x="4875" y="951"/>
                    </a:moveTo>
                    <a:lnTo>
                      <a:pt x="0" y="0"/>
                    </a:lnTo>
                    <a:lnTo>
                      <a:pt x="0" y="3150"/>
                    </a:lnTo>
                    <a:lnTo>
                      <a:pt x="4875" y="4101"/>
                    </a:lnTo>
                    <a:lnTo>
                      <a:pt x="4875" y="951"/>
                    </a:ln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4B20894-30CA-4006-AA61-C48927A4BAA5}"/>
                </a:ext>
              </a:extLst>
            </p:cNvPr>
            <p:cNvSpPr/>
            <p:nvPr/>
          </p:nvSpPr>
          <p:spPr>
            <a:xfrm>
              <a:off x="3396104" y="1954752"/>
              <a:ext cx="2505870" cy="15421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94AC4E-0583-444D-A68A-12494F9F539F}"/>
              </a:ext>
            </a:extLst>
          </p:cNvPr>
          <p:cNvGrpSpPr/>
          <p:nvPr/>
        </p:nvGrpSpPr>
        <p:grpSpPr>
          <a:xfrm>
            <a:off x="6226303" y="792941"/>
            <a:ext cx="2386102" cy="1412275"/>
            <a:chOff x="6226303" y="792941"/>
            <a:chExt cx="2386102" cy="141227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482F4E-FACA-4EDF-9EED-FC1F46CC408A}"/>
                </a:ext>
              </a:extLst>
            </p:cNvPr>
            <p:cNvSpPr/>
            <p:nvPr/>
          </p:nvSpPr>
          <p:spPr>
            <a:xfrm>
              <a:off x="6232704" y="1235988"/>
              <a:ext cx="2367254" cy="969228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45151" y="1232886"/>
              <a:ext cx="2367254" cy="95897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jump over the lazy dog. The quick brown fox jump over the lazy dog.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26303" y="1232886"/>
              <a:ext cx="2367254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6303" y="2196982"/>
              <a:ext cx="2367254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6232478" y="792941"/>
              <a:ext cx="2379927" cy="46166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AA6A8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31C396-E640-43C4-9A78-6A5EA5FFBFEF}"/>
              </a:ext>
            </a:extLst>
          </p:cNvPr>
          <p:cNvGrpSpPr/>
          <p:nvPr/>
        </p:nvGrpSpPr>
        <p:grpSpPr>
          <a:xfrm>
            <a:off x="4643737" y="2412882"/>
            <a:ext cx="2516586" cy="2760032"/>
            <a:chOff x="4643737" y="2412882"/>
            <a:chExt cx="2516586" cy="27600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1D42A3-056B-40D3-9FFF-27A512803FA3}"/>
                </a:ext>
              </a:extLst>
            </p:cNvPr>
            <p:cNvGrpSpPr/>
            <p:nvPr/>
          </p:nvGrpSpPr>
          <p:grpSpPr>
            <a:xfrm>
              <a:off x="4646755" y="2412882"/>
              <a:ext cx="2513568" cy="2232022"/>
              <a:chOff x="4646755" y="2412882"/>
              <a:chExt cx="2513568" cy="2232022"/>
            </a:xfrm>
          </p:grpSpPr>
          <p:sp>
            <p:nvSpPr>
              <p:cNvPr id="8" name="Freeform 7"/>
              <p:cNvSpPr>
                <a:spLocks noChangeArrowheads="1"/>
              </p:cNvSpPr>
              <p:nvPr/>
            </p:nvSpPr>
            <p:spPr bwMode="auto">
              <a:xfrm>
                <a:off x="4646755" y="2412882"/>
                <a:ext cx="2513568" cy="479421"/>
              </a:xfrm>
              <a:custGeom>
                <a:avLst/>
                <a:gdLst>
                  <a:gd name="T0" fmla="*/ 4903 w 9809"/>
                  <a:gd name="T1" fmla="*/ 0 h 1872"/>
                  <a:gd name="T2" fmla="*/ 0 w 9809"/>
                  <a:gd name="T3" fmla="*/ 921 h 1872"/>
                  <a:gd name="T4" fmla="*/ 2823 w 9809"/>
                  <a:gd name="T5" fmla="*/ 1486 h 1872"/>
                  <a:gd name="T6" fmla="*/ 4903 w 9809"/>
                  <a:gd name="T7" fmla="*/ 1871 h 1872"/>
                  <a:gd name="T8" fmla="*/ 9808 w 9809"/>
                  <a:gd name="T9" fmla="*/ 921 h 1872"/>
                  <a:gd name="T10" fmla="*/ 4903 w 9809"/>
                  <a:gd name="T11" fmla="*/ 0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09" h="1872">
                    <a:moveTo>
                      <a:pt x="4903" y="0"/>
                    </a:moveTo>
                    <a:lnTo>
                      <a:pt x="0" y="921"/>
                    </a:lnTo>
                    <a:lnTo>
                      <a:pt x="2823" y="1486"/>
                    </a:lnTo>
                    <a:lnTo>
                      <a:pt x="4903" y="1871"/>
                    </a:lnTo>
                    <a:lnTo>
                      <a:pt x="9808" y="921"/>
                    </a:lnTo>
                    <a:lnTo>
                      <a:pt x="4903" y="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5900929" y="2649201"/>
                <a:ext cx="1257349" cy="1995703"/>
              </a:xfrm>
              <a:custGeom>
                <a:avLst/>
                <a:gdLst>
                  <a:gd name="T0" fmla="*/ 0 w 4906"/>
                  <a:gd name="T1" fmla="*/ 950 h 7788"/>
                  <a:gd name="T2" fmla="*/ 0 w 4906"/>
                  <a:gd name="T3" fmla="*/ 3893 h 7788"/>
                  <a:gd name="T4" fmla="*/ 0 w 4906"/>
                  <a:gd name="T5" fmla="*/ 7787 h 7788"/>
                  <a:gd name="T6" fmla="*/ 4905 w 4906"/>
                  <a:gd name="T7" fmla="*/ 6836 h 7788"/>
                  <a:gd name="T8" fmla="*/ 4905 w 4906"/>
                  <a:gd name="T9" fmla="*/ 0 h 7788"/>
                  <a:gd name="T10" fmla="*/ 0 w 4906"/>
                  <a:gd name="T11" fmla="*/ 950 h 7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06" h="7788">
                    <a:moveTo>
                      <a:pt x="0" y="950"/>
                    </a:moveTo>
                    <a:lnTo>
                      <a:pt x="0" y="3893"/>
                    </a:lnTo>
                    <a:lnTo>
                      <a:pt x="0" y="7787"/>
                    </a:lnTo>
                    <a:lnTo>
                      <a:pt x="4905" y="6836"/>
                    </a:lnTo>
                    <a:lnTo>
                      <a:pt x="4905" y="0"/>
                    </a:lnTo>
                    <a:lnTo>
                      <a:pt x="0" y="950"/>
                    </a:ln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4646755" y="2649201"/>
                <a:ext cx="1256219" cy="997286"/>
              </a:xfrm>
              <a:custGeom>
                <a:avLst/>
                <a:gdLst>
                  <a:gd name="T0" fmla="*/ 2823 w 4904"/>
                  <a:gd name="T1" fmla="*/ 565 h 3894"/>
                  <a:gd name="T2" fmla="*/ 0 w 4904"/>
                  <a:gd name="T3" fmla="*/ 0 h 3894"/>
                  <a:gd name="T4" fmla="*/ 0 w 4904"/>
                  <a:gd name="T5" fmla="*/ 1099 h 3894"/>
                  <a:gd name="T6" fmla="*/ 0 w 4904"/>
                  <a:gd name="T7" fmla="*/ 2971 h 3894"/>
                  <a:gd name="T8" fmla="*/ 4903 w 4904"/>
                  <a:gd name="T9" fmla="*/ 3893 h 3894"/>
                  <a:gd name="T10" fmla="*/ 4903 w 4904"/>
                  <a:gd name="T11" fmla="*/ 950 h 3894"/>
                  <a:gd name="T12" fmla="*/ 2823 w 4904"/>
                  <a:gd name="T13" fmla="*/ 565 h 3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4" h="3894">
                    <a:moveTo>
                      <a:pt x="2823" y="565"/>
                    </a:moveTo>
                    <a:lnTo>
                      <a:pt x="0" y="0"/>
                    </a:lnTo>
                    <a:lnTo>
                      <a:pt x="0" y="1099"/>
                    </a:lnTo>
                    <a:lnTo>
                      <a:pt x="0" y="2971"/>
                    </a:lnTo>
                    <a:lnTo>
                      <a:pt x="4903" y="3893"/>
                    </a:lnTo>
                    <a:lnTo>
                      <a:pt x="4903" y="950"/>
                    </a:lnTo>
                    <a:lnTo>
                      <a:pt x="2823" y="56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722A5-AAB3-4FFB-A1F2-2C28D8E13407}"/>
                </a:ext>
              </a:extLst>
            </p:cNvPr>
            <p:cNvSpPr/>
            <p:nvPr/>
          </p:nvSpPr>
          <p:spPr>
            <a:xfrm>
              <a:off x="4643737" y="4232712"/>
              <a:ext cx="2505870" cy="94020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0F33E0-9E96-4585-8E16-D1EA54829138}"/>
              </a:ext>
            </a:extLst>
          </p:cNvPr>
          <p:cNvGrpSpPr/>
          <p:nvPr/>
        </p:nvGrpSpPr>
        <p:grpSpPr>
          <a:xfrm>
            <a:off x="2138840" y="1924257"/>
            <a:ext cx="2507915" cy="3402415"/>
            <a:chOff x="2138840" y="1924257"/>
            <a:chExt cx="2507915" cy="340241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34B1A55-FDA6-449F-92E1-E7704C4ADD64}"/>
                </a:ext>
              </a:extLst>
            </p:cNvPr>
            <p:cNvGrpSpPr/>
            <p:nvPr/>
          </p:nvGrpSpPr>
          <p:grpSpPr>
            <a:xfrm>
              <a:off x="2138840" y="1924257"/>
              <a:ext cx="2507915" cy="2721778"/>
              <a:chOff x="2138840" y="1924257"/>
              <a:chExt cx="2507915" cy="2721778"/>
            </a:xfrm>
          </p:grpSpPr>
          <p:sp>
            <p:nvSpPr>
              <p:cNvPr id="11" name="Freeform 10"/>
              <p:cNvSpPr>
                <a:spLocks noChangeArrowheads="1"/>
              </p:cNvSpPr>
              <p:nvPr/>
            </p:nvSpPr>
            <p:spPr bwMode="auto">
              <a:xfrm>
                <a:off x="2138840" y="1924257"/>
                <a:ext cx="2506784" cy="479421"/>
              </a:xfrm>
              <a:custGeom>
                <a:avLst/>
                <a:gdLst>
                  <a:gd name="T0" fmla="*/ 4906 w 9782"/>
                  <a:gd name="T1" fmla="*/ 0 h 1874"/>
                  <a:gd name="T2" fmla="*/ 0 w 9782"/>
                  <a:gd name="T3" fmla="*/ 951 h 1874"/>
                  <a:gd name="T4" fmla="*/ 4906 w 9782"/>
                  <a:gd name="T5" fmla="*/ 1873 h 1874"/>
                  <a:gd name="T6" fmla="*/ 9781 w 9782"/>
                  <a:gd name="T7" fmla="*/ 951 h 1874"/>
                  <a:gd name="T8" fmla="*/ 4906 w 9782"/>
                  <a:gd name="T9" fmla="*/ 0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2" h="1874">
                    <a:moveTo>
                      <a:pt x="4906" y="0"/>
                    </a:moveTo>
                    <a:lnTo>
                      <a:pt x="0" y="951"/>
                    </a:lnTo>
                    <a:lnTo>
                      <a:pt x="4906" y="1873"/>
                    </a:lnTo>
                    <a:lnTo>
                      <a:pt x="9781" y="951"/>
                    </a:lnTo>
                    <a:lnTo>
                      <a:pt x="4906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 noChangeArrowheads="1"/>
              </p:cNvSpPr>
              <p:nvPr/>
            </p:nvSpPr>
            <p:spPr bwMode="auto">
              <a:xfrm>
                <a:off x="3397320" y="2161865"/>
                <a:ext cx="1249435" cy="1485753"/>
              </a:xfrm>
              <a:custGeom>
                <a:avLst/>
                <a:gdLst>
                  <a:gd name="T0" fmla="*/ 0 w 4876"/>
                  <a:gd name="T1" fmla="*/ 922 h 5797"/>
                  <a:gd name="T2" fmla="*/ 0 w 4876"/>
                  <a:gd name="T3" fmla="*/ 2052 h 5797"/>
                  <a:gd name="T4" fmla="*/ 0 w 4876"/>
                  <a:gd name="T5" fmla="*/ 5796 h 5797"/>
                  <a:gd name="T6" fmla="*/ 4875 w 4876"/>
                  <a:gd name="T7" fmla="*/ 4874 h 5797"/>
                  <a:gd name="T8" fmla="*/ 4875 w 4876"/>
                  <a:gd name="T9" fmla="*/ 3002 h 5797"/>
                  <a:gd name="T10" fmla="*/ 4875 w 4876"/>
                  <a:gd name="T11" fmla="*/ 1903 h 5797"/>
                  <a:gd name="T12" fmla="*/ 4875 w 4876"/>
                  <a:gd name="T13" fmla="*/ 0 h 5797"/>
                  <a:gd name="T14" fmla="*/ 0 w 4876"/>
                  <a:gd name="T15" fmla="*/ 922 h 5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6" h="5797">
                    <a:moveTo>
                      <a:pt x="0" y="922"/>
                    </a:moveTo>
                    <a:lnTo>
                      <a:pt x="0" y="2052"/>
                    </a:lnTo>
                    <a:lnTo>
                      <a:pt x="0" y="5796"/>
                    </a:lnTo>
                    <a:lnTo>
                      <a:pt x="4875" y="4874"/>
                    </a:lnTo>
                    <a:lnTo>
                      <a:pt x="4875" y="3002"/>
                    </a:lnTo>
                    <a:lnTo>
                      <a:pt x="4875" y="1903"/>
                    </a:lnTo>
                    <a:lnTo>
                      <a:pt x="4875" y="0"/>
                    </a:lnTo>
                    <a:lnTo>
                      <a:pt x="0" y="922"/>
                    </a:ln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2138840" y="2161865"/>
                <a:ext cx="1257349" cy="2484170"/>
              </a:xfrm>
              <a:custGeom>
                <a:avLst/>
                <a:gdLst>
                  <a:gd name="T0" fmla="*/ 4906 w 4907"/>
                  <a:gd name="T1" fmla="*/ 2052 h 9691"/>
                  <a:gd name="T2" fmla="*/ 4906 w 4907"/>
                  <a:gd name="T3" fmla="*/ 922 h 9691"/>
                  <a:gd name="T4" fmla="*/ 0 w 4907"/>
                  <a:gd name="T5" fmla="*/ 0 h 9691"/>
                  <a:gd name="T6" fmla="*/ 0 w 4907"/>
                  <a:gd name="T7" fmla="*/ 8739 h 9691"/>
                  <a:gd name="T8" fmla="*/ 4906 w 4907"/>
                  <a:gd name="T9" fmla="*/ 9690 h 9691"/>
                  <a:gd name="T10" fmla="*/ 4906 w 4907"/>
                  <a:gd name="T11" fmla="*/ 5796 h 9691"/>
                  <a:gd name="T12" fmla="*/ 4906 w 4907"/>
                  <a:gd name="T13" fmla="*/ 2052 h 9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7" h="9691">
                    <a:moveTo>
                      <a:pt x="4906" y="2052"/>
                    </a:moveTo>
                    <a:lnTo>
                      <a:pt x="4906" y="922"/>
                    </a:lnTo>
                    <a:lnTo>
                      <a:pt x="0" y="0"/>
                    </a:lnTo>
                    <a:lnTo>
                      <a:pt x="0" y="8739"/>
                    </a:lnTo>
                    <a:lnTo>
                      <a:pt x="4906" y="9690"/>
                    </a:lnTo>
                    <a:lnTo>
                      <a:pt x="4906" y="5796"/>
                    </a:lnTo>
                    <a:lnTo>
                      <a:pt x="4906" y="2052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5B625BA-9635-4C85-A290-C3599CEAFF92}"/>
                </a:ext>
              </a:extLst>
            </p:cNvPr>
            <p:cNvSpPr/>
            <p:nvPr/>
          </p:nvSpPr>
          <p:spPr>
            <a:xfrm>
              <a:off x="2138840" y="4386470"/>
              <a:ext cx="2505870" cy="94020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7496B7-51B7-406F-8428-1223B7C439B0}"/>
              </a:ext>
            </a:extLst>
          </p:cNvPr>
          <p:cNvGrpSpPr/>
          <p:nvPr/>
        </p:nvGrpSpPr>
        <p:grpSpPr>
          <a:xfrm>
            <a:off x="720025" y="2704539"/>
            <a:ext cx="2375083" cy="1428718"/>
            <a:chOff x="720025" y="2704539"/>
            <a:chExt cx="2375083" cy="142871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952575-BB25-48B3-ABA0-177DE8ADBAB5}"/>
                </a:ext>
              </a:extLst>
            </p:cNvPr>
            <p:cNvSpPr/>
            <p:nvPr/>
          </p:nvSpPr>
          <p:spPr>
            <a:xfrm>
              <a:off x="727854" y="3164029"/>
              <a:ext cx="2367254" cy="969228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0025" y="3190496"/>
              <a:ext cx="2367254" cy="92954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jump over the lazy dog. The quick brown fox jump over the lazy dog.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0025" y="3161077"/>
              <a:ext cx="236725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20025" y="4130368"/>
              <a:ext cx="236725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48969" y="2704539"/>
              <a:ext cx="2338310" cy="46166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52E612-530D-444D-9AC2-DDEE0DBF6B33}"/>
              </a:ext>
            </a:extLst>
          </p:cNvPr>
          <p:cNvGrpSpPr/>
          <p:nvPr/>
        </p:nvGrpSpPr>
        <p:grpSpPr>
          <a:xfrm>
            <a:off x="720025" y="792941"/>
            <a:ext cx="2396198" cy="1409173"/>
            <a:chOff x="720025" y="792941"/>
            <a:chExt cx="2396198" cy="140917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D1D726-B841-4D1C-B5F2-231A28E77BB7}"/>
                </a:ext>
              </a:extLst>
            </p:cNvPr>
            <p:cNvSpPr/>
            <p:nvPr/>
          </p:nvSpPr>
          <p:spPr>
            <a:xfrm>
              <a:off x="720025" y="1232886"/>
              <a:ext cx="2367254" cy="969228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0025" y="1232886"/>
              <a:ext cx="2367254" cy="96409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jump over the lazy dog. The quick brown fox jump over the lazy dog.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720025" y="1232886"/>
              <a:ext cx="236725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0025" y="2196982"/>
              <a:ext cx="236725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8969" y="792941"/>
              <a:ext cx="2367254" cy="46166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3</a:t>
              </a:r>
            </a:p>
          </p:txBody>
        </p:sp>
      </p:grp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3611024" y="698726"/>
            <a:ext cx="601538" cy="1416780"/>
          </a:xfrm>
          <a:custGeom>
            <a:avLst/>
            <a:gdLst>
              <a:gd name="T0" fmla="*/ 2140 w 2350"/>
              <a:gd name="T1" fmla="*/ 208 h 5530"/>
              <a:gd name="T2" fmla="*/ 2021 w 2350"/>
              <a:gd name="T3" fmla="*/ 863 h 5530"/>
              <a:gd name="T4" fmla="*/ 1129 w 2350"/>
              <a:gd name="T5" fmla="*/ 713 h 5530"/>
              <a:gd name="T6" fmla="*/ 1278 w 2350"/>
              <a:gd name="T7" fmla="*/ 30 h 5530"/>
              <a:gd name="T8" fmla="*/ 1070 w 2350"/>
              <a:gd name="T9" fmla="*/ 0 h 5530"/>
              <a:gd name="T10" fmla="*/ 0 w 2350"/>
              <a:gd name="T11" fmla="*/ 5292 h 5530"/>
              <a:gd name="T12" fmla="*/ 208 w 2350"/>
              <a:gd name="T13" fmla="*/ 5321 h 5530"/>
              <a:gd name="T14" fmla="*/ 327 w 2350"/>
              <a:gd name="T15" fmla="*/ 4756 h 5530"/>
              <a:gd name="T16" fmla="*/ 1189 w 2350"/>
              <a:gd name="T17" fmla="*/ 4935 h 5530"/>
              <a:gd name="T18" fmla="*/ 1100 w 2350"/>
              <a:gd name="T19" fmla="*/ 5500 h 5530"/>
              <a:gd name="T20" fmla="*/ 1308 w 2350"/>
              <a:gd name="T21" fmla="*/ 5529 h 5530"/>
              <a:gd name="T22" fmla="*/ 2349 w 2350"/>
              <a:gd name="T23" fmla="*/ 238 h 5530"/>
              <a:gd name="T24" fmla="*/ 2140 w 2350"/>
              <a:gd name="T25" fmla="*/ 208 h 5530"/>
              <a:gd name="T26" fmla="*/ 1248 w 2350"/>
              <a:gd name="T27" fmla="*/ 4786 h 5530"/>
              <a:gd name="T28" fmla="*/ 357 w 2350"/>
              <a:gd name="T29" fmla="*/ 4608 h 5530"/>
              <a:gd name="T30" fmla="*/ 476 w 2350"/>
              <a:gd name="T31" fmla="*/ 3984 h 5530"/>
              <a:gd name="T32" fmla="*/ 1367 w 2350"/>
              <a:gd name="T33" fmla="*/ 4161 h 5530"/>
              <a:gd name="T34" fmla="*/ 1248 w 2350"/>
              <a:gd name="T35" fmla="*/ 4786 h 5530"/>
              <a:gd name="T36" fmla="*/ 1397 w 2350"/>
              <a:gd name="T37" fmla="*/ 3984 h 5530"/>
              <a:gd name="T38" fmla="*/ 505 w 2350"/>
              <a:gd name="T39" fmla="*/ 3835 h 5530"/>
              <a:gd name="T40" fmla="*/ 624 w 2350"/>
              <a:gd name="T41" fmla="*/ 3210 h 5530"/>
              <a:gd name="T42" fmla="*/ 1516 w 2350"/>
              <a:gd name="T43" fmla="*/ 3389 h 5530"/>
              <a:gd name="T44" fmla="*/ 1397 w 2350"/>
              <a:gd name="T45" fmla="*/ 3984 h 5530"/>
              <a:gd name="T46" fmla="*/ 1546 w 2350"/>
              <a:gd name="T47" fmla="*/ 3210 h 5530"/>
              <a:gd name="T48" fmla="*/ 653 w 2350"/>
              <a:gd name="T49" fmla="*/ 3032 h 5530"/>
              <a:gd name="T50" fmla="*/ 803 w 2350"/>
              <a:gd name="T51" fmla="*/ 2438 h 5530"/>
              <a:gd name="T52" fmla="*/ 1665 w 2350"/>
              <a:gd name="T53" fmla="*/ 2586 h 5530"/>
              <a:gd name="T54" fmla="*/ 1546 w 2350"/>
              <a:gd name="T55" fmla="*/ 3210 h 5530"/>
              <a:gd name="T56" fmla="*/ 1694 w 2350"/>
              <a:gd name="T57" fmla="*/ 2438 h 5530"/>
              <a:gd name="T58" fmla="*/ 832 w 2350"/>
              <a:gd name="T59" fmla="*/ 2259 h 5530"/>
              <a:gd name="T60" fmla="*/ 951 w 2350"/>
              <a:gd name="T61" fmla="*/ 1635 h 5530"/>
              <a:gd name="T62" fmla="*/ 1813 w 2350"/>
              <a:gd name="T63" fmla="*/ 1814 h 5530"/>
              <a:gd name="T64" fmla="*/ 1694 w 2350"/>
              <a:gd name="T65" fmla="*/ 2438 h 5530"/>
              <a:gd name="T66" fmla="*/ 1873 w 2350"/>
              <a:gd name="T67" fmla="*/ 1665 h 5530"/>
              <a:gd name="T68" fmla="*/ 981 w 2350"/>
              <a:gd name="T69" fmla="*/ 1487 h 5530"/>
              <a:gd name="T70" fmla="*/ 1100 w 2350"/>
              <a:gd name="T71" fmla="*/ 863 h 5530"/>
              <a:gd name="T72" fmla="*/ 1992 w 2350"/>
              <a:gd name="T73" fmla="*/ 1041 h 5530"/>
              <a:gd name="T74" fmla="*/ 1873 w 2350"/>
              <a:gd name="T75" fmla="*/ 1665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0" h="5530">
                <a:moveTo>
                  <a:pt x="2140" y="208"/>
                </a:moveTo>
                <a:lnTo>
                  <a:pt x="2021" y="863"/>
                </a:lnTo>
                <a:lnTo>
                  <a:pt x="1129" y="713"/>
                </a:lnTo>
                <a:lnTo>
                  <a:pt x="1278" y="30"/>
                </a:lnTo>
                <a:lnTo>
                  <a:pt x="1070" y="0"/>
                </a:lnTo>
                <a:lnTo>
                  <a:pt x="0" y="5292"/>
                </a:lnTo>
                <a:lnTo>
                  <a:pt x="208" y="5321"/>
                </a:lnTo>
                <a:lnTo>
                  <a:pt x="327" y="4756"/>
                </a:lnTo>
                <a:lnTo>
                  <a:pt x="1189" y="4935"/>
                </a:lnTo>
                <a:lnTo>
                  <a:pt x="1100" y="5500"/>
                </a:lnTo>
                <a:lnTo>
                  <a:pt x="1308" y="5529"/>
                </a:lnTo>
                <a:lnTo>
                  <a:pt x="2349" y="238"/>
                </a:lnTo>
                <a:lnTo>
                  <a:pt x="2140" y="208"/>
                </a:lnTo>
                <a:close/>
                <a:moveTo>
                  <a:pt x="1248" y="4786"/>
                </a:moveTo>
                <a:lnTo>
                  <a:pt x="357" y="4608"/>
                </a:lnTo>
                <a:lnTo>
                  <a:pt x="476" y="3984"/>
                </a:lnTo>
                <a:lnTo>
                  <a:pt x="1367" y="4161"/>
                </a:lnTo>
                <a:lnTo>
                  <a:pt x="1248" y="4786"/>
                </a:lnTo>
                <a:close/>
                <a:moveTo>
                  <a:pt x="1397" y="3984"/>
                </a:moveTo>
                <a:lnTo>
                  <a:pt x="505" y="3835"/>
                </a:lnTo>
                <a:lnTo>
                  <a:pt x="624" y="3210"/>
                </a:lnTo>
                <a:lnTo>
                  <a:pt x="1516" y="3389"/>
                </a:lnTo>
                <a:lnTo>
                  <a:pt x="1397" y="3984"/>
                </a:lnTo>
                <a:close/>
                <a:moveTo>
                  <a:pt x="1546" y="3210"/>
                </a:moveTo>
                <a:lnTo>
                  <a:pt x="653" y="3032"/>
                </a:lnTo>
                <a:lnTo>
                  <a:pt x="803" y="2438"/>
                </a:lnTo>
                <a:lnTo>
                  <a:pt x="1665" y="2586"/>
                </a:lnTo>
                <a:lnTo>
                  <a:pt x="1546" y="3210"/>
                </a:lnTo>
                <a:close/>
                <a:moveTo>
                  <a:pt x="1694" y="2438"/>
                </a:moveTo>
                <a:lnTo>
                  <a:pt x="832" y="2259"/>
                </a:lnTo>
                <a:lnTo>
                  <a:pt x="951" y="1635"/>
                </a:lnTo>
                <a:lnTo>
                  <a:pt x="1813" y="1814"/>
                </a:lnTo>
                <a:lnTo>
                  <a:pt x="1694" y="2438"/>
                </a:lnTo>
                <a:close/>
                <a:moveTo>
                  <a:pt x="1873" y="1665"/>
                </a:moveTo>
                <a:lnTo>
                  <a:pt x="981" y="1487"/>
                </a:lnTo>
                <a:lnTo>
                  <a:pt x="1100" y="863"/>
                </a:lnTo>
                <a:lnTo>
                  <a:pt x="1992" y="1041"/>
                </a:lnTo>
                <a:lnTo>
                  <a:pt x="1873" y="16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7020000" algn="ctr" rotWithShape="0">
              <a:srgbClr val="000000">
                <a:alpha val="26000"/>
              </a:srgbClr>
            </a:outerShdw>
            <a:reflection blurRad="6350" stA="52000" endA="300" endPos="20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0BD49DD-650C-4388-9E39-87E537133519}"/>
              </a:ext>
            </a:extLst>
          </p:cNvPr>
          <p:cNvGrpSpPr/>
          <p:nvPr/>
        </p:nvGrpSpPr>
        <p:grpSpPr>
          <a:xfrm>
            <a:off x="6210645" y="2704539"/>
            <a:ext cx="2382912" cy="1425759"/>
            <a:chOff x="6210645" y="2704539"/>
            <a:chExt cx="2382912" cy="142575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D428DA-6F89-4BD8-A2E8-E01926AC7178}"/>
                </a:ext>
              </a:extLst>
            </p:cNvPr>
            <p:cNvSpPr/>
            <p:nvPr/>
          </p:nvSpPr>
          <p:spPr>
            <a:xfrm>
              <a:off x="6226212" y="3157440"/>
              <a:ext cx="2367254" cy="969228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10645" y="3190496"/>
              <a:ext cx="2367254" cy="93980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jump over the lazy dog. The quick brown fox jump over the lazy dog.</a:t>
              </a: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26303" y="3161077"/>
              <a:ext cx="2367254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226303" y="4125173"/>
              <a:ext cx="2367254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26212" y="2704539"/>
              <a:ext cx="2351687" cy="46166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4C3C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2</a:t>
              </a:r>
            </a:p>
          </p:txBody>
        </p:sp>
      </p:grpSp>
      <p:sp>
        <p:nvSpPr>
          <p:cNvPr id="56" name="Freeform 17">
            <a:extLst>
              <a:ext uri="{FF2B5EF4-FFF2-40B4-BE49-F238E27FC236}">
                <a16:creationId xmlns:a16="http://schemas.microsoft.com/office/drawing/2014/main" id="{D1D73D12-B019-4F08-9758-04B66E3D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229" y="2229707"/>
            <a:ext cx="601538" cy="1416780"/>
          </a:xfrm>
          <a:custGeom>
            <a:avLst/>
            <a:gdLst>
              <a:gd name="T0" fmla="*/ 2140 w 2350"/>
              <a:gd name="T1" fmla="*/ 208 h 5530"/>
              <a:gd name="T2" fmla="*/ 2021 w 2350"/>
              <a:gd name="T3" fmla="*/ 863 h 5530"/>
              <a:gd name="T4" fmla="*/ 1129 w 2350"/>
              <a:gd name="T5" fmla="*/ 713 h 5530"/>
              <a:gd name="T6" fmla="*/ 1278 w 2350"/>
              <a:gd name="T7" fmla="*/ 30 h 5530"/>
              <a:gd name="T8" fmla="*/ 1070 w 2350"/>
              <a:gd name="T9" fmla="*/ 0 h 5530"/>
              <a:gd name="T10" fmla="*/ 0 w 2350"/>
              <a:gd name="T11" fmla="*/ 5292 h 5530"/>
              <a:gd name="T12" fmla="*/ 208 w 2350"/>
              <a:gd name="T13" fmla="*/ 5321 h 5530"/>
              <a:gd name="T14" fmla="*/ 327 w 2350"/>
              <a:gd name="T15" fmla="*/ 4756 h 5530"/>
              <a:gd name="T16" fmla="*/ 1189 w 2350"/>
              <a:gd name="T17" fmla="*/ 4935 h 5530"/>
              <a:gd name="T18" fmla="*/ 1100 w 2350"/>
              <a:gd name="T19" fmla="*/ 5500 h 5530"/>
              <a:gd name="T20" fmla="*/ 1308 w 2350"/>
              <a:gd name="T21" fmla="*/ 5529 h 5530"/>
              <a:gd name="T22" fmla="*/ 2349 w 2350"/>
              <a:gd name="T23" fmla="*/ 238 h 5530"/>
              <a:gd name="T24" fmla="*/ 2140 w 2350"/>
              <a:gd name="T25" fmla="*/ 208 h 5530"/>
              <a:gd name="T26" fmla="*/ 1248 w 2350"/>
              <a:gd name="T27" fmla="*/ 4786 h 5530"/>
              <a:gd name="T28" fmla="*/ 357 w 2350"/>
              <a:gd name="T29" fmla="*/ 4608 h 5530"/>
              <a:gd name="T30" fmla="*/ 476 w 2350"/>
              <a:gd name="T31" fmla="*/ 3984 h 5530"/>
              <a:gd name="T32" fmla="*/ 1367 w 2350"/>
              <a:gd name="T33" fmla="*/ 4161 h 5530"/>
              <a:gd name="T34" fmla="*/ 1248 w 2350"/>
              <a:gd name="T35" fmla="*/ 4786 h 5530"/>
              <a:gd name="T36" fmla="*/ 1397 w 2350"/>
              <a:gd name="T37" fmla="*/ 3984 h 5530"/>
              <a:gd name="T38" fmla="*/ 505 w 2350"/>
              <a:gd name="T39" fmla="*/ 3835 h 5530"/>
              <a:gd name="T40" fmla="*/ 624 w 2350"/>
              <a:gd name="T41" fmla="*/ 3210 h 5530"/>
              <a:gd name="T42" fmla="*/ 1516 w 2350"/>
              <a:gd name="T43" fmla="*/ 3389 h 5530"/>
              <a:gd name="T44" fmla="*/ 1397 w 2350"/>
              <a:gd name="T45" fmla="*/ 3984 h 5530"/>
              <a:gd name="T46" fmla="*/ 1546 w 2350"/>
              <a:gd name="T47" fmla="*/ 3210 h 5530"/>
              <a:gd name="T48" fmla="*/ 653 w 2350"/>
              <a:gd name="T49" fmla="*/ 3032 h 5530"/>
              <a:gd name="T50" fmla="*/ 803 w 2350"/>
              <a:gd name="T51" fmla="*/ 2438 h 5530"/>
              <a:gd name="T52" fmla="*/ 1665 w 2350"/>
              <a:gd name="T53" fmla="*/ 2586 h 5530"/>
              <a:gd name="T54" fmla="*/ 1546 w 2350"/>
              <a:gd name="T55" fmla="*/ 3210 h 5530"/>
              <a:gd name="T56" fmla="*/ 1694 w 2350"/>
              <a:gd name="T57" fmla="*/ 2438 h 5530"/>
              <a:gd name="T58" fmla="*/ 832 w 2350"/>
              <a:gd name="T59" fmla="*/ 2259 h 5530"/>
              <a:gd name="T60" fmla="*/ 951 w 2350"/>
              <a:gd name="T61" fmla="*/ 1635 h 5530"/>
              <a:gd name="T62" fmla="*/ 1813 w 2350"/>
              <a:gd name="T63" fmla="*/ 1814 h 5530"/>
              <a:gd name="T64" fmla="*/ 1694 w 2350"/>
              <a:gd name="T65" fmla="*/ 2438 h 5530"/>
              <a:gd name="T66" fmla="*/ 1873 w 2350"/>
              <a:gd name="T67" fmla="*/ 1665 h 5530"/>
              <a:gd name="T68" fmla="*/ 981 w 2350"/>
              <a:gd name="T69" fmla="*/ 1487 h 5530"/>
              <a:gd name="T70" fmla="*/ 1100 w 2350"/>
              <a:gd name="T71" fmla="*/ 863 h 5530"/>
              <a:gd name="T72" fmla="*/ 1992 w 2350"/>
              <a:gd name="T73" fmla="*/ 1041 h 5530"/>
              <a:gd name="T74" fmla="*/ 1873 w 2350"/>
              <a:gd name="T75" fmla="*/ 1665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0" h="5530">
                <a:moveTo>
                  <a:pt x="2140" y="208"/>
                </a:moveTo>
                <a:lnTo>
                  <a:pt x="2021" y="863"/>
                </a:lnTo>
                <a:lnTo>
                  <a:pt x="1129" y="713"/>
                </a:lnTo>
                <a:lnTo>
                  <a:pt x="1278" y="30"/>
                </a:lnTo>
                <a:lnTo>
                  <a:pt x="1070" y="0"/>
                </a:lnTo>
                <a:lnTo>
                  <a:pt x="0" y="5292"/>
                </a:lnTo>
                <a:lnTo>
                  <a:pt x="208" y="5321"/>
                </a:lnTo>
                <a:lnTo>
                  <a:pt x="327" y="4756"/>
                </a:lnTo>
                <a:lnTo>
                  <a:pt x="1189" y="4935"/>
                </a:lnTo>
                <a:lnTo>
                  <a:pt x="1100" y="5500"/>
                </a:lnTo>
                <a:lnTo>
                  <a:pt x="1308" y="5529"/>
                </a:lnTo>
                <a:lnTo>
                  <a:pt x="2349" y="238"/>
                </a:lnTo>
                <a:lnTo>
                  <a:pt x="2140" y="208"/>
                </a:lnTo>
                <a:close/>
                <a:moveTo>
                  <a:pt x="1248" y="4786"/>
                </a:moveTo>
                <a:lnTo>
                  <a:pt x="357" y="4608"/>
                </a:lnTo>
                <a:lnTo>
                  <a:pt x="476" y="3984"/>
                </a:lnTo>
                <a:lnTo>
                  <a:pt x="1367" y="4161"/>
                </a:lnTo>
                <a:lnTo>
                  <a:pt x="1248" y="4786"/>
                </a:lnTo>
                <a:close/>
                <a:moveTo>
                  <a:pt x="1397" y="3984"/>
                </a:moveTo>
                <a:lnTo>
                  <a:pt x="505" y="3835"/>
                </a:lnTo>
                <a:lnTo>
                  <a:pt x="624" y="3210"/>
                </a:lnTo>
                <a:lnTo>
                  <a:pt x="1516" y="3389"/>
                </a:lnTo>
                <a:lnTo>
                  <a:pt x="1397" y="3984"/>
                </a:lnTo>
                <a:close/>
                <a:moveTo>
                  <a:pt x="1546" y="3210"/>
                </a:moveTo>
                <a:lnTo>
                  <a:pt x="653" y="3032"/>
                </a:lnTo>
                <a:lnTo>
                  <a:pt x="803" y="2438"/>
                </a:lnTo>
                <a:lnTo>
                  <a:pt x="1665" y="2586"/>
                </a:lnTo>
                <a:lnTo>
                  <a:pt x="1546" y="3210"/>
                </a:lnTo>
                <a:close/>
                <a:moveTo>
                  <a:pt x="1694" y="2438"/>
                </a:moveTo>
                <a:lnTo>
                  <a:pt x="832" y="2259"/>
                </a:lnTo>
                <a:lnTo>
                  <a:pt x="951" y="1635"/>
                </a:lnTo>
                <a:lnTo>
                  <a:pt x="1813" y="1814"/>
                </a:lnTo>
                <a:lnTo>
                  <a:pt x="1694" y="2438"/>
                </a:lnTo>
                <a:close/>
                <a:moveTo>
                  <a:pt x="1873" y="1665"/>
                </a:moveTo>
                <a:lnTo>
                  <a:pt x="981" y="1487"/>
                </a:lnTo>
                <a:lnTo>
                  <a:pt x="1100" y="863"/>
                </a:lnTo>
                <a:lnTo>
                  <a:pt x="1992" y="1041"/>
                </a:lnTo>
                <a:lnTo>
                  <a:pt x="1873" y="16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7020000" algn="ctr" rotWithShape="0">
              <a:srgbClr val="000000">
                <a:alpha val="26000"/>
              </a:srgbClr>
            </a:outerShdw>
            <a:reflection blurRad="6350" stA="52000" endA="300" endPos="20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id="{11F45E0C-43BA-41C0-B072-CB4159BBFE77}"/>
              </a:ext>
            </a:extLst>
          </p:cNvPr>
          <p:cNvSpPr>
            <a:spLocks noChangeArrowheads="1"/>
          </p:cNvSpPr>
          <p:nvPr/>
        </p:nvSpPr>
        <p:spPr bwMode="auto">
          <a:xfrm rot="21442716">
            <a:off x="4396543" y="1750735"/>
            <a:ext cx="606250" cy="911875"/>
          </a:xfrm>
          <a:custGeom>
            <a:avLst/>
            <a:gdLst>
              <a:gd name="T0" fmla="*/ 0 w 2350"/>
              <a:gd name="T1" fmla="*/ 237 h 5529"/>
              <a:gd name="T2" fmla="*/ 1041 w 2350"/>
              <a:gd name="T3" fmla="*/ 5528 h 5529"/>
              <a:gd name="T4" fmla="*/ 1249 w 2350"/>
              <a:gd name="T5" fmla="*/ 5499 h 5529"/>
              <a:gd name="T6" fmla="*/ 1160 w 2350"/>
              <a:gd name="T7" fmla="*/ 4934 h 5529"/>
              <a:gd name="T8" fmla="*/ 2023 w 2350"/>
              <a:gd name="T9" fmla="*/ 4756 h 5529"/>
              <a:gd name="T10" fmla="*/ 2142 w 2350"/>
              <a:gd name="T11" fmla="*/ 5321 h 5529"/>
              <a:gd name="T12" fmla="*/ 2349 w 2350"/>
              <a:gd name="T13" fmla="*/ 5290 h 5529"/>
              <a:gd name="T14" fmla="*/ 1279 w 2350"/>
              <a:gd name="T15" fmla="*/ 0 h 5529"/>
              <a:gd name="T16" fmla="*/ 1071 w 2350"/>
              <a:gd name="T17" fmla="*/ 29 h 5529"/>
              <a:gd name="T18" fmla="*/ 1220 w 2350"/>
              <a:gd name="T19" fmla="*/ 713 h 5529"/>
              <a:gd name="T20" fmla="*/ 328 w 2350"/>
              <a:gd name="T21" fmla="*/ 861 h 5529"/>
              <a:gd name="T22" fmla="*/ 209 w 2350"/>
              <a:gd name="T23" fmla="*/ 208 h 5529"/>
              <a:gd name="T24" fmla="*/ 0 w 2350"/>
              <a:gd name="T25" fmla="*/ 237 h 5529"/>
              <a:gd name="T26" fmla="*/ 982 w 2350"/>
              <a:gd name="T27" fmla="*/ 4161 h 5529"/>
              <a:gd name="T28" fmla="*/ 1873 w 2350"/>
              <a:gd name="T29" fmla="*/ 3982 h 5529"/>
              <a:gd name="T30" fmla="*/ 1992 w 2350"/>
              <a:gd name="T31" fmla="*/ 4607 h 5529"/>
              <a:gd name="T32" fmla="*/ 1101 w 2350"/>
              <a:gd name="T33" fmla="*/ 4785 h 5529"/>
              <a:gd name="T34" fmla="*/ 982 w 2350"/>
              <a:gd name="T35" fmla="*/ 4161 h 5529"/>
              <a:gd name="T36" fmla="*/ 834 w 2350"/>
              <a:gd name="T37" fmla="*/ 3388 h 5529"/>
              <a:gd name="T38" fmla="*/ 1725 w 2350"/>
              <a:gd name="T39" fmla="*/ 3210 h 5529"/>
              <a:gd name="T40" fmla="*/ 1844 w 2350"/>
              <a:gd name="T41" fmla="*/ 3834 h 5529"/>
              <a:gd name="T42" fmla="*/ 953 w 2350"/>
              <a:gd name="T43" fmla="*/ 3982 h 5529"/>
              <a:gd name="T44" fmla="*/ 834 w 2350"/>
              <a:gd name="T45" fmla="*/ 3388 h 5529"/>
              <a:gd name="T46" fmla="*/ 684 w 2350"/>
              <a:gd name="T47" fmla="*/ 2586 h 5529"/>
              <a:gd name="T48" fmla="*/ 1577 w 2350"/>
              <a:gd name="T49" fmla="*/ 2437 h 5529"/>
              <a:gd name="T50" fmla="*/ 1695 w 2350"/>
              <a:gd name="T51" fmla="*/ 3031 h 5529"/>
              <a:gd name="T52" fmla="*/ 803 w 2350"/>
              <a:gd name="T53" fmla="*/ 3210 h 5529"/>
              <a:gd name="T54" fmla="*/ 684 w 2350"/>
              <a:gd name="T55" fmla="*/ 2586 h 5529"/>
              <a:gd name="T56" fmla="*/ 536 w 2350"/>
              <a:gd name="T57" fmla="*/ 1813 h 5529"/>
              <a:gd name="T58" fmla="*/ 1398 w 2350"/>
              <a:gd name="T59" fmla="*/ 1635 h 5529"/>
              <a:gd name="T60" fmla="*/ 1517 w 2350"/>
              <a:gd name="T61" fmla="*/ 2259 h 5529"/>
              <a:gd name="T62" fmla="*/ 655 w 2350"/>
              <a:gd name="T63" fmla="*/ 2437 h 5529"/>
              <a:gd name="T64" fmla="*/ 536 w 2350"/>
              <a:gd name="T65" fmla="*/ 1813 h 5529"/>
              <a:gd name="T66" fmla="*/ 358 w 2350"/>
              <a:gd name="T67" fmla="*/ 1040 h 5529"/>
              <a:gd name="T68" fmla="*/ 1249 w 2350"/>
              <a:gd name="T69" fmla="*/ 861 h 5529"/>
              <a:gd name="T70" fmla="*/ 1368 w 2350"/>
              <a:gd name="T71" fmla="*/ 1485 h 5529"/>
              <a:gd name="T72" fmla="*/ 477 w 2350"/>
              <a:gd name="T73" fmla="*/ 1664 h 5529"/>
              <a:gd name="T74" fmla="*/ 358 w 2350"/>
              <a:gd name="T75" fmla="*/ 1040 h 5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0" h="5529">
                <a:moveTo>
                  <a:pt x="0" y="237"/>
                </a:moveTo>
                <a:lnTo>
                  <a:pt x="1041" y="5528"/>
                </a:lnTo>
                <a:lnTo>
                  <a:pt x="1249" y="5499"/>
                </a:lnTo>
                <a:lnTo>
                  <a:pt x="1160" y="4934"/>
                </a:lnTo>
                <a:lnTo>
                  <a:pt x="2023" y="4756"/>
                </a:lnTo>
                <a:lnTo>
                  <a:pt x="2142" y="5321"/>
                </a:lnTo>
                <a:lnTo>
                  <a:pt x="2349" y="5290"/>
                </a:lnTo>
                <a:lnTo>
                  <a:pt x="1279" y="0"/>
                </a:lnTo>
                <a:lnTo>
                  <a:pt x="1071" y="29"/>
                </a:lnTo>
                <a:lnTo>
                  <a:pt x="1220" y="713"/>
                </a:lnTo>
                <a:lnTo>
                  <a:pt x="328" y="861"/>
                </a:lnTo>
                <a:lnTo>
                  <a:pt x="209" y="208"/>
                </a:lnTo>
                <a:lnTo>
                  <a:pt x="0" y="237"/>
                </a:lnTo>
                <a:close/>
                <a:moveTo>
                  <a:pt x="982" y="4161"/>
                </a:moveTo>
                <a:lnTo>
                  <a:pt x="1873" y="3982"/>
                </a:lnTo>
                <a:lnTo>
                  <a:pt x="1992" y="4607"/>
                </a:lnTo>
                <a:lnTo>
                  <a:pt x="1101" y="4785"/>
                </a:lnTo>
                <a:lnTo>
                  <a:pt x="982" y="4161"/>
                </a:lnTo>
                <a:close/>
                <a:moveTo>
                  <a:pt x="834" y="3388"/>
                </a:moveTo>
                <a:lnTo>
                  <a:pt x="1725" y="3210"/>
                </a:lnTo>
                <a:lnTo>
                  <a:pt x="1844" y="3834"/>
                </a:lnTo>
                <a:lnTo>
                  <a:pt x="953" y="3982"/>
                </a:lnTo>
                <a:lnTo>
                  <a:pt x="834" y="3388"/>
                </a:lnTo>
                <a:close/>
                <a:moveTo>
                  <a:pt x="684" y="2586"/>
                </a:moveTo>
                <a:lnTo>
                  <a:pt x="1577" y="2437"/>
                </a:lnTo>
                <a:lnTo>
                  <a:pt x="1695" y="3031"/>
                </a:lnTo>
                <a:lnTo>
                  <a:pt x="803" y="3210"/>
                </a:lnTo>
                <a:lnTo>
                  <a:pt x="684" y="2586"/>
                </a:lnTo>
                <a:close/>
                <a:moveTo>
                  <a:pt x="536" y="1813"/>
                </a:moveTo>
                <a:lnTo>
                  <a:pt x="1398" y="1635"/>
                </a:lnTo>
                <a:lnTo>
                  <a:pt x="1517" y="2259"/>
                </a:lnTo>
                <a:lnTo>
                  <a:pt x="655" y="2437"/>
                </a:lnTo>
                <a:lnTo>
                  <a:pt x="536" y="1813"/>
                </a:lnTo>
                <a:close/>
                <a:moveTo>
                  <a:pt x="358" y="1040"/>
                </a:moveTo>
                <a:lnTo>
                  <a:pt x="1249" y="861"/>
                </a:lnTo>
                <a:lnTo>
                  <a:pt x="1368" y="1485"/>
                </a:lnTo>
                <a:lnTo>
                  <a:pt x="477" y="1664"/>
                </a:lnTo>
                <a:lnTo>
                  <a:pt x="358" y="10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50800" dir="7020000" algn="ctr" rotWithShape="0">
              <a:srgbClr val="000000">
                <a:alpha val="26000"/>
              </a:srgbClr>
            </a:outerShdw>
            <a:reflection blurRad="6350" stA="52000" endA="300" endPos="20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1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6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6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6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6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6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6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6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6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8" grpId="0" animBg="1"/>
          <p:bldP spid="56" grpId="0" animBg="1"/>
          <p:bldP spid="5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6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6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6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6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6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6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6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6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8" grpId="0" animBg="1"/>
          <p:bldP spid="56" grpId="0" animBg="1"/>
          <p:bldP spid="5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rapezoid 150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rapezoid 151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ight Arrow Callout 145"/>
          <p:cNvSpPr/>
          <p:nvPr/>
        </p:nvSpPr>
        <p:spPr>
          <a:xfrm rot="10800000">
            <a:off x="1577093" y="1954097"/>
            <a:ext cx="1698010" cy="1819108"/>
          </a:xfrm>
          <a:prstGeom prst="rightArrowCallout">
            <a:avLst>
              <a:gd name="adj1" fmla="val 10236"/>
              <a:gd name="adj2" fmla="val 26474"/>
              <a:gd name="adj3" fmla="val 23959"/>
              <a:gd name="adj4" fmla="val 83444"/>
            </a:avLst>
          </a:prstGeom>
          <a:gradFill flip="none" rotWithShape="1">
            <a:gsLst>
              <a:gs pos="0">
                <a:schemeClr val="tx2">
                  <a:lumMod val="9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ight Arrow Callout 152"/>
          <p:cNvSpPr/>
          <p:nvPr/>
        </p:nvSpPr>
        <p:spPr>
          <a:xfrm rot="10800000">
            <a:off x="4203593" y="1954097"/>
            <a:ext cx="1698010" cy="1819108"/>
          </a:xfrm>
          <a:prstGeom prst="rightArrowCallout">
            <a:avLst>
              <a:gd name="adj1" fmla="val 10236"/>
              <a:gd name="adj2" fmla="val 26474"/>
              <a:gd name="adj3" fmla="val 23959"/>
              <a:gd name="adj4" fmla="val 83444"/>
            </a:avLst>
          </a:prstGeom>
          <a:gradFill flip="none" rotWithShape="1">
            <a:gsLst>
              <a:gs pos="0">
                <a:schemeClr val="tx2">
                  <a:lumMod val="9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ight Arrow Callout 153"/>
          <p:cNvSpPr/>
          <p:nvPr/>
        </p:nvSpPr>
        <p:spPr>
          <a:xfrm rot="10800000">
            <a:off x="6866860" y="1954097"/>
            <a:ext cx="1698010" cy="1819108"/>
          </a:xfrm>
          <a:prstGeom prst="rightArrowCallout">
            <a:avLst>
              <a:gd name="adj1" fmla="val 10236"/>
              <a:gd name="adj2" fmla="val 26474"/>
              <a:gd name="adj3" fmla="val 23959"/>
              <a:gd name="adj4" fmla="val 83444"/>
            </a:avLst>
          </a:prstGeom>
          <a:gradFill flip="none" rotWithShape="1">
            <a:gsLst>
              <a:gs pos="0">
                <a:schemeClr val="tx2">
                  <a:lumMod val="9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555385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Ladder: Slide 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668548" y="3996885"/>
            <a:ext cx="2464904" cy="151965"/>
            <a:chOff x="6188835" y="2317211"/>
            <a:chExt cx="2464904" cy="151965"/>
          </a:xfrm>
        </p:grpSpPr>
        <p:sp>
          <p:nvSpPr>
            <p:cNvPr id="68" name="Rectangle 67"/>
            <p:cNvSpPr/>
            <p:nvPr/>
          </p:nvSpPr>
          <p:spPr>
            <a:xfrm>
              <a:off x="6379503" y="2370578"/>
              <a:ext cx="2068757" cy="98598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88835" y="2317211"/>
              <a:ext cx="2464904" cy="596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600955" y="551815"/>
            <a:ext cx="434616" cy="101566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4C3C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3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005281" y="3996885"/>
            <a:ext cx="2464904" cy="151965"/>
            <a:chOff x="6188835" y="2317211"/>
            <a:chExt cx="2464904" cy="151965"/>
          </a:xfrm>
        </p:grpSpPr>
        <p:sp>
          <p:nvSpPr>
            <p:cNvPr id="90" name="Rectangle 89"/>
            <p:cNvSpPr/>
            <p:nvPr/>
          </p:nvSpPr>
          <p:spPr>
            <a:xfrm>
              <a:off x="6379503" y="2370578"/>
              <a:ext cx="2068757" cy="98598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88835" y="2317211"/>
              <a:ext cx="2464904" cy="596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937696" y="551815"/>
            <a:ext cx="434617" cy="101566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B7F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49709" y="3996885"/>
            <a:ext cx="2464904" cy="151965"/>
            <a:chOff x="6188835" y="2317211"/>
            <a:chExt cx="2464904" cy="151965"/>
          </a:xfrm>
        </p:grpSpPr>
        <p:sp>
          <p:nvSpPr>
            <p:cNvPr id="112" name="Rectangle 111"/>
            <p:cNvSpPr/>
            <p:nvPr/>
          </p:nvSpPr>
          <p:spPr>
            <a:xfrm>
              <a:off x="6379503" y="2370578"/>
              <a:ext cx="2068757" cy="98598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188835" y="2317211"/>
              <a:ext cx="2464904" cy="596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230754" y="551815"/>
            <a:ext cx="685707" cy="101566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AA6A8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1216526" y="1760749"/>
            <a:ext cx="716458" cy="2302623"/>
            <a:chOff x="1023" y="816"/>
            <a:chExt cx="1108" cy="3561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" name="Freeform 120"/>
            <p:cNvSpPr>
              <a:spLocks noChangeArrowheads="1"/>
            </p:cNvSpPr>
            <p:nvPr/>
          </p:nvSpPr>
          <p:spPr bwMode="auto">
            <a:xfrm>
              <a:off x="1098" y="3855"/>
              <a:ext cx="973" cy="86"/>
            </a:xfrm>
            <a:custGeom>
              <a:avLst/>
              <a:gdLst>
                <a:gd name="T0" fmla="*/ 4294 w 4295"/>
                <a:gd name="T1" fmla="*/ 0 h 382"/>
                <a:gd name="T2" fmla="*/ 0 w 4295"/>
                <a:gd name="T3" fmla="*/ 0 h 382"/>
                <a:gd name="T4" fmla="*/ 0 w 4295"/>
                <a:gd name="T5" fmla="*/ 381 h 382"/>
                <a:gd name="T6" fmla="*/ 4294 w 4295"/>
                <a:gd name="T7" fmla="*/ 381 h 382"/>
                <a:gd name="T8" fmla="*/ 4294 w 4295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382">
                  <a:moveTo>
                    <a:pt x="4294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4294" y="381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>
              <a:spLocks noChangeArrowheads="1"/>
            </p:cNvSpPr>
            <p:nvPr/>
          </p:nvSpPr>
          <p:spPr bwMode="auto">
            <a:xfrm>
              <a:off x="1098" y="3834"/>
              <a:ext cx="973" cy="48"/>
            </a:xfrm>
            <a:custGeom>
              <a:avLst/>
              <a:gdLst>
                <a:gd name="T0" fmla="*/ 4294 w 4295"/>
                <a:gd name="T1" fmla="*/ 0 h 215"/>
                <a:gd name="T2" fmla="*/ 0 w 4295"/>
                <a:gd name="T3" fmla="*/ 0 h 215"/>
                <a:gd name="T4" fmla="*/ 0 w 4295"/>
                <a:gd name="T5" fmla="*/ 214 h 215"/>
                <a:gd name="T6" fmla="*/ 4294 w 4295"/>
                <a:gd name="T7" fmla="*/ 214 h 215"/>
                <a:gd name="T8" fmla="*/ 4294 w 4295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215">
                  <a:moveTo>
                    <a:pt x="4294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4294" y="214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>
              <a:spLocks noChangeArrowheads="1"/>
            </p:cNvSpPr>
            <p:nvPr/>
          </p:nvSpPr>
          <p:spPr bwMode="auto">
            <a:xfrm>
              <a:off x="1195" y="3032"/>
              <a:ext cx="758" cy="75"/>
            </a:xfrm>
            <a:custGeom>
              <a:avLst/>
              <a:gdLst>
                <a:gd name="T0" fmla="*/ 3344 w 3345"/>
                <a:gd name="T1" fmla="*/ 0 h 333"/>
                <a:gd name="T2" fmla="*/ 0 w 3345"/>
                <a:gd name="T3" fmla="*/ 0 h 333"/>
                <a:gd name="T4" fmla="*/ 0 w 3345"/>
                <a:gd name="T5" fmla="*/ 332 h 333"/>
                <a:gd name="T6" fmla="*/ 3344 w 3345"/>
                <a:gd name="T7" fmla="*/ 332 h 333"/>
                <a:gd name="T8" fmla="*/ 3344 w 3345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333">
                  <a:moveTo>
                    <a:pt x="3344" y="0"/>
                  </a:moveTo>
                  <a:lnTo>
                    <a:pt x="0" y="0"/>
                  </a:lnTo>
                  <a:lnTo>
                    <a:pt x="0" y="332"/>
                  </a:lnTo>
                  <a:lnTo>
                    <a:pt x="3344" y="332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23"/>
            <p:cNvSpPr>
              <a:spLocks noChangeArrowheads="1"/>
            </p:cNvSpPr>
            <p:nvPr/>
          </p:nvSpPr>
          <p:spPr bwMode="auto">
            <a:xfrm>
              <a:off x="1195" y="3011"/>
              <a:ext cx="758" cy="42"/>
            </a:xfrm>
            <a:custGeom>
              <a:avLst/>
              <a:gdLst>
                <a:gd name="T0" fmla="*/ 3344 w 3345"/>
                <a:gd name="T1" fmla="*/ 0 h 191"/>
                <a:gd name="T2" fmla="*/ 0 w 3345"/>
                <a:gd name="T3" fmla="*/ 0 h 191"/>
                <a:gd name="T4" fmla="*/ 0 w 3345"/>
                <a:gd name="T5" fmla="*/ 190 h 191"/>
                <a:gd name="T6" fmla="*/ 3344 w 3345"/>
                <a:gd name="T7" fmla="*/ 190 h 191"/>
                <a:gd name="T8" fmla="*/ 3344 w 3345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191">
                  <a:moveTo>
                    <a:pt x="3344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3344" y="190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1233" y="2321"/>
              <a:ext cx="677" cy="69"/>
            </a:xfrm>
            <a:custGeom>
              <a:avLst/>
              <a:gdLst>
                <a:gd name="T0" fmla="*/ 2990 w 2991"/>
                <a:gd name="T1" fmla="*/ 0 h 309"/>
                <a:gd name="T2" fmla="*/ 0 w 2991"/>
                <a:gd name="T3" fmla="*/ 0 h 309"/>
                <a:gd name="T4" fmla="*/ 0 w 2991"/>
                <a:gd name="T5" fmla="*/ 308 h 309"/>
                <a:gd name="T6" fmla="*/ 2990 w 2991"/>
                <a:gd name="T7" fmla="*/ 308 h 309"/>
                <a:gd name="T8" fmla="*/ 2990 w 2991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09">
                  <a:moveTo>
                    <a:pt x="2990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2990" y="308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>
              <a:spLocks noChangeArrowheads="1"/>
            </p:cNvSpPr>
            <p:nvPr/>
          </p:nvSpPr>
          <p:spPr bwMode="auto">
            <a:xfrm>
              <a:off x="1233" y="2301"/>
              <a:ext cx="677" cy="42"/>
            </a:xfrm>
            <a:custGeom>
              <a:avLst/>
              <a:gdLst>
                <a:gd name="T0" fmla="*/ 2990 w 2991"/>
                <a:gd name="T1" fmla="*/ 0 h 190"/>
                <a:gd name="T2" fmla="*/ 0 w 2991"/>
                <a:gd name="T3" fmla="*/ 0 h 190"/>
                <a:gd name="T4" fmla="*/ 0 w 2991"/>
                <a:gd name="T5" fmla="*/ 189 h 190"/>
                <a:gd name="T6" fmla="*/ 2990 w 2991"/>
                <a:gd name="T7" fmla="*/ 189 h 190"/>
                <a:gd name="T8" fmla="*/ 2990 w 2991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190">
                  <a:moveTo>
                    <a:pt x="299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990" y="189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>
              <a:spLocks noChangeArrowheads="1"/>
            </p:cNvSpPr>
            <p:nvPr/>
          </p:nvSpPr>
          <p:spPr bwMode="auto">
            <a:xfrm>
              <a:off x="1265" y="1714"/>
              <a:ext cx="602" cy="58"/>
            </a:xfrm>
            <a:custGeom>
              <a:avLst/>
              <a:gdLst>
                <a:gd name="T0" fmla="*/ 2657 w 2658"/>
                <a:gd name="T1" fmla="*/ 0 h 261"/>
                <a:gd name="T2" fmla="*/ 0 w 2658"/>
                <a:gd name="T3" fmla="*/ 0 h 261"/>
                <a:gd name="T4" fmla="*/ 0 w 2658"/>
                <a:gd name="T5" fmla="*/ 260 h 261"/>
                <a:gd name="T6" fmla="*/ 2657 w 2658"/>
                <a:gd name="T7" fmla="*/ 260 h 261"/>
                <a:gd name="T8" fmla="*/ 2657 w 2658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261">
                  <a:moveTo>
                    <a:pt x="2657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2657" y="260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>
              <a:spLocks noChangeArrowheads="1"/>
            </p:cNvSpPr>
            <p:nvPr/>
          </p:nvSpPr>
          <p:spPr bwMode="auto">
            <a:xfrm>
              <a:off x="1265" y="1693"/>
              <a:ext cx="602" cy="37"/>
            </a:xfrm>
            <a:custGeom>
              <a:avLst/>
              <a:gdLst>
                <a:gd name="T0" fmla="*/ 2657 w 2658"/>
                <a:gd name="T1" fmla="*/ 0 h 167"/>
                <a:gd name="T2" fmla="*/ 0 w 2658"/>
                <a:gd name="T3" fmla="*/ 0 h 167"/>
                <a:gd name="T4" fmla="*/ 0 w 2658"/>
                <a:gd name="T5" fmla="*/ 166 h 167"/>
                <a:gd name="T6" fmla="*/ 2657 w 2658"/>
                <a:gd name="T7" fmla="*/ 166 h 167"/>
                <a:gd name="T8" fmla="*/ 2657 w 2658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167">
                  <a:moveTo>
                    <a:pt x="2657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2657" y="166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>
              <a:spLocks noChangeArrowheads="1"/>
            </p:cNvSpPr>
            <p:nvPr/>
          </p:nvSpPr>
          <p:spPr bwMode="auto">
            <a:xfrm>
              <a:off x="1308" y="1191"/>
              <a:ext cx="500" cy="53"/>
            </a:xfrm>
            <a:custGeom>
              <a:avLst/>
              <a:gdLst>
                <a:gd name="T0" fmla="*/ 2207 w 2208"/>
                <a:gd name="T1" fmla="*/ 0 h 239"/>
                <a:gd name="T2" fmla="*/ 0 w 2208"/>
                <a:gd name="T3" fmla="*/ 0 h 239"/>
                <a:gd name="T4" fmla="*/ 0 w 2208"/>
                <a:gd name="T5" fmla="*/ 238 h 239"/>
                <a:gd name="T6" fmla="*/ 2207 w 2208"/>
                <a:gd name="T7" fmla="*/ 238 h 239"/>
                <a:gd name="T8" fmla="*/ 2207 w 2208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239">
                  <a:moveTo>
                    <a:pt x="2207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2207" y="238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>
              <a:spLocks noChangeArrowheads="1"/>
            </p:cNvSpPr>
            <p:nvPr/>
          </p:nvSpPr>
          <p:spPr bwMode="auto">
            <a:xfrm>
              <a:off x="1308" y="1171"/>
              <a:ext cx="500" cy="31"/>
            </a:xfrm>
            <a:custGeom>
              <a:avLst/>
              <a:gdLst>
                <a:gd name="T0" fmla="*/ 2207 w 2208"/>
                <a:gd name="T1" fmla="*/ 0 h 143"/>
                <a:gd name="T2" fmla="*/ 0 w 2208"/>
                <a:gd name="T3" fmla="*/ 0 h 143"/>
                <a:gd name="T4" fmla="*/ 0 w 2208"/>
                <a:gd name="T5" fmla="*/ 142 h 143"/>
                <a:gd name="T6" fmla="*/ 2207 w 2208"/>
                <a:gd name="T7" fmla="*/ 142 h 143"/>
                <a:gd name="T8" fmla="*/ 2207 w 2208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143">
                  <a:moveTo>
                    <a:pt x="2207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2207" y="142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1771" y="816"/>
              <a:ext cx="360" cy="3561"/>
            </a:xfrm>
            <a:custGeom>
              <a:avLst/>
              <a:gdLst>
                <a:gd name="T0" fmla="*/ 1210 w 1591"/>
                <a:gd name="T1" fmla="*/ 15707 h 15708"/>
                <a:gd name="T2" fmla="*/ 1590 w 1591"/>
                <a:gd name="T3" fmla="*/ 15707 h 15708"/>
                <a:gd name="T4" fmla="*/ 238 w 1591"/>
                <a:gd name="T5" fmla="*/ 0 h 15708"/>
                <a:gd name="T6" fmla="*/ 0 w 1591"/>
                <a:gd name="T7" fmla="*/ 0 h 15708"/>
                <a:gd name="T8" fmla="*/ 1210 w 1591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1" h="15708">
                  <a:moveTo>
                    <a:pt x="1210" y="15707"/>
                  </a:moveTo>
                  <a:lnTo>
                    <a:pt x="1590" y="15707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121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1023" y="816"/>
              <a:ext cx="360" cy="3561"/>
            </a:xfrm>
            <a:custGeom>
              <a:avLst/>
              <a:gdLst>
                <a:gd name="T0" fmla="*/ 0 w 1590"/>
                <a:gd name="T1" fmla="*/ 15707 h 15708"/>
                <a:gd name="T2" fmla="*/ 379 w 1590"/>
                <a:gd name="T3" fmla="*/ 15707 h 15708"/>
                <a:gd name="T4" fmla="*/ 1589 w 1590"/>
                <a:gd name="T5" fmla="*/ 0 h 15708"/>
                <a:gd name="T6" fmla="*/ 1352 w 1590"/>
                <a:gd name="T7" fmla="*/ 0 h 15708"/>
                <a:gd name="T8" fmla="*/ 0 w 1590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5708">
                  <a:moveTo>
                    <a:pt x="0" y="15707"/>
                  </a:moveTo>
                  <a:lnTo>
                    <a:pt x="379" y="15707"/>
                  </a:lnTo>
                  <a:lnTo>
                    <a:pt x="1589" y="0"/>
                  </a:lnTo>
                  <a:lnTo>
                    <a:pt x="1352" y="0"/>
                  </a:lnTo>
                  <a:lnTo>
                    <a:pt x="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974284" y="902153"/>
            <a:ext cx="1451543" cy="51568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STAT 1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623954" y="902153"/>
            <a:ext cx="1451543" cy="51568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STAT 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252750" y="902153"/>
            <a:ext cx="1451543" cy="51568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STAT 3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22272" y="2032098"/>
            <a:ext cx="1361498" cy="17493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 over the lazy dog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87577" y="2032099"/>
            <a:ext cx="1325196" cy="174110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 over the lazy dog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225958" y="2032098"/>
            <a:ext cx="1324233" cy="17493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 over the lazy dog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4641706" y="1776597"/>
            <a:ext cx="1100578" cy="276999"/>
            <a:chOff x="4893954" y="2049866"/>
            <a:chExt cx="1100578" cy="276999"/>
          </a:xfrm>
        </p:grpSpPr>
        <p:grpSp>
          <p:nvGrpSpPr>
            <p:cNvPr id="199" name="Group 198"/>
            <p:cNvGrpSpPr/>
            <p:nvPr/>
          </p:nvGrpSpPr>
          <p:grpSpPr>
            <a:xfrm>
              <a:off x="4946114" y="2102487"/>
              <a:ext cx="1032265" cy="183234"/>
              <a:chOff x="5079198" y="2108222"/>
              <a:chExt cx="687472" cy="1832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Chevron 196"/>
              <p:cNvSpPr/>
              <p:nvPr/>
            </p:nvSpPr>
            <p:spPr>
              <a:xfrm>
                <a:off x="5079198" y="2108223"/>
                <a:ext cx="461923" cy="183233"/>
              </a:xfrm>
              <a:prstGeom prst="chevron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Chevron 197"/>
              <p:cNvSpPr/>
              <p:nvPr/>
            </p:nvSpPr>
            <p:spPr>
              <a:xfrm rot="10800000">
                <a:off x="5304747" y="2108222"/>
                <a:ext cx="461923" cy="183233"/>
              </a:xfrm>
              <a:prstGeom prst="chevron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>
              <a:off x="4893954" y="2049866"/>
              <a:ext cx="1100578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OVERVIEW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989778" y="1776597"/>
            <a:ext cx="1130324" cy="276999"/>
            <a:chOff x="2242026" y="2049866"/>
            <a:chExt cx="1130324" cy="276999"/>
          </a:xfrm>
        </p:grpSpPr>
        <p:grpSp>
          <p:nvGrpSpPr>
            <p:cNvPr id="203" name="Group 202"/>
            <p:cNvGrpSpPr/>
            <p:nvPr/>
          </p:nvGrpSpPr>
          <p:grpSpPr>
            <a:xfrm>
              <a:off x="2295166" y="2102487"/>
              <a:ext cx="1032265" cy="183234"/>
              <a:chOff x="5079198" y="2108222"/>
              <a:chExt cx="687472" cy="1832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4" name="Chevron 203"/>
              <p:cNvSpPr/>
              <p:nvPr/>
            </p:nvSpPr>
            <p:spPr>
              <a:xfrm>
                <a:off x="5079198" y="2108223"/>
                <a:ext cx="461923" cy="183233"/>
              </a:xfrm>
              <a:prstGeom prst="chevron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Chevron 204"/>
              <p:cNvSpPr/>
              <p:nvPr/>
            </p:nvSpPr>
            <p:spPr>
              <a:xfrm rot="10800000">
                <a:off x="5304747" y="2108222"/>
                <a:ext cx="461923" cy="183233"/>
              </a:xfrm>
              <a:prstGeom prst="chevron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2242026" y="2049866"/>
              <a:ext cx="1130324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OVERVIEW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332675" y="1776597"/>
            <a:ext cx="1068451" cy="276999"/>
            <a:chOff x="4909928" y="2049866"/>
            <a:chExt cx="1068451" cy="276999"/>
          </a:xfrm>
        </p:grpSpPr>
        <p:grpSp>
          <p:nvGrpSpPr>
            <p:cNvPr id="211" name="Group 210"/>
            <p:cNvGrpSpPr/>
            <p:nvPr/>
          </p:nvGrpSpPr>
          <p:grpSpPr>
            <a:xfrm>
              <a:off x="4946114" y="2102487"/>
              <a:ext cx="1032265" cy="183234"/>
              <a:chOff x="5079198" y="2108222"/>
              <a:chExt cx="687472" cy="1832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3" name="Chevron 212"/>
              <p:cNvSpPr/>
              <p:nvPr/>
            </p:nvSpPr>
            <p:spPr>
              <a:xfrm>
                <a:off x="5079198" y="2108223"/>
                <a:ext cx="461923" cy="183233"/>
              </a:xfrm>
              <a:prstGeom prst="chevron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Chevron 213"/>
              <p:cNvSpPr/>
              <p:nvPr/>
            </p:nvSpPr>
            <p:spPr>
              <a:xfrm rot="10800000">
                <a:off x="5304747" y="2108222"/>
                <a:ext cx="461923" cy="183233"/>
              </a:xfrm>
              <a:prstGeom prst="chevron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>
              <a:off x="4909928" y="2049866"/>
              <a:ext cx="1068451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OVERVIEW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89241B-2DA6-4F14-A60F-F3271DBCCC1E}"/>
              </a:ext>
            </a:extLst>
          </p:cNvPr>
          <p:cNvGrpSpPr/>
          <p:nvPr/>
        </p:nvGrpSpPr>
        <p:grpSpPr>
          <a:xfrm>
            <a:off x="6559423" y="1322956"/>
            <a:ext cx="687471" cy="409265"/>
            <a:chOff x="6559423" y="1537211"/>
            <a:chExt cx="687471" cy="323165"/>
          </a:xfrm>
        </p:grpSpPr>
        <p:grpSp>
          <p:nvGrpSpPr>
            <p:cNvPr id="72" name="Group 71"/>
            <p:cNvGrpSpPr/>
            <p:nvPr/>
          </p:nvGrpSpPr>
          <p:grpSpPr>
            <a:xfrm>
              <a:off x="6559423" y="1608399"/>
              <a:ext cx="687471" cy="183234"/>
              <a:chOff x="7649104" y="1859452"/>
              <a:chExt cx="674081" cy="260047"/>
            </a:xfrm>
          </p:grpSpPr>
          <p:sp>
            <p:nvSpPr>
              <p:cNvPr id="74" name="Chevron 73"/>
              <p:cNvSpPr/>
              <p:nvPr/>
            </p:nvSpPr>
            <p:spPr>
              <a:xfrm>
                <a:off x="7649104" y="1859453"/>
                <a:ext cx="452925" cy="260046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Chevron 74"/>
              <p:cNvSpPr/>
              <p:nvPr/>
            </p:nvSpPr>
            <p:spPr>
              <a:xfrm rot="10800000">
                <a:off x="7870260" y="1859452"/>
                <a:ext cx="452925" cy="260046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6572117" y="1537211"/>
              <a:ext cx="668944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9C5DE1-0E54-48A2-ABC4-21C350EDD3BE}"/>
              </a:ext>
            </a:extLst>
          </p:cNvPr>
          <p:cNvGrpSpPr/>
          <p:nvPr/>
        </p:nvGrpSpPr>
        <p:grpSpPr>
          <a:xfrm>
            <a:off x="3889237" y="1322956"/>
            <a:ext cx="687472" cy="409265"/>
            <a:chOff x="3889237" y="1533674"/>
            <a:chExt cx="687472" cy="323165"/>
          </a:xfrm>
        </p:grpSpPr>
        <p:grpSp>
          <p:nvGrpSpPr>
            <p:cNvPr id="94" name="Group 93"/>
            <p:cNvGrpSpPr/>
            <p:nvPr/>
          </p:nvGrpSpPr>
          <p:grpSpPr>
            <a:xfrm>
              <a:off x="3889237" y="1608401"/>
              <a:ext cx="687472" cy="183234"/>
              <a:chOff x="7649104" y="1859452"/>
              <a:chExt cx="674081" cy="260047"/>
            </a:xfrm>
          </p:grpSpPr>
          <p:sp>
            <p:nvSpPr>
              <p:cNvPr id="96" name="Chevron 95"/>
              <p:cNvSpPr/>
              <p:nvPr/>
            </p:nvSpPr>
            <p:spPr>
              <a:xfrm>
                <a:off x="7649104" y="1859453"/>
                <a:ext cx="452925" cy="260046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Chevron 96"/>
              <p:cNvSpPr/>
              <p:nvPr/>
            </p:nvSpPr>
            <p:spPr>
              <a:xfrm rot="10800000">
                <a:off x="7870260" y="1859452"/>
                <a:ext cx="452925" cy="260046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3896280" y="1533674"/>
              <a:ext cx="668944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7F9D3-0C09-4A1A-BA11-0DD1D2F09D6D}"/>
              </a:ext>
            </a:extLst>
          </p:cNvPr>
          <p:cNvGrpSpPr/>
          <p:nvPr/>
        </p:nvGrpSpPr>
        <p:grpSpPr>
          <a:xfrm>
            <a:off x="1240855" y="1322956"/>
            <a:ext cx="687472" cy="409265"/>
            <a:chOff x="1227001" y="1507538"/>
            <a:chExt cx="687472" cy="323165"/>
          </a:xfrm>
        </p:grpSpPr>
        <p:grpSp>
          <p:nvGrpSpPr>
            <p:cNvPr id="116" name="Group 115"/>
            <p:cNvGrpSpPr/>
            <p:nvPr/>
          </p:nvGrpSpPr>
          <p:grpSpPr>
            <a:xfrm>
              <a:off x="1227001" y="1580246"/>
              <a:ext cx="687472" cy="183234"/>
              <a:chOff x="7649104" y="1859452"/>
              <a:chExt cx="674081" cy="260047"/>
            </a:xfrm>
          </p:grpSpPr>
          <p:sp>
            <p:nvSpPr>
              <p:cNvPr id="118" name="Chevron 117"/>
              <p:cNvSpPr/>
              <p:nvPr/>
            </p:nvSpPr>
            <p:spPr>
              <a:xfrm>
                <a:off x="7649104" y="1859453"/>
                <a:ext cx="452925" cy="260046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Chevron 118"/>
              <p:cNvSpPr/>
              <p:nvPr/>
            </p:nvSpPr>
            <p:spPr>
              <a:xfrm rot="10800000">
                <a:off x="7870260" y="1859452"/>
                <a:ext cx="452925" cy="260046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7500" lnSpcReduction="20000"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233663" y="1507538"/>
              <a:ext cx="668944" cy="32316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291704" y="4261956"/>
            <a:ext cx="5928612" cy="104644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jumped over the lazy dog. The quick brown fox jumped over the lazy dog.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2099074" y="4753026"/>
            <a:ext cx="47107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F2310C4-3900-47AE-A003-577EDF86C5BF}"/>
              </a:ext>
            </a:extLst>
          </p:cNvPr>
          <p:cNvGrpSpPr>
            <a:grpSpLocks/>
          </p:cNvGrpSpPr>
          <p:nvPr/>
        </p:nvGrpSpPr>
        <p:grpSpPr bwMode="auto">
          <a:xfrm>
            <a:off x="3871468" y="1753897"/>
            <a:ext cx="716458" cy="2302623"/>
            <a:chOff x="1023" y="816"/>
            <a:chExt cx="1108" cy="3561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7" name="Freeform 120">
              <a:extLst>
                <a:ext uri="{FF2B5EF4-FFF2-40B4-BE49-F238E27FC236}">
                  <a16:creationId xmlns:a16="http://schemas.microsoft.com/office/drawing/2014/main" id="{CF17AC54-8047-4BA2-82B5-829C8607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855"/>
              <a:ext cx="973" cy="86"/>
            </a:xfrm>
            <a:custGeom>
              <a:avLst/>
              <a:gdLst>
                <a:gd name="T0" fmla="*/ 4294 w 4295"/>
                <a:gd name="T1" fmla="*/ 0 h 382"/>
                <a:gd name="T2" fmla="*/ 0 w 4295"/>
                <a:gd name="T3" fmla="*/ 0 h 382"/>
                <a:gd name="T4" fmla="*/ 0 w 4295"/>
                <a:gd name="T5" fmla="*/ 381 h 382"/>
                <a:gd name="T6" fmla="*/ 4294 w 4295"/>
                <a:gd name="T7" fmla="*/ 381 h 382"/>
                <a:gd name="T8" fmla="*/ 4294 w 4295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382">
                  <a:moveTo>
                    <a:pt x="4294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4294" y="381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21">
              <a:extLst>
                <a:ext uri="{FF2B5EF4-FFF2-40B4-BE49-F238E27FC236}">
                  <a16:creationId xmlns:a16="http://schemas.microsoft.com/office/drawing/2014/main" id="{A9BFF72E-202E-42A9-862D-5487030B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834"/>
              <a:ext cx="973" cy="48"/>
            </a:xfrm>
            <a:custGeom>
              <a:avLst/>
              <a:gdLst>
                <a:gd name="T0" fmla="*/ 4294 w 4295"/>
                <a:gd name="T1" fmla="*/ 0 h 215"/>
                <a:gd name="T2" fmla="*/ 0 w 4295"/>
                <a:gd name="T3" fmla="*/ 0 h 215"/>
                <a:gd name="T4" fmla="*/ 0 w 4295"/>
                <a:gd name="T5" fmla="*/ 214 h 215"/>
                <a:gd name="T6" fmla="*/ 4294 w 4295"/>
                <a:gd name="T7" fmla="*/ 214 h 215"/>
                <a:gd name="T8" fmla="*/ 4294 w 4295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215">
                  <a:moveTo>
                    <a:pt x="4294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4294" y="214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22">
              <a:extLst>
                <a:ext uri="{FF2B5EF4-FFF2-40B4-BE49-F238E27FC236}">
                  <a16:creationId xmlns:a16="http://schemas.microsoft.com/office/drawing/2014/main" id="{DBA4D962-92B5-45F8-9CD6-5D8FF4A78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032"/>
              <a:ext cx="758" cy="75"/>
            </a:xfrm>
            <a:custGeom>
              <a:avLst/>
              <a:gdLst>
                <a:gd name="T0" fmla="*/ 3344 w 3345"/>
                <a:gd name="T1" fmla="*/ 0 h 333"/>
                <a:gd name="T2" fmla="*/ 0 w 3345"/>
                <a:gd name="T3" fmla="*/ 0 h 333"/>
                <a:gd name="T4" fmla="*/ 0 w 3345"/>
                <a:gd name="T5" fmla="*/ 332 h 333"/>
                <a:gd name="T6" fmla="*/ 3344 w 3345"/>
                <a:gd name="T7" fmla="*/ 332 h 333"/>
                <a:gd name="T8" fmla="*/ 3344 w 3345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333">
                  <a:moveTo>
                    <a:pt x="3344" y="0"/>
                  </a:moveTo>
                  <a:lnTo>
                    <a:pt x="0" y="0"/>
                  </a:lnTo>
                  <a:lnTo>
                    <a:pt x="0" y="332"/>
                  </a:lnTo>
                  <a:lnTo>
                    <a:pt x="3344" y="332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23">
              <a:extLst>
                <a:ext uri="{FF2B5EF4-FFF2-40B4-BE49-F238E27FC236}">
                  <a16:creationId xmlns:a16="http://schemas.microsoft.com/office/drawing/2014/main" id="{F6E51497-448E-442F-9283-AD5EB0768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011"/>
              <a:ext cx="758" cy="42"/>
            </a:xfrm>
            <a:custGeom>
              <a:avLst/>
              <a:gdLst>
                <a:gd name="T0" fmla="*/ 3344 w 3345"/>
                <a:gd name="T1" fmla="*/ 0 h 191"/>
                <a:gd name="T2" fmla="*/ 0 w 3345"/>
                <a:gd name="T3" fmla="*/ 0 h 191"/>
                <a:gd name="T4" fmla="*/ 0 w 3345"/>
                <a:gd name="T5" fmla="*/ 190 h 191"/>
                <a:gd name="T6" fmla="*/ 3344 w 3345"/>
                <a:gd name="T7" fmla="*/ 190 h 191"/>
                <a:gd name="T8" fmla="*/ 3344 w 3345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191">
                  <a:moveTo>
                    <a:pt x="3344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3344" y="190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24">
              <a:extLst>
                <a:ext uri="{FF2B5EF4-FFF2-40B4-BE49-F238E27FC236}">
                  <a16:creationId xmlns:a16="http://schemas.microsoft.com/office/drawing/2014/main" id="{8EB77CAC-7689-4666-A9F0-D4018C11B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321"/>
              <a:ext cx="677" cy="69"/>
            </a:xfrm>
            <a:custGeom>
              <a:avLst/>
              <a:gdLst>
                <a:gd name="T0" fmla="*/ 2990 w 2991"/>
                <a:gd name="T1" fmla="*/ 0 h 309"/>
                <a:gd name="T2" fmla="*/ 0 w 2991"/>
                <a:gd name="T3" fmla="*/ 0 h 309"/>
                <a:gd name="T4" fmla="*/ 0 w 2991"/>
                <a:gd name="T5" fmla="*/ 308 h 309"/>
                <a:gd name="T6" fmla="*/ 2990 w 2991"/>
                <a:gd name="T7" fmla="*/ 308 h 309"/>
                <a:gd name="T8" fmla="*/ 2990 w 2991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09">
                  <a:moveTo>
                    <a:pt x="2990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2990" y="308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25">
              <a:extLst>
                <a:ext uri="{FF2B5EF4-FFF2-40B4-BE49-F238E27FC236}">
                  <a16:creationId xmlns:a16="http://schemas.microsoft.com/office/drawing/2014/main" id="{744F0368-F4C7-4E85-803F-24CC95045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301"/>
              <a:ext cx="677" cy="42"/>
            </a:xfrm>
            <a:custGeom>
              <a:avLst/>
              <a:gdLst>
                <a:gd name="T0" fmla="*/ 2990 w 2991"/>
                <a:gd name="T1" fmla="*/ 0 h 190"/>
                <a:gd name="T2" fmla="*/ 0 w 2991"/>
                <a:gd name="T3" fmla="*/ 0 h 190"/>
                <a:gd name="T4" fmla="*/ 0 w 2991"/>
                <a:gd name="T5" fmla="*/ 189 h 190"/>
                <a:gd name="T6" fmla="*/ 2990 w 2991"/>
                <a:gd name="T7" fmla="*/ 189 h 190"/>
                <a:gd name="T8" fmla="*/ 2990 w 2991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190">
                  <a:moveTo>
                    <a:pt x="299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990" y="189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26">
              <a:extLst>
                <a:ext uri="{FF2B5EF4-FFF2-40B4-BE49-F238E27FC236}">
                  <a16:creationId xmlns:a16="http://schemas.microsoft.com/office/drawing/2014/main" id="{EEFFFC42-F5D3-4DE8-85FD-7DC0300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714"/>
              <a:ext cx="602" cy="58"/>
            </a:xfrm>
            <a:custGeom>
              <a:avLst/>
              <a:gdLst>
                <a:gd name="T0" fmla="*/ 2657 w 2658"/>
                <a:gd name="T1" fmla="*/ 0 h 261"/>
                <a:gd name="T2" fmla="*/ 0 w 2658"/>
                <a:gd name="T3" fmla="*/ 0 h 261"/>
                <a:gd name="T4" fmla="*/ 0 w 2658"/>
                <a:gd name="T5" fmla="*/ 260 h 261"/>
                <a:gd name="T6" fmla="*/ 2657 w 2658"/>
                <a:gd name="T7" fmla="*/ 260 h 261"/>
                <a:gd name="T8" fmla="*/ 2657 w 2658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261">
                  <a:moveTo>
                    <a:pt x="2657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2657" y="260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27">
              <a:extLst>
                <a:ext uri="{FF2B5EF4-FFF2-40B4-BE49-F238E27FC236}">
                  <a16:creationId xmlns:a16="http://schemas.microsoft.com/office/drawing/2014/main" id="{FF1ABBE7-8B05-41C9-8DB4-71D8F070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693"/>
              <a:ext cx="602" cy="37"/>
            </a:xfrm>
            <a:custGeom>
              <a:avLst/>
              <a:gdLst>
                <a:gd name="T0" fmla="*/ 2657 w 2658"/>
                <a:gd name="T1" fmla="*/ 0 h 167"/>
                <a:gd name="T2" fmla="*/ 0 w 2658"/>
                <a:gd name="T3" fmla="*/ 0 h 167"/>
                <a:gd name="T4" fmla="*/ 0 w 2658"/>
                <a:gd name="T5" fmla="*/ 166 h 167"/>
                <a:gd name="T6" fmla="*/ 2657 w 2658"/>
                <a:gd name="T7" fmla="*/ 166 h 167"/>
                <a:gd name="T8" fmla="*/ 2657 w 2658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167">
                  <a:moveTo>
                    <a:pt x="2657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2657" y="166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8">
              <a:extLst>
                <a:ext uri="{FF2B5EF4-FFF2-40B4-BE49-F238E27FC236}">
                  <a16:creationId xmlns:a16="http://schemas.microsoft.com/office/drawing/2014/main" id="{367AB7E6-2410-4166-BEA5-D9B77CC8C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91"/>
              <a:ext cx="500" cy="53"/>
            </a:xfrm>
            <a:custGeom>
              <a:avLst/>
              <a:gdLst>
                <a:gd name="T0" fmla="*/ 2207 w 2208"/>
                <a:gd name="T1" fmla="*/ 0 h 239"/>
                <a:gd name="T2" fmla="*/ 0 w 2208"/>
                <a:gd name="T3" fmla="*/ 0 h 239"/>
                <a:gd name="T4" fmla="*/ 0 w 2208"/>
                <a:gd name="T5" fmla="*/ 238 h 239"/>
                <a:gd name="T6" fmla="*/ 2207 w 2208"/>
                <a:gd name="T7" fmla="*/ 238 h 239"/>
                <a:gd name="T8" fmla="*/ 2207 w 2208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239">
                  <a:moveTo>
                    <a:pt x="2207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2207" y="238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29">
              <a:extLst>
                <a:ext uri="{FF2B5EF4-FFF2-40B4-BE49-F238E27FC236}">
                  <a16:creationId xmlns:a16="http://schemas.microsoft.com/office/drawing/2014/main" id="{983AE88E-940B-4D3C-8BC5-B58FCC95D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71"/>
              <a:ext cx="500" cy="31"/>
            </a:xfrm>
            <a:custGeom>
              <a:avLst/>
              <a:gdLst>
                <a:gd name="T0" fmla="*/ 2207 w 2208"/>
                <a:gd name="T1" fmla="*/ 0 h 143"/>
                <a:gd name="T2" fmla="*/ 0 w 2208"/>
                <a:gd name="T3" fmla="*/ 0 h 143"/>
                <a:gd name="T4" fmla="*/ 0 w 2208"/>
                <a:gd name="T5" fmla="*/ 142 h 143"/>
                <a:gd name="T6" fmla="*/ 2207 w 2208"/>
                <a:gd name="T7" fmla="*/ 142 h 143"/>
                <a:gd name="T8" fmla="*/ 2207 w 2208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143">
                  <a:moveTo>
                    <a:pt x="2207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2207" y="142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30">
              <a:extLst>
                <a:ext uri="{FF2B5EF4-FFF2-40B4-BE49-F238E27FC236}">
                  <a16:creationId xmlns:a16="http://schemas.microsoft.com/office/drawing/2014/main" id="{21B29424-4768-404F-8AC7-9C1D9F8C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816"/>
              <a:ext cx="360" cy="3561"/>
            </a:xfrm>
            <a:custGeom>
              <a:avLst/>
              <a:gdLst>
                <a:gd name="T0" fmla="*/ 1210 w 1591"/>
                <a:gd name="T1" fmla="*/ 15707 h 15708"/>
                <a:gd name="T2" fmla="*/ 1590 w 1591"/>
                <a:gd name="T3" fmla="*/ 15707 h 15708"/>
                <a:gd name="T4" fmla="*/ 238 w 1591"/>
                <a:gd name="T5" fmla="*/ 0 h 15708"/>
                <a:gd name="T6" fmla="*/ 0 w 1591"/>
                <a:gd name="T7" fmla="*/ 0 h 15708"/>
                <a:gd name="T8" fmla="*/ 1210 w 1591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1" h="15708">
                  <a:moveTo>
                    <a:pt x="1210" y="15707"/>
                  </a:moveTo>
                  <a:lnTo>
                    <a:pt x="1590" y="15707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121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131">
              <a:extLst>
                <a:ext uri="{FF2B5EF4-FFF2-40B4-BE49-F238E27FC236}">
                  <a16:creationId xmlns:a16="http://schemas.microsoft.com/office/drawing/2014/main" id="{20F74829-A757-4F30-8AE5-BA9EB0AF3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816"/>
              <a:ext cx="360" cy="3561"/>
            </a:xfrm>
            <a:custGeom>
              <a:avLst/>
              <a:gdLst>
                <a:gd name="T0" fmla="*/ 0 w 1590"/>
                <a:gd name="T1" fmla="*/ 15707 h 15708"/>
                <a:gd name="T2" fmla="*/ 379 w 1590"/>
                <a:gd name="T3" fmla="*/ 15707 h 15708"/>
                <a:gd name="T4" fmla="*/ 1589 w 1590"/>
                <a:gd name="T5" fmla="*/ 0 h 15708"/>
                <a:gd name="T6" fmla="*/ 1352 w 1590"/>
                <a:gd name="T7" fmla="*/ 0 h 15708"/>
                <a:gd name="T8" fmla="*/ 0 w 1590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5708">
                  <a:moveTo>
                    <a:pt x="0" y="15707"/>
                  </a:moveTo>
                  <a:lnTo>
                    <a:pt x="379" y="15707"/>
                  </a:lnTo>
                  <a:lnTo>
                    <a:pt x="1589" y="0"/>
                  </a:lnTo>
                  <a:lnTo>
                    <a:pt x="1352" y="0"/>
                  </a:lnTo>
                  <a:lnTo>
                    <a:pt x="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3E27EA7-4056-4374-935F-DD2A2CB2DB07}"/>
              </a:ext>
            </a:extLst>
          </p:cNvPr>
          <p:cNvGrpSpPr>
            <a:grpSpLocks/>
          </p:cNvGrpSpPr>
          <p:nvPr/>
        </p:nvGrpSpPr>
        <p:grpSpPr bwMode="auto">
          <a:xfrm>
            <a:off x="6540215" y="1761827"/>
            <a:ext cx="716458" cy="2302623"/>
            <a:chOff x="1023" y="816"/>
            <a:chExt cx="1108" cy="3561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0" name="Freeform 120">
              <a:extLst>
                <a:ext uri="{FF2B5EF4-FFF2-40B4-BE49-F238E27FC236}">
                  <a16:creationId xmlns:a16="http://schemas.microsoft.com/office/drawing/2014/main" id="{BE307F8A-7ECE-4629-92E1-95B7F9A7E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855"/>
              <a:ext cx="973" cy="86"/>
            </a:xfrm>
            <a:custGeom>
              <a:avLst/>
              <a:gdLst>
                <a:gd name="T0" fmla="*/ 4294 w 4295"/>
                <a:gd name="T1" fmla="*/ 0 h 382"/>
                <a:gd name="T2" fmla="*/ 0 w 4295"/>
                <a:gd name="T3" fmla="*/ 0 h 382"/>
                <a:gd name="T4" fmla="*/ 0 w 4295"/>
                <a:gd name="T5" fmla="*/ 381 h 382"/>
                <a:gd name="T6" fmla="*/ 4294 w 4295"/>
                <a:gd name="T7" fmla="*/ 381 h 382"/>
                <a:gd name="T8" fmla="*/ 4294 w 4295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382">
                  <a:moveTo>
                    <a:pt x="4294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4294" y="381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121">
              <a:extLst>
                <a:ext uri="{FF2B5EF4-FFF2-40B4-BE49-F238E27FC236}">
                  <a16:creationId xmlns:a16="http://schemas.microsoft.com/office/drawing/2014/main" id="{CC03D37D-8DF1-4168-AF71-3937029E1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834"/>
              <a:ext cx="973" cy="48"/>
            </a:xfrm>
            <a:custGeom>
              <a:avLst/>
              <a:gdLst>
                <a:gd name="T0" fmla="*/ 4294 w 4295"/>
                <a:gd name="T1" fmla="*/ 0 h 215"/>
                <a:gd name="T2" fmla="*/ 0 w 4295"/>
                <a:gd name="T3" fmla="*/ 0 h 215"/>
                <a:gd name="T4" fmla="*/ 0 w 4295"/>
                <a:gd name="T5" fmla="*/ 214 h 215"/>
                <a:gd name="T6" fmla="*/ 4294 w 4295"/>
                <a:gd name="T7" fmla="*/ 214 h 215"/>
                <a:gd name="T8" fmla="*/ 4294 w 4295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215">
                  <a:moveTo>
                    <a:pt x="4294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4294" y="214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22">
              <a:extLst>
                <a:ext uri="{FF2B5EF4-FFF2-40B4-BE49-F238E27FC236}">
                  <a16:creationId xmlns:a16="http://schemas.microsoft.com/office/drawing/2014/main" id="{2C773300-1053-4204-A281-49263AC1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032"/>
              <a:ext cx="758" cy="75"/>
            </a:xfrm>
            <a:custGeom>
              <a:avLst/>
              <a:gdLst>
                <a:gd name="T0" fmla="*/ 3344 w 3345"/>
                <a:gd name="T1" fmla="*/ 0 h 333"/>
                <a:gd name="T2" fmla="*/ 0 w 3345"/>
                <a:gd name="T3" fmla="*/ 0 h 333"/>
                <a:gd name="T4" fmla="*/ 0 w 3345"/>
                <a:gd name="T5" fmla="*/ 332 h 333"/>
                <a:gd name="T6" fmla="*/ 3344 w 3345"/>
                <a:gd name="T7" fmla="*/ 332 h 333"/>
                <a:gd name="T8" fmla="*/ 3344 w 3345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333">
                  <a:moveTo>
                    <a:pt x="3344" y="0"/>
                  </a:moveTo>
                  <a:lnTo>
                    <a:pt x="0" y="0"/>
                  </a:lnTo>
                  <a:lnTo>
                    <a:pt x="0" y="332"/>
                  </a:lnTo>
                  <a:lnTo>
                    <a:pt x="3344" y="332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23">
              <a:extLst>
                <a:ext uri="{FF2B5EF4-FFF2-40B4-BE49-F238E27FC236}">
                  <a16:creationId xmlns:a16="http://schemas.microsoft.com/office/drawing/2014/main" id="{E243CD4F-A644-483E-AE23-D3E51CDA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011"/>
              <a:ext cx="758" cy="42"/>
            </a:xfrm>
            <a:custGeom>
              <a:avLst/>
              <a:gdLst>
                <a:gd name="T0" fmla="*/ 3344 w 3345"/>
                <a:gd name="T1" fmla="*/ 0 h 191"/>
                <a:gd name="T2" fmla="*/ 0 w 3345"/>
                <a:gd name="T3" fmla="*/ 0 h 191"/>
                <a:gd name="T4" fmla="*/ 0 w 3345"/>
                <a:gd name="T5" fmla="*/ 190 h 191"/>
                <a:gd name="T6" fmla="*/ 3344 w 3345"/>
                <a:gd name="T7" fmla="*/ 190 h 191"/>
                <a:gd name="T8" fmla="*/ 3344 w 3345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191">
                  <a:moveTo>
                    <a:pt x="3344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3344" y="190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24">
              <a:extLst>
                <a:ext uri="{FF2B5EF4-FFF2-40B4-BE49-F238E27FC236}">
                  <a16:creationId xmlns:a16="http://schemas.microsoft.com/office/drawing/2014/main" id="{4F0186DC-7C33-4727-B69D-08C612948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321"/>
              <a:ext cx="677" cy="69"/>
            </a:xfrm>
            <a:custGeom>
              <a:avLst/>
              <a:gdLst>
                <a:gd name="T0" fmla="*/ 2990 w 2991"/>
                <a:gd name="T1" fmla="*/ 0 h 309"/>
                <a:gd name="T2" fmla="*/ 0 w 2991"/>
                <a:gd name="T3" fmla="*/ 0 h 309"/>
                <a:gd name="T4" fmla="*/ 0 w 2991"/>
                <a:gd name="T5" fmla="*/ 308 h 309"/>
                <a:gd name="T6" fmla="*/ 2990 w 2991"/>
                <a:gd name="T7" fmla="*/ 308 h 309"/>
                <a:gd name="T8" fmla="*/ 2990 w 2991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09">
                  <a:moveTo>
                    <a:pt x="2990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2990" y="308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25">
              <a:extLst>
                <a:ext uri="{FF2B5EF4-FFF2-40B4-BE49-F238E27FC236}">
                  <a16:creationId xmlns:a16="http://schemas.microsoft.com/office/drawing/2014/main" id="{F2F6F5F8-84F0-4074-BCD1-48DC4E99D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301"/>
              <a:ext cx="677" cy="42"/>
            </a:xfrm>
            <a:custGeom>
              <a:avLst/>
              <a:gdLst>
                <a:gd name="T0" fmla="*/ 2990 w 2991"/>
                <a:gd name="T1" fmla="*/ 0 h 190"/>
                <a:gd name="T2" fmla="*/ 0 w 2991"/>
                <a:gd name="T3" fmla="*/ 0 h 190"/>
                <a:gd name="T4" fmla="*/ 0 w 2991"/>
                <a:gd name="T5" fmla="*/ 189 h 190"/>
                <a:gd name="T6" fmla="*/ 2990 w 2991"/>
                <a:gd name="T7" fmla="*/ 189 h 190"/>
                <a:gd name="T8" fmla="*/ 2990 w 2991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190">
                  <a:moveTo>
                    <a:pt x="299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990" y="189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26">
              <a:extLst>
                <a:ext uri="{FF2B5EF4-FFF2-40B4-BE49-F238E27FC236}">
                  <a16:creationId xmlns:a16="http://schemas.microsoft.com/office/drawing/2014/main" id="{8B64E2EC-6FAF-48F2-A1AD-520C0FDB7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714"/>
              <a:ext cx="602" cy="58"/>
            </a:xfrm>
            <a:custGeom>
              <a:avLst/>
              <a:gdLst>
                <a:gd name="T0" fmla="*/ 2657 w 2658"/>
                <a:gd name="T1" fmla="*/ 0 h 261"/>
                <a:gd name="T2" fmla="*/ 0 w 2658"/>
                <a:gd name="T3" fmla="*/ 0 h 261"/>
                <a:gd name="T4" fmla="*/ 0 w 2658"/>
                <a:gd name="T5" fmla="*/ 260 h 261"/>
                <a:gd name="T6" fmla="*/ 2657 w 2658"/>
                <a:gd name="T7" fmla="*/ 260 h 261"/>
                <a:gd name="T8" fmla="*/ 2657 w 2658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261">
                  <a:moveTo>
                    <a:pt x="2657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2657" y="260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27">
              <a:extLst>
                <a:ext uri="{FF2B5EF4-FFF2-40B4-BE49-F238E27FC236}">
                  <a16:creationId xmlns:a16="http://schemas.microsoft.com/office/drawing/2014/main" id="{CDDA67BC-38AF-41EA-B808-B064E72D9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693"/>
              <a:ext cx="602" cy="37"/>
            </a:xfrm>
            <a:custGeom>
              <a:avLst/>
              <a:gdLst>
                <a:gd name="T0" fmla="*/ 2657 w 2658"/>
                <a:gd name="T1" fmla="*/ 0 h 167"/>
                <a:gd name="T2" fmla="*/ 0 w 2658"/>
                <a:gd name="T3" fmla="*/ 0 h 167"/>
                <a:gd name="T4" fmla="*/ 0 w 2658"/>
                <a:gd name="T5" fmla="*/ 166 h 167"/>
                <a:gd name="T6" fmla="*/ 2657 w 2658"/>
                <a:gd name="T7" fmla="*/ 166 h 167"/>
                <a:gd name="T8" fmla="*/ 2657 w 2658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167">
                  <a:moveTo>
                    <a:pt x="2657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2657" y="166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28">
              <a:extLst>
                <a:ext uri="{FF2B5EF4-FFF2-40B4-BE49-F238E27FC236}">
                  <a16:creationId xmlns:a16="http://schemas.microsoft.com/office/drawing/2014/main" id="{D0E7D807-DD14-4BD0-B4E1-2B0D940F2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91"/>
              <a:ext cx="500" cy="53"/>
            </a:xfrm>
            <a:custGeom>
              <a:avLst/>
              <a:gdLst>
                <a:gd name="T0" fmla="*/ 2207 w 2208"/>
                <a:gd name="T1" fmla="*/ 0 h 239"/>
                <a:gd name="T2" fmla="*/ 0 w 2208"/>
                <a:gd name="T3" fmla="*/ 0 h 239"/>
                <a:gd name="T4" fmla="*/ 0 w 2208"/>
                <a:gd name="T5" fmla="*/ 238 h 239"/>
                <a:gd name="T6" fmla="*/ 2207 w 2208"/>
                <a:gd name="T7" fmla="*/ 238 h 239"/>
                <a:gd name="T8" fmla="*/ 2207 w 2208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239">
                  <a:moveTo>
                    <a:pt x="2207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2207" y="238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29">
              <a:extLst>
                <a:ext uri="{FF2B5EF4-FFF2-40B4-BE49-F238E27FC236}">
                  <a16:creationId xmlns:a16="http://schemas.microsoft.com/office/drawing/2014/main" id="{590F4FC6-F2FE-4021-883A-DD911D71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71"/>
              <a:ext cx="500" cy="31"/>
            </a:xfrm>
            <a:custGeom>
              <a:avLst/>
              <a:gdLst>
                <a:gd name="T0" fmla="*/ 2207 w 2208"/>
                <a:gd name="T1" fmla="*/ 0 h 143"/>
                <a:gd name="T2" fmla="*/ 0 w 2208"/>
                <a:gd name="T3" fmla="*/ 0 h 143"/>
                <a:gd name="T4" fmla="*/ 0 w 2208"/>
                <a:gd name="T5" fmla="*/ 142 h 143"/>
                <a:gd name="T6" fmla="*/ 2207 w 2208"/>
                <a:gd name="T7" fmla="*/ 142 h 143"/>
                <a:gd name="T8" fmla="*/ 2207 w 2208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143">
                  <a:moveTo>
                    <a:pt x="2207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2207" y="142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30">
              <a:extLst>
                <a:ext uri="{FF2B5EF4-FFF2-40B4-BE49-F238E27FC236}">
                  <a16:creationId xmlns:a16="http://schemas.microsoft.com/office/drawing/2014/main" id="{93A66DC0-7F8D-46A3-967A-E6B6FCA35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816"/>
              <a:ext cx="360" cy="3561"/>
            </a:xfrm>
            <a:custGeom>
              <a:avLst/>
              <a:gdLst>
                <a:gd name="T0" fmla="*/ 1210 w 1591"/>
                <a:gd name="T1" fmla="*/ 15707 h 15708"/>
                <a:gd name="T2" fmla="*/ 1590 w 1591"/>
                <a:gd name="T3" fmla="*/ 15707 h 15708"/>
                <a:gd name="T4" fmla="*/ 238 w 1591"/>
                <a:gd name="T5" fmla="*/ 0 h 15708"/>
                <a:gd name="T6" fmla="*/ 0 w 1591"/>
                <a:gd name="T7" fmla="*/ 0 h 15708"/>
                <a:gd name="T8" fmla="*/ 1210 w 1591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1" h="15708">
                  <a:moveTo>
                    <a:pt x="1210" y="15707"/>
                  </a:moveTo>
                  <a:lnTo>
                    <a:pt x="1590" y="15707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121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131">
              <a:extLst>
                <a:ext uri="{FF2B5EF4-FFF2-40B4-BE49-F238E27FC236}">
                  <a16:creationId xmlns:a16="http://schemas.microsoft.com/office/drawing/2014/main" id="{F32C3AC6-B23D-4D2A-A0DA-AA2913355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816"/>
              <a:ext cx="360" cy="3561"/>
            </a:xfrm>
            <a:custGeom>
              <a:avLst/>
              <a:gdLst>
                <a:gd name="T0" fmla="*/ 0 w 1590"/>
                <a:gd name="T1" fmla="*/ 15707 h 15708"/>
                <a:gd name="T2" fmla="*/ 379 w 1590"/>
                <a:gd name="T3" fmla="*/ 15707 h 15708"/>
                <a:gd name="T4" fmla="*/ 1589 w 1590"/>
                <a:gd name="T5" fmla="*/ 0 h 15708"/>
                <a:gd name="T6" fmla="*/ 1352 w 1590"/>
                <a:gd name="T7" fmla="*/ 0 h 15708"/>
                <a:gd name="T8" fmla="*/ 0 w 1590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5708">
                  <a:moveTo>
                    <a:pt x="0" y="15707"/>
                  </a:moveTo>
                  <a:lnTo>
                    <a:pt x="379" y="15707"/>
                  </a:lnTo>
                  <a:lnTo>
                    <a:pt x="1589" y="0"/>
                  </a:lnTo>
                  <a:lnTo>
                    <a:pt x="1352" y="0"/>
                  </a:lnTo>
                  <a:lnTo>
                    <a:pt x="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53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2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1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25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2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53" grpId="0" animBg="1"/>
          <p:bldP spid="154" grpId="0" animBg="1"/>
          <p:bldP spid="5" grpId="0"/>
          <p:bldP spid="71" grpId="0"/>
          <p:bldP spid="93" grpId="0"/>
          <p:bldP spid="115" grpId="0"/>
          <p:bldP spid="161" grpId="0"/>
          <p:bldP spid="162" grpId="0"/>
          <p:bldP spid="163" grpId="0"/>
          <p:bldP spid="166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6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2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16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25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5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2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53" grpId="0" animBg="1"/>
          <p:bldP spid="154" grpId="0" animBg="1"/>
          <p:bldP spid="5" grpId="0"/>
          <p:bldP spid="71" grpId="0"/>
          <p:bldP spid="93" grpId="0"/>
          <p:bldP spid="115" grpId="0"/>
          <p:bldP spid="161" grpId="0"/>
          <p:bldP spid="162" grpId="0"/>
          <p:bldP spid="163" grpId="0"/>
          <p:bldP spid="166" grpId="0"/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rapezoid 80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rapezoid 79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381680" y="1642825"/>
            <a:ext cx="2450343" cy="2450343"/>
          </a:xfrm>
          <a:prstGeom prst="ellipse">
            <a:avLst/>
          </a:prstGeom>
          <a:solidFill>
            <a:schemeClr val="bg2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260273" y="668195"/>
            <a:ext cx="2450343" cy="2450343"/>
          </a:xfrm>
          <a:prstGeom prst="ellipse">
            <a:avLst/>
          </a:prstGeom>
          <a:solidFill>
            <a:schemeClr val="bg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78708" y="1135923"/>
            <a:ext cx="2450343" cy="2450343"/>
          </a:xfrm>
          <a:prstGeom prst="ellipse">
            <a:avLst/>
          </a:prstGeom>
          <a:solidFill>
            <a:schemeClr val="bg2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555385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Ladder: Slide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1019" y="1526553"/>
            <a:ext cx="896683" cy="2772692"/>
            <a:chOff x="6400800" y="703571"/>
            <a:chExt cx="1108518" cy="3427722"/>
          </a:xfrm>
          <a:effectLst>
            <a:reflection blurRad="6350" stA="52000" endA="300" endPos="13000" dir="5400000" sy="-100000" algn="bl" rotWithShape="0"/>
          </a:effectLst>
        </p:grpSpPr>
        <p:sp>
          <p:nvSpPr>
            <p:cNvPr id="3" name="Rectangle 2"/>
            <p:cNvSpPr/>
            <p:nvPr/>
          </p:nvSpPr>
          <p:spPr>
            <a:xfrm>
              <a:off x="6454438" y="3167196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54438" y="3713793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54438" y="2043353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54438" y="2589950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54438" y="935113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54438" y="1481710"/>
              <a:ext cx="1001242" cy="919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400800" y="703571"/>
              <a:ext cx="107276" cy="3427722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02042" y="703571"/>
              <a:ext cx="107276" cy="3427722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300262" y="1526553"/>
            <a:ext cx="896685" cy="2772692"/>
            <a:chOff x="6322794" y="1503335"/>
            <a:chExt cx="962651" cy="2976669"/>
          </a:xfrm>
          <a:effectLst>
            <a:reflection blurRad="6350" stA="52000" endA="300" endPos="13000" dir="5400000" sy="-100000" algn="bl" rotWithShape="0"/>
          </a:effectLst>
        </p:grpSpPr>
        <p:sp>
          <p:nvSpPr>
            <p:cNvPr id="60" name="Rectangle 59"/>
            <p:cNvSpPr/>
            <p:nvPr/>
          </p:nvSpPr>
          <p:spPr>
            <a:xfrm>
              <a:off x="6369375" y="3642772"/>
              <a:ext cx="869490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69375" y="4117443"/>
              <a:ext cx="869490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69375" y="2666815"/>
              <a:ext cx="869490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369375" y="3141486"/>
              <a:ext cx="869490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69375" y="1704408"/>
              <a:ext cx="869490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69375" y="2179079"/>
              <a:ext cx="869490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22794" y="1503335"/>
              <a:ext cx="93160" cy="2976669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92285" y="1503335"/>
              <a:ext cx="93160" cy="2976669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216470" y="631504"/>
            <a:ext cx="887134" cy="3671039"/>
            <a:chOff x="4269268" y="542441"/>
            <a:chExt cx="952397" cy="3941104"/>
          </a:xfrm>
          <a:effectLst>
            <a:reflection blurRad="6350" stA="52000" endA="300" endPos="13000" dir="5400000" sy="-100000" algn="bl" rotWithShape="0"/>
          </a:effectLst>
        </p:grpSpPr>
        <p:sp>
          <p:nvSpPr>
            <p:cNvPr id="34" name="Rectangle 33"/>
            <p:cNvSpPr/>
            <p:nvPr/>
          </p:nvSpPr>
          <p:spPr>
            <a:xfrm>
              <a:off x="4315848" y="3642772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5848" y="4117443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15848" y="2666815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15848" y="3141486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15848" y="1704408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15848" y="2179079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15848" y="757026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15848" y="1231697"/>
              <a:ext cx="869489" cy="798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69268" y="542441"/>
              <a:ext cx="93160" cy="3937563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28505" y="545982"/>
              <a:ext cx="93160" cy="3937563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89C520-7CED-497A-A0B2-ED0451A7D6B0}"/>
              </a:ext>
            </a:extLst>
          </p:cNvPr>
          <p:cNvGrpSpPr/>
          <p:nvPr/>
        </p:nvGrpSpPr>
        <p:grpSpPr>
          <a:xfrm>
            <a:off x="798517" y="2626860"/>
            <a:ext cx="1044516" cy="458682"/>
            <a:chOff x="1241880" y="2626860"/>
            <a:chExt cx="1044516" cy="458682"/>
          </a:xfrm>
        </p:grpSpPr>
        <p:sp>
          <p:nvSpPr>
            <p:cNvPr id="78" name="Pentagon 77"/>
            <p:cNvSpPr/>
            <p:nvPr/>
          </p:nvSpPr>
          <p:spPr>
            <a:xfrm>
              <a:off x="1241880" y="2626860"/>
              <a:ext cx="1044516" cy="458682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97741" y="2662315"/>
              <a:ext cx="726928" cy="344023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1353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 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8112BD-E2B0-4DA0-9A4B-ED381E2926DF}"/>
              </a:ext>
            </a:extLst>
          </p:cNvPr>
          <p:cNvGrpSpPr/>
          <p:nvPr/>
        </p:nvGrpSpPr>
        <p:grpSpPr>
          <a:xfrm>
            <a:off x="3377807" y="1359342"/>
            <a:ext cx="1044516" cy="458683"/>
            <a:chOff x="3169669" y="1359342"/>
            <a:chExt cx="1044516" cy="458683"/>
          </a:xfrm>
        </p:grpSpPr>
        <p:sp>
          <p:nvSpPr>
            <p:cNvPr id="91" name="Pentagon 90"/>
            <p:cNvSpPr/>
            <p:nvPr/>
          </p:nvSpPr>
          <p:spPr>
            <a:xfrm>
              <a:off x="3169669" y="1359342"/>
              <a:ext cx="1044516" cy="458683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41404" y="1393921"/>
              <a:ext cx="726928" cy="344023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1353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4949D8-0401-4927-A77A-7261A4A53056}"/>
              </a:ext>
            </a:extLst>
          </p:cNvPr>
          <p:cNvGrpSpPr/>
          <p:nvPr/>
        </p:nvGrpSpPr>
        <p:grpSpPr>
          <a:xfrm>
            <a:off x="7065175" y="2411612"/>
            <a:ext cx="1044516" cy="458682"/>
            <a:chOff x="6686052" y="2411612"/>
            <a:chExt cx="1044516" cy="458682"/>
          </a:xfrm>
        </p:grpSpPr>
        <p:sp>
          <p:nvSpPr>
            <p:cNvPr id="96" name="Pentagon 95"/>
            <p:cNvSpPr/>
            <p:nvPr/>
          </p:nvSpPr>
          <p:spPr>
            <a:xfrm flipH="1">
              <a:off x="6686052" y="2411612"/>
              <a:ext cx="1044516" cy="458682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780907" y="2439124"/>
              <a:ext cx="726928" cy="344023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1353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 3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72121" y="2069388"/>
            <a:ext cx="944489" cy="61555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135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280" y="3183332"/>
            <a:ext cx="1587555" cy="15455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STAT 1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The quick brown fox jump over the lazy dog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Helvetica" charset="0"/>
              <a:cs typeface="Helvetica" charset="0"/>
            </a:endParaRPr>
          </a:p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5CAD12-70E5-491F-9730-B3CAD47D1689}"/>
              </a:ext>
            </a:extLst>
          </p:cNvPr>
          <p:cNvGrpSpPr/>
          <p:nvPr/>
        </p:nvGrpSpPr>
        <p:grpSpPr>
          <a:xfrm>
            <a:off x="2893014" y="703192"/>
            <a:ext cx="1327817" cy="3207125"/>
            <a:chOff x="2684876" y="703192"/>
            <a:chExt cx="1327817" cy="3207125"/>
          </a:xfrm>
        </p:grpSpPr>
        <p:sp>
          <p:nvSpPr>
            <p:cNvPr id="105" name="TextBox 104"/>
            <p:cNvSpPr txBox="1"/>
            <p:nvPr/>
          </p:nvSpPr>
          <p:spPr>
            <a:xfrm>
              <a:off x="3068204" y="703192"/>
              <a:ext cx="944489" cy="61555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31353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40%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84876" y="1899593"/>
              <a:ext cx="1272240" cy="201072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Helvetica" charset="0"/>
                  <a:cs typeface="Helvetica" charset="0"/>
                </a:rPr>
                <a:t>STAT 2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Helvetica" charset="0"/>
                  <a:cs typeface="Helvetica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Helvetica" charset="0"/>
                  <a:cs typeface="Helvetica" charset="0"/>
                </a:rPr>
                <a:t>The quick brown fox jump over the lazy dog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endParaRPr>
            </a:p>
            <a:p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9043A-0BAE-4108-A194-74DCEAA3ECC3}"/>
              </a:ext>
            </a:extLst>
          </p:cNvPr>
          <p:cNvGrpSpPr/>
          <p:nvPr/>
        </p:nvGrpSpPr>
        <p:grpSpPr>
          <a:xfrm>
            <a:off x="7304303" y="1758524"/>
            <a:ext cx="1630400" cy="2957166"/>
            <a:chOff x="6925180" y="1758524"/>
            <a:chExt cx="1630400" cy="2957166"/>
          </a:xfrm>
        </p:grpSpPr>
        <p:sp>
          <p:nvSpPr>
            <p:cNvPr id="104" name="TextBox 103"/>
            <p:cNvSpPr txBox="1"/>
            <p:nvPr/>
          </p:nvSpPr>
          <p:spPr>
            <a:xfrm>
              <a:off x="7022667" y="1758524"/>
              <a:ext cx="944489" cy="61555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31353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30%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925180" y="2900646"/>
              <a:ext cx="1630400" cy="181504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Helvetica" charset="0"/>
                  <a:cs typeface="Helvetica" charset="0"/>
                </a:rPr>
                <a:t>STAT 3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Helvetica" charset="0"/>
                  <a:cs typeface="Helvetica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Helvetica" charset="0"/>
                  <a:cs typeface="Helvetica" charset="0"/>
                </a:rPr>
                <a:t>The quick brown fox jump over the lazy dog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2334815" y="4590203"/>
            <a:ext cx="5928612" cy="5180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jumped over the lazy dog. The quick brown fox jumped over the lazy dog.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951596E-A581-461C-8613-12A6FB03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399" y="1352952"/>
            <a:ext cx="1091329" cy="2226611"/>
          </a:xfrm>
          <a:custGeom>
            <a:avLst/>
            <a:gdLst>
              <a:gd name="connsiteX0" fmla="*/ 647943 w 1091329"/>
              <a:gd name="connsiteY0" fmla="*/ 346799 h 2226611"/>
              <a:gd name="connsiteX1" fmla="*/ 805494 w 1091329"/>
              <a:gd name="connsiteY1" fmla="*/ 504099 h 2226611"/>
              <a:gd name="connsiteX2" fmla="*/ 647943 w 1091329"/>
              <a:gd name="connsiteY2" fmla="*/ 661567 h 2226611"/>
              <a:gd name="connsiteX3" fmla="*/ 490727 w 1091329"/>
              <a:gd name="connsiteY3" fmla="*/ 504099 h 2226611"/>
              <a:gd name="connsiteX4" fmla="*/ 647943 w 1091329"/>
              <a:gd name="connsiteY4" fmla="*/ 346799 h 2226611"/>
              <a:gd name="connsiteX5" fmla="*/ 285808 w 1091329"/>
              <a:gd name="connsiteY5" fmla="*/ 0 h 2226611"/>
              <a:gd name="connsiteX6" fmla="*/ 333185 w 1091329"/>
              <a:gd name="connsiteY6" fmla="*/ 52602 h 2226611"/>
              <a:gd name="connsiteX7" fmla="*/ 348809 w 1091329"/>
              <a:gd name="connsiteY7" fmla="*/ 404518 h 2226611"/>
              <a:gd name="connsiteX8" fmla="*/ 621648 w 1091329"/>
              <a:gd name="connsiteY8" fmla="*/ 693243 h 2226611"/>
              <a:gd name="connsiteX9" fmla="*/ 942031 w 1091329"/>
              <a:gd name="connsiteY9" fmla="*/ 614591 h 2226611"/>
              <a:gd name="connsiteX10" fmla="*/ 831653 w 1091329"/>
              <a:gd name="connsiteY10" fmla="*/ 283683 h 2226611"/>
              <a:gd name="connsiteX11" fmla="*/ 857861 w 1091329"/>
              <a:gd name="connsiteY11" fmla="*/ 215451 h 2226611"/>
              <a:gd name="connsiteX12" fmla="*/ 921031 w 1091329"/>
              <a:gd name="connsiteY12" fmla="*/ 241668 h 2226611"/>
              <a:gd name="connsiteX13" fmla="*/ 1088867 w 1091329"/>
              <a:gd name="connsiteY13" fmla="*/ 646018 h 2226611"/>
              <a:gd name="connsiteX14" fmla="*/ 758235 w 1091329"/>
              <a:gd name="connsiteY14" fmla="*/ 866679 h 2226611"/>
              <a:gd name="connsiteX15" fmla="*/ 679441 w 1091329"/>
              <a:gd name="connsiteY15" fmla="*/ 1244644 h 2226611"/>
              <a:gd name="connsiteX16" fmla="*/ 716234 w 1091329"/>
              <a:gd name="connsiteY16" fmla="*/ 1685798 h 2226611"/>
              <a:gd name="connsiteX17" fmla="*/ 747651 w 1091329"/>
              <a:gd name="connsiteY17" fmla="*/ 2158379 h 2226611"/>
              <a:gd name="connsiteX18" fmla="*/ 690025 w 1091329"/>
              <a:gd name="connsiteY18" fmla="*/ 2226611 h 2226611"/>
              <a:gd name="connsiteX19" fmla="*/ 684649 w 1091329"/>
              <a:gd name="connsiteY19" fmla="*/ 2226611 h 2226611"/>
              <a:gd name="connsiteX20" fmla="*/ 621648 w 1091329"/>
              <a:gd name="connsiteY20" fmla="*/ 2168967 h 2226611"/>
              <a:gd name="connsiteX21" fmla="*/ 558646 w 1091329"/>
              <a:gd name="connsiteY21" fmla="*/ 1717225 h 2226611"/>
              <a:gd name="connsiteX22" fmla="*/ 485396 w 1091329"/>
              <a:gd name="connsiteY22" fmla="*/ 1407325 h 2226611"/>
              <a:gd name="connsiteX23" fmla="*/ 149388 w 1091329"/>
              <a:gd name="connsiteY23" fmla="*/ 1207839 h 2226611"/>
              <a:gd name="connsiteX24" fmla="*/ 186181 w 1091329"/>
              <a:gd name="connsiteY24" fmla="*/ 1627986 h 2226611"/>
              <a:gd name="connsiteX25" fmla="*/ 133596 w 1091329"/>
              <a:gd name="connsiteY25" fmla="*/ 1701427 h 2226611"/>
              <a:gd name="connsiteX26" fmla="*/ 123180 w 1091329"/>
              <a:gd name="connsiteY26" fmla="*/ 1701427 h 2226611"/>
              <a:gd name="connsiteX27" fmla="*/ 60178 w 1091329"/>
              <a:gd name="connsiteY27" fmla="*/ 1643783 h 2226611"/>
              <a:gd name="connsiteX28" fmla="*/ 33802 w 1091329"/>
              <a:gd name="connsiteY28" fmla="*/ 1066165 h 2226611"/>
              <a:gd name="connsiteX29" fmla="*/ 385602 w 1091329"/>
              <a:gd name="connsiteY29" fmla="*/ 1139607 h 2226611"/>
              <a:gd name="connsiteX30" fmla="*/ 401394 w 1091329"/>
              <a:gd name="connsiteY30" fmla="*/ 824665 h 2226611"/>
              <a:gd name="connsiteX31" fmla="*/ 222806 w 1091329"/>
              <a:gd name="connsiteY31" fmla="*/ 477959 h 2226611"/>
              <a:gd name="connsiteX32" fmla="*/ 233390 w 1091329"/>
              <a:gd name="connsiteY32" fmla="*/ 47393 h 2226611"/>
              <a:gd name="connsiteX33" fmla="*/ 285808 w 1091329"/>
              <a:gd name="connsiteY33" fmla="*/ 0 h 222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329" h="2226611">
                <a:moveTo>
                  <a:pt x="647943" y="346799"/>
                </a:moveTo>
                <a:cubicBezTo>
                  <a:pt x="732093" y="346799"/>
                  <a:pt x="805494" y="420161"/>
                  <a:pt x="805494" y="504099"/>
                </a:cubicBezTo>
                <a:cubicBezTo>
                  <a:pt x="805494" y="593409"/>
                  <a:pt x="732093" y="661567"/>
                  <a:pt x="647943" y="661567"/>
                </a:cubicBezTo>
                <a:cubicBezTo>
                  <a:pt x="558753" y="661567"/>
                  <a:pt x="490727" y="593409"/>
                  <a:pt x="490727" y="504099"/>
                </a:cubicBezTo>
                <a:cubicBezTo>
                  <a:pt x="490727" y="420161"/>
                  <a:pt x="558753" y="346799"/>
                  <a:pt x="647943" y="346799"/>
                </a:cubicBezTo>
                <a:close/>
                <a:moveTo>
                  <a:pt x="285808" y="0"/>
                </a:moveTo>
                <a:cubicBezTo>
                  <a:pt x="312184" y="0"/>
                  <a:pt x="338393" y="26385"/>
                  <a:pt x="333185" y="52602"/>
                </a:cubicBezTo>
                <a:cubicBezTo>
                  <a:pt x="333185" y="52602"/>
                  <a:pt x="333185" y="309900"/>
                  <a:pt x="348809" y="404518"/>
                </a:cubicBezTo>
                <a:cubicBezTo>
                  <a:pt x="359393" y="498967"/>
                  <a:pt x="432811" y="677613"/>
                  <a:pt x="621648" y="693243"/>
                </a:cubicBezTo>
                <a:cubicBezTo>
                  <a:pt x="810652" y="703830"/>
                  <a:pt x="894654" y="672235"/>
                  <a:pt x="942031" y="614591"/>
                </a:cubicBezTo>
                <a:cubicBezTo>
                  <a:pt x="989240" y="561989"/>
                  <a:pt x="831653" y="283683"/>
                  <a:pt x="831653" y="283683"/>
                </a:cubicBezTo>
                <a:cubicBezTo>
                  <a:pt x="821236" y="257466"/>
                  <a:pt x="831653" y="231081"/>
                  <a:pt x="857861" y="215451"/>
                </a:cubicBezTo>
                <a:cubicBezTo>
                  <a:pt x="884238" y="204864"/>
                  <a:pt x="910446" y="220661"/>
                  <a:pt x="921031" y="241668"/>
                </a:cubicBezTo>
                <a:cubicBezTo>
                  <a:pt x="921031" y="241668"/>
                  <a:pt x="1115243" y="530562"/>
                  <a:pt x="1088867" y="646018"/>
                </a:cubicBezTo>
                <a:cubicBezTo>
                  <a:pt x="1057450" y="761643"/>
                  <a:pt x="758235" y="866679"/>
                  <a:pt x="758235" y="866679"/>
                </a:cubicBezTo>
                <a:cubicBezTo>
                  <a:pt x="758235" y="866679"/>
                  <a:pt x="732026" y="987346"/>
                  <a:pt x="679441" y="1244644"/>
                </a:cubicBezTo>
                <a:cubicBezTo>
                  <a:pt x="658441" y="1328673"/>
                  <a:pt x="695234" y="1501942"/>
                  <a:pt x="716234" y="1685798"/>
                </a:cubicBezTo>
                <a:cubicBezTo>
                  <a:pt x="742443" y="1911501"/>
                  <a:pt x="747651" y="2158379"/>
                  <a:pt x="747651" y="2158379"/>
                </a:cubicBezTo>
                <a:cubicBezTo>
                  <a:pt x="747651" y="2189974"/>
                  <a:pt x="721442" y="2221401"/>
                  <a:pt x="690025" y="2226611"/>
                </a:cubicBezTo>
                <a:cubicBezTo>
                  <a:pt x="684649" y="2226611"/>
                  <a:pt x="684649" y="2226611"/>
                  <a:pt x="684649" y="2226611"/>
                </a:cubicBezTo>
                <a:cubicBezTo>
                  <a:pt x="653233" y="2226611"/>
                  <a:pt x="621648" y="2200394"/>
                  <a:pt x="621648" y="2168967"/>
                </a:cubicBezTo>
                <a:cubicBezTo>
                  <a:pt x="621648" y="2168967"/>
                  <a:pt x="585023" y="1859067"/>
                  <a:pt x="558646" y="1717225"/>
                </a:cubicBezTo>
                <a:cubicBezTo>
                  <a:pt x="527398" y="1580593"/>
                  <a:pt x="485396" y="1407325"/>
                  <a:pt x="485396" y="1407325"/>
                </a:cubicBezTo>
                <a:cubicBezTo>
                  <a:pt x="485396" y="1407325"/>
                  <a:pt x="191389" y="1181622"/>
                  <a:pt x="149388" y="1207839"/>
                </a:cubicBezTo>
                <a:cubicBezTo>
                  <a:pt x="107388" y="1239266"/>
                  <a:pt x="186181" y="1627986"/>
                  <a:pt x="186181" y="1627986"/>
                </a:cubicBezTo>
                <a:cubicBezTo>
                  <a:pt x="191389" y="1664623"/>
                  <a:pt x="165181" y="1696218"/>
                  <a:pt x="133596" y="1701427"/>
                </a:cubicBezTo>
                <a:cubicBezTo>
                  <a:pt x="128388" y="1701427"/>
                  <a:pt x="128388" y="1701427"/>
                  <a:pt x="123180" y="1701427"/>
                </a:cubicBezTo>
                <a:cubicBezTo>
                  <a:pt x="91595" y="1701427"/>
                  <a:pt x="65387" y="1675210"/>
                  <a:pt x="60178" y="1643783"/>
                </a:cubicBezTo>
                <a:cubicBezTo>
                  <a:pt x="60178" y="1643783"/>
                  <a:pt x="-55408" y="1155236"/>
                  <a:pt x="33802" y="1066165"/>
                </a:cubicBezTo>
                <a:cubicBezTo>
                  <a:pt x="128388" y="976926"/>
                  <a:pt x="385602" y="1139607"/>
                  <a:pt x="385602" y="1139607"/>
                </a:cubicBezTo>
                <a:cubicBezTo>
                  <a:pt x="385602" y="1139607"/>
                  <a:pt x="385602" y="1139607"/>
                  <a:pt x="401394" y="824665"/>
                </a:cubicBezTo>
                <a:cubicBezTo>
                  <a:pt x="401394" y="824665"/>
                  <a:pt x="238599" y="598794"/>
                  <a:pt x="222806" y="477959"/>
                </a:cubicBezTo>
                <a:cubicBezTo>
                  <a:pt x="207182" y="351915"/>
                  <a:pt x="233390" y="47393"/>
                  <a:pt x="233390" y="47393"/>
                </a:cubicBezTo>
                <a:cubicBezTo>
                  <a:pt x="233390" y="21007"/>
                  <a:pt x="259599" y="0"/>
                  <a:pt x="2858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77800" h="12700"/>
          </a:sp3d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46630" y="2576734"/>
            <a:ext cx="551323" cy="560129"/>
            <a:chOff x="1928341" y="1389194"/>
            <a:chExt cx="591882" cy="601336"/>
          </a:xfrm>
        </p:grpSpPr>
        <p:sp>
          <p:nvSpPr>
            <p:cNvPr id="87" name="Oval 86"/>
            <p:cNvSpPr/>
            <p:nvPr/>
          </p:nvSpPr>
          <p:spPr>
            <a:xfrm>
              <a:off x="1928341" y="1398648"/>
              <a:ext cx="591882" cy="5918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42000"/>
                    <a:lumOff val="58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986683" y="1389194"/>
              <a:ext cx="454185" cy="60133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E74C3C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25919" y="1318020"/>
            <a:ext cx="551323" cy="551324"/>
            <a:chOff x="1928340" y="1398647"/>
            <a:chExt cx="591882" cy="591883"/>
          </a:xfrm>
        </p:grpSpPr>
        <p:sp>
          <p:nvSpPr>
            <p:cNvPr id="93" name="Oval 92"/>
            <p:cNvSpPr/>
            <p:nvPr/>
          </p:nvSpPr>
          <p:spPr>
            <a:xfrm>
              <a:off x="1928340" y="1398647"/>
              <a:ext cx="591882" cy="59188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42000"/>
                    <a:lumOff val="58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00682" y="1399423"/>
              <a:ext cx="420308" cy="59110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4AA6A8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 flipH="1">
            <a:off x="7910255" y="2370292"/>
            <a:ext cx="551323" cy="551323"/>
            <a:chOff x="1928341" y="1398648"/>
            <a:chExt cx="591882" cy="591882"/>
          </a:xfrm>
        </p:grpSpPr>
        <p:sp>
          <p:nvSpPr>
            <p:cNvPr id="98" name="Oval 97"/>
            <p:cNvSpPr/>
            <p:nvPr/>
          </p:nvSpPr>
          <p:spPr>
            <a:xfrm>
              <a:off x="1928341" y="1398648"/>
              <a:ext cx="591882" cy="5918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42000"/>
                    <a:lumOff val="58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09890" y="1402709"/>
              <a:ext cx="420308" cy="5878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EB7F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</p:grpSp>
      <p:sp>
        <p:nvSpPr>
          <p:cNvPr id="79" name="Left Arrow 109">
            <a:extLst>
              <a:ext uri="{FF2B5EF4-FFF2-40B4-BE49-F238E27FC236}">
                <a16:creationId xmlns:a16="http://schemas.microsoft.com/office/drawing/2014/main" id="{EEB5A544-5B71-44BF-AE28-216D33AEDBE2}"/>
              </a:ext>
            </a:extLst>
          </p:cNvPr>
          <p:cNvSpPr/>
          <p:nvPr/>
        </p:nvSpPr>
        <p:spPr>
          <a:xfrm rot="5400000">
            <a:off x="664642" y="1272818"/>
            <a:ext cx="912970" cy="801042"/>
          </a:xfrm>
          <a:prstGeom prst="leftArrow">
            <a:avLst/>
          </a:prstGeom>
          <a:gradFill flip="none" rotWithShape="1">
            <a:gsLst>
              <a:gs pos="0">
                <a:schemeClr val="tx1">
                  <a:alpha val="90000"/>
                </a:schemeClr>
              </a:gs>
              <a:gs pos="48000">
                <a:schemeClr val="accent5">
                  <a:lumMod val="97000"/>
                  <a:lumOff val="3000"/>
                  <a:alpha val="59000"/>
                </a:schemeClr>
              </a:gs>
              <a:gs pos="100000">
                <a:schemeClr val="accent5">
                  <a:lumMod val="60000"/>
                  <a:lumOff val="40000"/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Left Arrow 111">
            <a:extLst>
              <a:ext uri="{FF2B5EF4-FFF2-40B4-BE49-F238E27FC236}">
                <a16:creationId xmlns:a16="http://schemas.microsoft.com/office/drawing/2014/main" id="{5F830EF1-1C42-4EC2-ABBB-607AF7E66526}"/>
              </a:ext>
            </a:extLst>
          </p:cNvPr>
          <p:cNvSpPr/>
          <p:nvPr/>
        </p:nvSpPr>
        <p:spPr>
          <a:xfrm rot="5400000">
            <a:off x="4976135" y="3510794"/>
            <a:ext cx="1203272" cy="801042"/>
          </a:xfrm>
          <a:prstGeom prst="leftArrow">
            <a:avLst/>
          </a:prstGeom>
          <a:gradFill flip="none" rotWithShape="1">
            <a:gsLst>
              <a:gs pos="0">
                <a:schemeClr val="tx1">
                  <a:alpha val="90000"/>
                </a:schemeClr>
              </a:gs>
              <a:gs pos="48000">
                <a:schemeClr val="accent5">
                  <a:lumMod val="97000"/>
                  <a:lumOff val="3000"/>
                  <a:alpha val="59000"/>
                </a:schemeClr>
              </a:gs>
              <a:gs pos="100000">
                <a:schemeClr val="accent5">
                  <a:lumMod val="60000"/>
                  <a:lumOff val="40000"/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Left Arrow 112">
            <a:extLst>
              <a:ext uri="{FF2B5EF4-FFF2-40B4-BE49-F238E27FC236}">
                <a16:creationId xmlns:a16="http://schemas.microsoft.com/office/drawing/2014/main" id="{684E7FBA-D71C-49E9-BC45-CCB20DC55224}"/>
              </a:ext>
            </a:extLst>
          </p:cNvPr>
          <p:cNvSpPr/>
          <p:nvPr/>
        </p:nvSpPr>
        <p:spPr>
          <a:xfrm rot="5400000">
            <a:off x="7125646" y="794396"/>
            <a:ext cx="1203272" cy="801042"/>
          </a:xfrm>
          <a:prstGeom prst="leftArrow">
            <a:avLst/>
          </a:prstGeom>
          <a:gradFill flip="none" rotWithShape="1">
            <a:gsLst>
              <a:gs pos="0">
                <a:schemeClr val="tx1">
                  <a:alpha val="90000"/>
                </a:schemeClr>
              </a:gs>
              <a:gs pos="48000">
                <a:schemeClr val="accent5">
                  <a:lumMod val="97000"/>
                  <a:lumOff val="3000"/>
                  <a:alpha val="59000"/>
                </a:schemeClr>
              </a:gs>
              <a:gs pos="100000">
                <a:schemeClr val="accent5">
                  <a:lumMod val="60000"/>
                  <a:lumOff val="40000"/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65D4055E-E1D0-4B26-B592-01111206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806" y="837265"/>
            <a:ext cx="1091329" cy="2226611"/>
          </a:xfrm>
          <a:custGeom>
            <a:avLst/>
            <a:gdLst>
              <a:gd name="connsiteX0" fmla="*/ 647943 w 1091329"/>
              <a:gd name="connsiteY0" fmla="*/ 346799 h 2226611"/>
              <a:gd name="connsiteX1" fmla="*/ 805494 w 1091329"/>
              <a:gd name="connsiteY1" fmla="*/ 504099 h 2226611"/>
              <a:gd name="connsiteX2" fmla="*/ 647943 w 1091329"/>
              <a:gd name="connsiteY2" fmla="*/ 661567 h 2226611"/>
              <a:gd name="connsiteX3" fmla="*/ 490727 w 1091329"/>
              <a:gd name="connsiteY3" fmla="*/ 504099 h 2226611"/>
              <a:gd name="connsiteX4" fmla="*/ 647943 w 1091329"/>
              <a:gd name="connsiteY4" fmla="*/ 346799 h 2226611"/>
              <a:gd name="connsiteX5" fmla="*/ 285808 w 1091329"/>
              <a:gd name="connsiteY5" fmla="*/ 0 h 2226611"/>
              <a:gd name="connsiteX6" fmla="*/ 333185 w 1091329"/>
              <a:gd name="connsiteY6" fmla="*/ 52602 h 2226611"/>
              <a:gd name="connsiteX7" fmla="*/ 348809 w 1091329"/>
              <a:gd name="connsiteY7" fmla="*/ 404518 h 2226611"/>
              <a:gd name="connsiteX8" fmla="*/ 621648 w 1091329"/>
              <a:gd name="connsiteY8" fmla="*/ 693243 h 2226611"/>
              <a:gd name="connsiteX9" fmla="*/ 942031 w 1091329"/>
              <a:gd name="connsiteY9" fmla="*/ 614591 h 2226611"/>
              <a:gd name="connsiteX10" fmla="*/ 831653 w 1091329"/>
              <a:gd name="connsiteY10" fmla="*/ 283683 h 2226611"/>
              <a:gd name="connsiteX11" fmla="*/ 857861 w 1091329"/>
              <a:gd name="connsiteY11" fmla="*/ 215451 h 2226611"/>
              <a:gd name="connsiteX12" fmla="*/ 921031 w 1091329"/>
              <a:gd name="connsiteY12" fmla="*/ 241668 h 2226611"/>
              <a:gd name="connsiteX13" fmla="*/ 1088867 w 1091329"/>
              <a:gd name="connsiteY13" fmla="*/ 646018 h 2226611"/>
              <a:gd name="connsiteX14" fmla="*/ 758235 w 1091329"/>
              <a:gd name="connsiteY14" fmla="*/ 866679 h 2226611"/>
              <a:gd name="connsiteX15" fmla="*/ 679441 w 1091329"/>
              <a:gd name="connsiteY15" fmla="*/ 1244644 h 2226611"/>
              <a:gd name="connsiteX16" fmla="*/ 716234 w 1091329"/>
              <a:gd name="connsiteY16" fmla="*/ 1685798 h 2226611"/>
              <a:gd name="connsiteX17" fmla="*/ 747651 w 1091329"/>
              <a:gd name="connsiteY17" fmla="*/ 2158379 h 2226611"/>
              <a:gd name="connsiteX18" fmla="*/ 690025 w 1091329"/>
              <a:gd name="connsiteY18" fmla="*/ 2226611 h 2226611"/>
              <a:gd name="connsiteX19" fmla="*/ 684649 w 1091329"/>
              <a:gd name="connsiteY19" fmla="*/ 2226611 h 2226611"/>
              <a:gd name="connsiteX20" fmla="*/ 621648 w 1091329"/>
              <a:gd name="connsiteY20" fmla="*/ 2168967 h 2226611"/>
              <a:gd name="connsiteX21" fmla="*/ 558646 w 1091329"/>
              <a:gd name="connsiteY21" fmla="*/ 1717225 h 2226611"/>
              <a:gd name="connsiteX22" fmla="*/ 485396 w 1091329"/>
              <a:gd name="connsiteY22" fmla="*/ 1407325 h 2226611"/>
              <a:gd name="connsiteX23" fmla="*/ 149389 w 1091329"/>
              <a:gd name="connsiteY23" fmla="*/ 1207839 h 2226611"/>
              <a:gd name="connsiteX24" fmla="*/ 186182 w 1091329"/>
              <a:gd name="connsiteY24" fmla="*/ 1627986 h 2226611"/>
              <a:gd name="connsiteX25" fmla="*/ 133596 w 1091329"/>
              <a:gd name="connsiteY25" fmla="*/ 1701427 h 2226611"/>
              <a:gd name="connsiteX26" fmla="*/ 123180 w 1091329"/>
              <a:gd name="connsiteY26" fmla="*/ 1701427 h 2226611"/>
              <a:gd name="connsiteX27" fmla="*/ 60179 w 1091329"/>
              <a:gd name="connsiteY27" fmla="*/ 1643783 h 2226611"/>
              <a:gd name="connsiteX28" fmla="*/ 33802 w 1091329"/>
              <a:gd name="connsiteY28" fmla="*/ 1066165 h 2226611"/>
              <a:gd name="connsiteX29" fmla="*/ 385602 w 1091329"/>
              <a:gd name="connsiteY29" fmla="*/ 1139607 h 2226611"/>
              <a:gd name="connsiteX30" fmla="*/ 401394 w 1091329"/>
              <a:gd name="connsiteY30" fmla="*/ 824665 h 2226611"/>
              <a:gd name="connsiteX31" fmla="*/ 222806 w 1091329"/>
              <a:gd name="connsiteY31" fmla="*/ 477959 h 2226611"/>
              <a:gd name="connsiteX32" fmla="*/ 233391 w 1091329"/>
              <a:gd name="connsiteY32" fmla="*/ 47392 h 2226611"/>
              <a:gd name="connsiteX33" fmla="*/ 285808 w 1091329"/>
              <a:gd name="connsiteY33" fmla="*/ 0 h 222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329" h="2226611">
                <a:moveTo>
                  <a:pt x="647943" y="346799"/>
                </a:moveTo>
                <a:cubicBezTo>
                  <a:pt x="732093" y="346799"/>
                  <a:pt x="805494" y="420161"/>
                  <a:pt x="805494" y="504099"/>
                </a:cubicBezTo>
                <a:cubicBezTo>
                  <a:pt x="805494" y="593409"/>
                  <a:pt x="732093" y="661567"/>
                  <a:pt x="647943" y="661567"/>
                </a:cubicBezTo>
                <a:cubicBezTo>
                  <a:pt x="558753" y="661567"/>
                  <a:pt x="490727" y="593409"/>
                  <a:pt x="490727" y="504099"/>
                </a:cubicBezTo>
                <a:cubicBezTo>
                  <a:pt x="490727" y="420161"/>
                  <a:pt x="558753" y="346799"/>
                  <a:pt x="647943" y="346799"/>
                </a:cubicBezTo>
                <a:close/>
                <a:moveTo>
                  <a:pt x="285808" y="0"/>
                </a:moveTo>
                <a:cubicBezTo>
                  <a:pt x="312184" y="0"/>
                  <a:pt x="338393" y="26385"/>
                  <a:pt x="333185" y="52602"/>
                </a:cubicBezTo>
                <a:cubicBezTo>
                  <a:pt x="333185" y="52602"/>
                  <a:pt x="333185" y="309900"/>
                  <a:pt x="348809" y="404518"/>
                </a:cubicBezTo>
                <a:cubicBezTo>
                  <a:pt x="359393" y="498967"/>
                  <a:pt x="432811" y="677613"/>
                  <a:pt x="621648" y="693243"/>
                </a:cubicBezTo>
                <a:cubicBezTo>
                  <a:pt x="810652" y="703830"/>
                  <a:pt x="894654" y="672235"/>
                  <a:pt x="942031" y="614591"/>
                </a:cubicBezTo>
                <a:cubicBezTo>
                  <a:pt x="989240" y="561989"/>
                  <a:pt x="831653" y="283683"/>
                  <a:pt x="831653" y="283683"/>
                </a:cubicBezTo>
                <a:cubicBezTo>
                  <a:pt x="821236" y="257466"/>
                  <a:pt x="831653" y="231081"/>
                  <a:pt x="857861" y="215451"/>
                </a:cubicBezTo>
                <a:cubicBezTo>
                  <a:pt x="884238" y="204864"/>
                  <a:pt x="910446" y="220661"/>
                  <a:pt x="921031" y="241668"/>
                </a:cubicBezTo>
                <a:cubicBezTo>
                  <a:pt x="921031" y="241668"/>
                  <a:pt x="1115243" y="530562"/>
                  <a:pt x="1088867" y="646018"/>
                </a:cubicBezTo>
                <a:cubicBezTo>
                  <a:pt x="1057450" y="761643"/>
                  <a:pt x="758235" y="866679"/>
                  <a:pt x="758235" y="866679"/>
                </a:cubicBezTo>
                <a:cubicBezTo>
                  <a:pt x="758235" y="866679"/>
                  <a:pt x="732026" y="987346"/>
                  <a:pt x="679441" y="1244644"/>
                </a:cubicBezTo>
                <a:cubicBezTo>
                  <a:pt x="658441" y="1328673"/>
                  <a:pt x="695233" y="1501942"/>
                  <a:pt x="716234" y="1685798"/>
                </a:cubicBezTo>
                <a:cubicBezTo>
                  <a:pt x="742443" y="1911501"/>
                  <a:pt x="747651" y="2158379"/>
                  <a:pt x="747651" y="2158379"/>
                </a:cubicBezTo>
                <a:cubicBezTo>
                  <a:pt x="747651" y="2189974"/>
                  <a:pt x="721442" y="2221401"/>
                  <a:pt x="690025" y="2226611"/>
                </a:cubicBezTo>
                <a:cubicBezTo>
                  <a:pt x="684649" y="2226611"/>
                  <a:pt x="684649" y="2226611"/>
                  <a:pt x="684649" y="2226611"/>
                </a:cubicBezTo>
                <a:cubicBezTo>
                  <a:pt x="653232" y="2226611"/>
                  <a:pt x="621648" y="2200394"/>
                  <a:pt x="621648" y="2168967"/>
                </a:cubicBezTo>
                <a:cubicBezTo>
                  <a:pt x="621648" y="2168967"/>
                  <a:pt x="585023" y="1859067"/>
                  <a:pt x="558646" y="1717225"/>
                </a:cubicBezTo>
                <a:cubicBezTo>
                  <a:pt x="527398" y="1580593"/>
                  <a:pt x="485396" y="1407325"/>
                  <a:pt x="485396" y="1407325"/>
                </a:cubicBezTo>
                <a:cubicBezTo>
                  <a:pt x="485396" y="1407325"/>
                  <a:pt x="191390" y="1181622"/>
                  <a:pt x="149389" y="1207839"/>
                </a:cubicBezTo>
                <a:cubicBezTo>
                  <a:pt x="107388" y="1239266"/>
                  <a:pt x="186182" y="1627986"/>
                  <a:pt x="186182" y="1627986"/>
                </a:cubicBezTo>
                <a:cubicBezTo>
                  <a:pt x="191390" y="1664623"/>
                  <a:pt x="165181" y="1696218"/>
                  <a:pt x="133596" y="1701427"/>
                </a:cubicBezTo>
                <a:cubicBezTo>
                  <a:pt x="128388" y="1701427"/>
                  <a:pt x="128388" y="1701427"/>
                  <a:pt x="123180" y="1701427"/>
                </a:cubicBezTo>
                <a:cubicBezTo>
                  <a:pt x="91595" y="1701427"/>
                  <a:pt x="65387" y="1675210"/>
                  <a:pt x="60179" y="1643783"/>
                </a:cubicBezTo>
                <a:cubicBezTo>
                  <a:pt x="60179" y="1643783"/>
                  <a:pt x="-55408" y="1155236"/>
                  <a:pt x="33802" y="1066165"/>
                </a:cubicBezTo>
                <a:cubicBezTo>
                  <a:pt x="128388" y="976926"/>
                  <a:pt x="385602" y="1139607"/>
                  <a:pt x="385602" y="1139607"/>
                </a:cubicBezTo>
                <a:cubicBezTo>
                  <a:pt x="385602" y="1139607"/>
                  <a:pt x="385602" y="1139607"/>
                  <a:pt x="401394" y="824665"/>
                </a:cubicBezTo>
                <a:cubicBezTo>
                  <a:pt x="401394" y="824665"/>
                  <a:pt x="238599" y="598794"/>
                  <a:pt x="222806" y="477959"/>
                </a:cubicBezTo>
                <a:cubicBezTo>
                  <a:pt x="207182" y="351915"/>
                  <a:pt x="233391" y="47392"/>
                  <a:pt x="233391" y="47392"/>
                </a:cubicBezTo>
                <a:cubicBezTo>
                  <a:pt x="233391" y="21007"/>
                  <a:pt x="259599" y="0"/>
                  <a:pt x="2858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77800" h="12700"/>
          </a:sp3d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4AC6E352-73D0-4441-B932-CEF1B974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479" y="2065521"/>
            <a:ext cx="1091329" cy="2226611"/>
          </a:xfrm>
          <a:custGeom>
            <a:avLst/>
            <a:gdLst>
              <a:gd name="connsiteX0" fmla="*/ 647943 w 1091329"/>
              <a:gd name="connsiteY0" fmla="*/ 346799 h 2226611"/>
              <a:gd name="connsiteX1" fmla="*/ 805494 w 1091329"/>
              <a:gd name="connsiteY1" fmla="*/ 504099 h 2226611"/>
              <a:gd name="connsiteX2" fmla="*/ 647943 w 1091329"/>
              <a:gd name="connsiteY2" fmla="*/ 661567 h 2226611"/>
              <a:gd name="connsiteX3" fmla="*/ 490727 w 1091329"/>
              <a:gd name="connsiteY3" fmla="*/ 504099 h 2226611"/>
              <a:gd name="connsiteX4" fmla="*/ 647943 w 1091329"/>
              <a:gd name="connsiteY4" fmla="*/ 346799 h 2226611"/>
              <a:gd name="connsiteX5" fmla="*/ 285808 w 1091329"/>
              <a:gd name="connsiteY5" fmla="*/ 0 h 2226611"/>
              <a:gd name="connsiteX6" fmla="*/ 333185 w 1091329"/>
              <a:gd name="connsiteY6" fmla="*/ 52602 h 2226611"/>
              <a:gd name="connsiteX7" fmla="*/ 348809 w 1091329"/>
              <a:gd name="connsiteY7" fmla="*/ 404518 h 2226611"/>
              <a:gd name="connsiteX8" fmla="*/ 621648 w 1091329"/>
              <a:gd name="connsiteY8" fmla="*/ 693243 h 2226611"/>
              <a:gd name="connsiteX9" fmla="*/ 942031 w 1091329"/>
              <a:gd name="connsiteY9" fmla="*/ 614591 h 2226611"/>
              <a:gd name="connsiteX10" fmla="*/ 831653 w 1091329"/>
              <a:gd name="connsiteY10" fmla="*/ 283683 h 2226611"/>
              <a:gd name="connsiteX11" fmla="*/ 857861 w 1091329"/>
              <a:gd name="connsiteY11" fmla="*/ 215451 h 2226611"/>
              <a:gd name="connsiteX12" fmla="*/ 921031 w 1091329"/>
              <a:gd name="connsiteY12" fmla="*/ 241668 h 2226611"/>
              <a:gd name="connsiteX13" fmla="*/ 1088867 w 1091329"/>
              <a:gd name="connsiteY13" fmla="*/ 646018 h 2226611"/>
              <a:gd name="connsiteX14" fmla="*/ 758235 w 1091329"/>
              <a:gd name="connsiteY14" fmla="*/ 866679 h 2226611"/>
              <a:gd name="connsiteX15" fmla="*/ 679441 w 1091329"/>
              <a:gd name="connsiteY15" fmla="*/ 1244643 h 2226611"/>
              <a:gd name="connsiteX16" fmla="*/ 716234 w 1091329"/>
              <a:gd name="connsiteY16" fmla="*/ 1685798 h 2226611"/>
              <a:gd name="connsiteX17" fmla="*/ 747651 w 1091329"/>
              <a:gd name="connsiteY17" fmla="*/ 2158379 h 2226611"/>
              <a:gd name="connsiteX18" fmla="*/ 690025 w 1091329"/>
              <a:gd name="connsiteY18" fmla="*/ 2226611 h 2226611"/>
              <a:gd name="connsiteX19" fmla="*/ 684649 w 1091329"/>
              <a:gd name="connsiteY19" fmla="*/ 2226611 h 2226611"/>
              <a:gd name="connsiteX20" fmla="*/ 621648 w 1091329"/>
              <a:gd name="connsiteY20" fmla="*/ 2168967 h 2226611"/>
              <a:gd name="connsiteX21" fmla="*/ 558646 w 1091329"/>
              <a:gd name="connsiteY21" fmla="*/ 1717225 h 2226611"/>
              <a:gd name="connsiteX22" fmla="*/ 485396 w 1091329"/>
              <a:gd name="connsiteY22" fmla="*/ 1407325 h 2226611"/>
              <a:gd name="connsiteX23" fmla="*/ 149388 w 1091329"/>
              <a:gd name="connsiteY23" fmla="*/ 1207839 h 2226611"/>
              <a:gd name="connsiteX24" fmla="*/ 186181 w 1091329"/>
              <a:gd name="connsiteY24" fmla="*/ 1627986 h 2226611"/>
              <a:gd name="connsiteX25" fmla="*/ 133596 w 1091329"/>
              <a:gd name="connsiteY25" fmla="*/ 1701427 h 2226611"/>
              <a:gd name="connsiteX26" fmla="*/ 123180 w 1091329"/>
              <a:gd name="connsiteY26" fmla="*/ 1701427 h 2226611"/>
              <a:gd name="connsiteX27" fmla="*/ 60178 w 1091329"/>
              <a:gd name="connsiteY27" fmla="*/ 1643783 h 2226611"/>
              <a:gd name="connsiteX28" fmla="*/ 33802 w 1091329"/>
              <a:gd name="connsiteY28" fmla="*/ 1066165 h 2226611"/>
              <a:gd name="connsiteX29" fmla="*/ 385602 w 1091329"/>
              <a:gd name="connsiteY29" fmla="*/ 1139607 h 2226611"/>
              <a:gd name="connsiteX30" fmla="*/ 401394 w 1091329"/>
              <a:gd name="connsiteY30" fmla="*/ 824665 h 2226611"/>
              <a:gd name="connsiteX31" fmla="*/ 222806 w 1091329"/>
              <a:gd name="connsiteY31" fmla="*/ 477959 h 2226611"/>
              <a:gd name="connsiteX32" fmla="*/ 233390 w 1091329"/>
              <a:gd name="connsiteY32" fmla="*/ 47393 h 2226611"/>
              <a:gd name="connsiteX33" fmla="*/ 285808 w 1091329"/>
              <a:gd name="connsiteY33" fmla="*/ 0 h 222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329" h="2226611">
                <a:moveTo>
                  <a:pt x="647943" y="346799"/>
                </a:moveTo>
                <a:cubicBezTo>
                  <a:pt x="732093" y="346799"/>
                  <a:pt x="805494" y="420161"/>
                  <a:pt x="805494" y="504099"/>
                </a:cubicBezTo>
                <a:cubicBezTo>
                  <a:pt x="805494" y="593409"/>
                  <a:pt x="732093" y="661567"/>
                  <a:pt x="647943" y="661567"/>
                </a:cubicBezTo>
                <a:cubicBezTo>
                  <a:pt x="558753" y="661567"/>
                  <a:pt x="490727" y="593409"/>
                  <a:pt x="490727" y="504099"/>
                </a:cubicBezTo>
                <a:cubicBezTo>
                  <a:pt x="490727" y="420161"/>
                  <a:pt x="558753" y="346799"/>
                  <a:pt x="647943" y="346799"/>
                </a:cubicBezTo>
                <a:close/>
                <a:moveTo>
                  <a:pt x="285808" y="0"/>
                </a:moveTo>
                <a:cubicBezTo>
                  <a:pt x="312184" y="0"/>
                  <a:pt x="338393" y="26385"/>
                  <a:pt x="333185" y="52602"/>
                </a:cubicBezTo>
                <a:cubicBezTo>
                  <a:pt x="333185" y="52602"/>
                  <a:pt x="333185" y="309900"/>
                  <a:pt x="348809" y="404518"/>
                </a:cubicBezTo>
                <a:cubicBezTo>
                  <a:pt x="359393" y="498967"/>
                  <a:pt x="432811" y="677613"/>
                  <a:pt x="621648" y="693243"/>
                </a:cubicBezTo>
                <a:cubicBezTo>
                  <a:pt x="810652" y="703830"/>
                  <a:pt x="894654" y="672235"/>
                  <a:pt x="942031" y="614591"/>
                </a:cubicBezTo>
                <a:cubicBezTo>
                  <a:pt x="989240" y="561989"/>
                  <a:pt x="831653" y="283683"/>
                  <a:pt x="831653" y="283683"/>
                </a:cubicBezTo>
                <a:cubicBezTo>
                  <a:pt x="821236" y="257466"/>
                  <a:pt x="831653" y="231081"/>
                  <a:pt x="857861" y="215451"/>
                </a:cubicBezTo>
                <a:cubicBezTo>
                  <a:pt x="884238" y="204864"/>
                  <a:pt x="910446" y="220661"/>
                  <a:pt x="921031" y="241668"/>
                </a:cubicBezTo>
                <a:cubicBezTo>
                  <a:pt x="921031" y="241668"/>
                  <a:pt x="1115243" y="530562"/>
                  <a:pt x="1088867" y="646018"/>
                </a:cubicBezTo>
                <a:cubicBezTo>
                  <a:pt x="1057450" y="761643"/>
                  <a:pt x="758235" y="866679"/>
                  <a:pt x="758235" y="866679"/>
                </a:cubicBezTo>
                <a:cubicBezTo>
                  <a:pt x="758235" y="866679"/>
                  <a:pt x="732026" y="987345"/>
                  <a:pt x="679441" y="1244643"/>
                </a:cubicBezTo>
                <a:cubicBezTo>
                  <a:pt x="658441" y="1328673"/>
                  <a:pt x="695234" y="1501942"/>
                  <a:pt x="716234" y="1685798"/>
                </a:cubicBezTo>
                <a:cubicBezTo>
                  <a:pt x="742443" y="1911501"/>
                  <a:pt x="747651" y="2158379"/>
                  <a:pt x="747651" y="2158379"/>
                </a:cubicBezTo>
                <a:cubicBezTo>
                  <a:pt x="747651" y="2189974"/>
                  <a:pt x="721442" y="2221401"/>
                  <a:pt x="690025" y="2226611"/>
                </a:cubicBezTo>
                <a:cubicBezTo>
                  <a:pt x="684649" y="2226611"/>
                  <a:pt x="684649" y="2226611"/>
                  <a:pt x="684649" y="2226611"/>
                </a:cubicBezTo>
                <a:cubicBezTo>
                  <a:pt x="653233" y="2226611"/>
                  <a:pt x="621648" y="2200394"/>
                  <a:pt x="621648" y="2168967"/>
                </a:cubicBezTo>
                <a:cubicBezTo>
                  <a:pt x="621648" y="2168967"/>
                  <a:pt x="585023" y="1859067"/>
                  <a:pt x="558646" y="1717225"/>
                </a:cubicBezTo>
                <a:cubicBezTo>
                  <a:pt x="527398" y="1580593"/>
                  <a:pt x="485396" y="1407325"/>
                  <a:pt x="485396" y="1407325"/>
                </a:cubicBezTo>
                <a:cubicBezTo>
                  <a:pt x="485396" y="1407325"/>
                  <a:pt x="191389" y="1181621"/>
                  <a:pt x="149388" y="1207839"/>
                </a:cubicBezTo>
                <a:cubicBezTo>
                  <a:pt x="107388" y="1239266"/>
                  <a:pt x="186181" y="1627986"/>
                  <a:pt x="186181" y="1627986"/>
                </a:cubicBezTo>
                <a:cubicBezTo>
                  <a:pt x="191389" y="1664623"/>
                  <a:pt x="165181" y="1696218"/>
                  <a:pt x="133596" y="1701427"/>
                </a:cubicBezTo>
                <a:cubicBezTo>
                  <a:pt x="128388" y="1701427"/>
                  <a:pt x="128388" y="1701427"/>
                  <a:pt x="123180" y="1701427"/>
                </a:cubicBezTo>
                <a:cubicBezTo>
                  <a:pt x="91595" y="1701427"/>
                  <a:pt x="65387" y="1675210"/>
                  <a:pt x="60178" y="1643783"/>
                </a:cubicBezTo>
                <a:cubicBezTo>
                  <a:pt x="60178" y="1643783"/>
                  <a:pt x="-55408" y="1155236"/>
                  <a:pt x="33802" y="1066165"/>
                </a:cubicBezTo>
                <a:cubicBezTo>
                  <a:pt x="128388" y="976926"/>
                  <a:pt x="385602" y="1139607"/>
                  <a:pt x="385602" y="1139607"/>
                </a:cubicBezTo>
                <a:cubicBezTo>
                  <a:pt x="385602" y="1139607"/>
                  <a:pt x="385602" y="1139607"/>
                  <a:pt x="401394" y="824665"/>
                </a:cubicBezTo>
                <a:cubicBezTo>
                  <a:pt x="401394" y="824665"/>
                  <a:pt x="238599" y="598794"/>
                  <a:pt x="222806" y="477959"/>
                </a:cubicBezTo>
                <a:cubicBezTo>
                  <a:pt x="207182" y="351915"/>
                  <a:pt x="233390" y="47393"/>
                  <a:pt x="233390" y="47393"/>
                </a:cubicBezTo>
                <a:cubicBezTo>
                  <a:pt x="233390" y="21007"/>
                  <a:pt x="259599" y="0"/>
                  <a:pt x="2858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77800" h="12700"/>
          </a:sp3d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" presetClass="entr" presetSubtype="1" decel="4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decel="4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de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7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decel="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decel="100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0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0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 animBg="1"/>
          <p:bldP spid="8" grpId="0" animBg="1"/>
          <p:bldP spid="5" grpId="0"/>
          <p:bldP spid="103" grpId="0"/>
          <p:bldP spid="82" grpId="0"/>
          <p:bldP spid="108" grpId="0"/>
          <p:bldP spid="109" grpId="0" animBg="1"/>
          <p:bldP spid="79" grpId="0" animBg="1"/>
          <p:bldP spid="85" grpId="0" animBg="1"/>
          <p:bldP spid="89" grpId="0" animBg="1"/>
          <p:bldP spid="111" grpId="0" animBg="1"/>
          <p:bldP spid="1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" presetClass="entr" presetSubtype="1" decel="4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decel="4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de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7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decel="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decel="100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0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0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 animBg="1"/>
          <p:bldP spid="8" grpId="0" animBg="1"/>
          <p:bldP spid="5" grpId="0"/>
          <p:bldP spid="103" grpId="0"/>
          <p:bldP spid="82" grpId="0"/>
          <p:bldP spid="108" grpId="0"/>
          <p:bldP spid="109" grpId="0" animBg="1"/>
          <p:bldP spid="79" grpId="0" animBg="1"/>
          <p:bldP spid="85" grpId="0" animBg="1"/>
          <p:bldP spid="89" grpId="0" animBg="1"/>
          <p:bldP spid="111" grpId="0" animBg="1"/>
          <p:bldP spid="1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rapezoid 88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rapezoid 87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4"/>
          <p:cNvSpPr>
            <a:spLocks noChangeArrowheads="1"/>
          </p:cNvSpPr>
          <p:nvPr/>
        </p:nvSpPr>
        <p:spPr bwMode="auto">
          <a:xfrm>
            <a:off x="3938961" y="4153105"/>
            <a:ext cx="4627957" cy="240662"/>
          </a:xfrm>
          <a:custGeom>
            <a:avLst/>
            <a:gdLst>
              <a:gd name="T0" fmla="*/ 13781 w 18063"/>
              <a:gd name="T1" fmla="*/ 0 h 939"/>
              <a:gd name="T2" fmla="*/ 4282 w 18063"/>
              <a:gd name="T3" fmla="*/ 0 h 939"/>
              <a:gd name="T4" fmla="*/ 0 w 18063"/>
              <a:gd name="T5" fmla="*/ 469 h 939"/>
              <a:gd name="T6" fmla="*/ 4282 w 18063"/>
              <a:gd name="T7" fmla="*/ 938 h 939"/>
              <a:gd name="T8" fmla="*/ 13781 w 18063"/>
              <a:gd name="T9" fmla="*/ 938 h 939"/>
              <a:gd name="T10" fmla="*/ 18062 w 18063"/>
              <a:gd name="T11" fmla="*/ 469 h 939"/>
              <a:gd name="T12" fmla="*/ 13781 w 18063"/>
              <a:gd name="T13" fmla="*/ 0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63" h="939">
                <a:moveTo>
                  <a:pt x="13781" y="0"/>
                </a:moveTo>
                <a:lnTo>
                  <a:pt x="4282" y="0"/>
                </a:lnTo>
                <a:lnTo>
                  <a:pt x="0" y="469"/>
                </a:lnTo>
                <a:lnTo>
                  <a:pt x="4282" y="938"/>
                </a:lnTo>
                <a:lnTo>
                  <a:pt x="13781" y="938"/>
                </a:lnTo>
                <a:lnTo>
                  <a:pt x="18062" y="469"/>
                </a:lnTo>
                <a:lnTo>
                  <a:pt x="13781" y="0"/>
                </a:lnTo>
              </a:path>
            </a:pathLst>
          </a:custGeom>
          <a:solidFill>
            <a:schemeClr val="accent6">
              <a:lumMod val="50000"/>
            </a:schemeClr>
          </a:solidFill>
          <a:ln w="19050" cap="flat">
            <a:solidFill>
              <a:schemeClr val="tx1"/>
            </a:solidFill>
            <a:bevel/>
            <a:headEnd/>
            <a:tailEnd/>
          </a:ln>
          <a:effectLst/>
        </p:spPr>
        <p:txBody>
          <a:bodyPr wrap="none" anchor="ctr">
            <a:normAutofit fontScale="77500" lnSpcReduction="2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4"/>
          <p:cNvSpPr>
            <a:spLocks noChangeArrowheads="1"/>
          </p:cNvSpPr>
          <p:nvPr/>
        </p:nvSpPr>
        <p:spPr bwMode="auto">
          <a:xfrm>
            <a:off x="3938961" y="2899366"/>
            <a:ext cx="4627957" cy="240662"/>
          </a:xfrm>
          <a:custGeom>
            <a:avLst/>
            <a:gdLst>
              <a:gd name="T0" fmla="*/ 13781 w 18063"/>
              <a:gd name="T1" fmla="*/ 0 h 939"/>
              <a:gd name="T2" fmla="*/ 4282 w 18063"/>
              <a:gd name="T3" fmla="*/ 0 h 939"/>
              <a:gd name="T4" fmla="*/ 0 w 18063"/>
              <a:gd name="T5" fmla="*/ 469 h 939"/>
              <a:gd name="T6" fmla="*/ 4282 w 18063"/>
              <a:gd name="T7" fmla="*/ 938 h 939"/>
              <a:gd name="T8" fmla="*/ 13781 w 18063"/>
              <a:gd name="T9" fmla="*/ 938 h 939"/>
              <a:gd name="T10" fmla="*/ 18062 w 18063"/>
              <a:gd name="T11" fmla="*/ 469 h 939"/>
              <a:gd name="T12" fmla="*/ 13781 w 18063"/>
              <a:gd name="T13" fmla="*/ 0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63" h="939">
                <a:moveTo>
                  <a:pt x="13781" y="0"/>
                </a:moveTo>
                <a:lnTo>
                  <a:pt x="4282" y="0"/>
                </a:lnTo>
                <a:lnTo>
                  <a:pt x="0" y="469"/>
                </a:lnTo>
                <a:lnTo>
                  <a:pt x="4282" y="938"/>
                </a:lnTo>
                <a:lnTo>
                  <a:pt x="13781" y="938"/>
                </a:lnTo>
                <a:lnTo>
                  <a:pt x="18062" y="469"/>
                </a:lnTo>
                <a:lnTo>
                  <a:pt x="13781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19050" cap="flat">
            <a:solidFill>
              <a:schemeClr val="tx1"/>
            </a:solidFill>
            <a:bevel/>
            <a:headEnd/>
            <a:tailEnd/>
          </a:ln>
          <a:effectLst/>
        </p:spPr>
        <p:txBody>
          <a:bodyPr wrap="none" anchor="ctr">
            <a:normAutofit fontScale="77500" lnSpcReduction="2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4"/>
          <p:cNvSpPr>
            <a:spLocks noChangeArrowheads="1"/>
          </p:cNvSpPr>
          <p:nvPr/>
        </p:nvSpPr>
        <p:spPr bwMode="auto">
          <a:xfrm>
            <a:off x="3938961" y="1626038"/>
            <a:ext cx="4627957" cy="240662"/>
          </a:xfrm>
          <a:custGeom>
            <a:avLst/>
            <a:gdLst>
              <a:gd name="T0" fmla="*/ 13781 w 18063"/>
              <a:gd name="T1" fmla="*/ 0 h 939"/>
              <a:gd name="T2" fmla="*/ 4282 w 18063"/>
              <a:gd name="T3" fmla="*/ 0 h 939"/>
              <a:gd name="T4" fmla="*/ 0 w 18063"/>
              <a:gd name="T5" fmla="*/ 469 h 939"/>
              <a:gd name="T6" fmla="*/ 4282 w 18063"/>
              <a:gd name="T7" fmla="*/ 938 h 939"/>
              <a:gd name="T8" fmla="*/ 13781 w 18063"/>
              <a:gd name="T9" fmla="*/ 938 h 939"/>
              <a:gd name="T10" fmla="*/ 18062 w 18063"/>
              <a:gd name="T11" fmla="*/ 469 h 939"/>
              <a:gd name="T12" fmla="*/ 13781 w 18063"/>
              <a:gd name="T13" fmla="*/ 0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63" h="939">
                <a:moveTo>
                  <a:pt x="13781" y="0"/>
                </a:moveTo>
                <a:lnTo>
                  <a:pt x="4282" y="0"/>
                </a:lnTo>
                <a:lnTo>
                  <a:pt x="0" y="469"/>
                </a:lnTo>
                <a:lnTo>
                  <a:pt x="4282" y="938"/>
                </a:lnTo>
                <a:lnTo>
                  <a:pt x="13781" y="938"/>
                </a:lnTo>
                <a:lnTo>
                  <a:pt x="18062" y="469"/>
                </a:lnTo>
                <a:lnTo>
                  <a:pt x="13781" y="0"/>
                </a:lnTo>
              </a:path>
            </a:pathLst>
          </a:custGeom>
          <a:solidFill>
            <a:schemeClr val="accent4">
              <a:lumMod val="50000"/>
            </a:schemeClr>
          </a:solidFill>
          <a:ln w="19050" cap="flat">
            <a:solidFill>
              <a:schemeClr val="tx1"/>
            </a:solidFill>
            <a:bevel/>
            <a:headEnd/>
            <a:tailEnd/>
          </a:ln>
          <a:effectLst/>
        </p:spPr>
        <p:txBody>
          <a:bodyPr wrap="none" anchor="ctr">
            <a:normAutofit fontScale="77500" lnSpcReduction="2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2D8BC19-DEDE-4FFE-8F6E-781B924B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539" y="-167098"/>
            <a:ext cx="972799" cy="5637823"/>
          </a:xfrm>
          <a:custGeom>
            <a:avLst/>
            <a:gdLst>
              <a:gd name="connsiteX0" fmla="*/ 80792 w 972799"/>
              <a:gd name="connsiteY0" fmla="*/ 4524725 h 5637823"/>
              <a:gd name="connsiteX1" fmla="*/ 80792 w 972799"/>
              <a:gd name="connsiteY1" fmla="*/ 5115796 h 5637823"/>
              <a:gd name="connsiteX2" fmla="*/ 892007 w 972799"/>
              <a:gd name="connsiteY2" fmla="*/ 5115796 h 5637823"/>
              <a:gd name="connsiteX3" fmla="*/ 892007 w 972799"/>
              <a:gd name="connsiteY3" fmla="*/ 4524725 h 5637823"/>
              <a:gd name="connsiteX4" fmla="*/ 80792 w 972799"/>
              <a:gd name="connsiteY4" fmla="*/ 3837612 h 5637823"/>
              <a:gd name="connsiteX5" fmla="*/ 80792 w 972799"/>
              <a:gd name="connsiteY5" fmla="*/ 4433449 h 5637823"/>
              <a:gd name="connsiteX6" fmla="*/ 892007 w 972799"/>
              <a:gd name="connsiteY6" fmla="*/ 4433449 h 5637823"/>
              <a:gd name="connsiteX7" fmla="*/ 892007 w 972799"/>
              <a:gd name="connsiteY7" fmla="*/ 3837612 h 5637823"/>
              <a:gd name="connsiteX8" fmla="*/ 80792 w 972799"/>
              <a:gd name="connsiteY8" fmla="*/ 3173272 h 5637823"/>
              <a:gd name="connsiteX9" fmla="*/ 80792 w 972799"/>
              <a:gd name="connsiteY9" fmla="*/ 3604024 h 5637823"/>
              <a:gd name="connsiteX10" fmla="*/ 80792 w 972799"/>
              <a:gd name="connsiteY10" fmla="*/ 3746337 h 5637823"/>
              <a:gd name="connsiteX11" fmla="*/ 892007 w 972799"/>
              <a:gd name="connsiteY11" fmla="*/ 3746337 h 5637823"/>
              <a:gd name="connsiteX12" fmla="*/ 892007 w 972799"/>
              <a:gd name="connsiteY12" fmla="*/ 3604024 h 5637823"/>
              <a:gd name="connsiteX13" fmla="*/ 892007 w 972799"/>
              <a:gd name="connsiteY13" fmla="*/ 3173272 h 5637823"/>
              <a:gd name="connsiteX14" fmla="*/ 80792 w 972799"/>
              <a:gd name="connsiteY14" fmla="*/ 2490926 h 5637823"/>
              <a:gd name="connsiteX15" fmla="*/ 80792 w 972799"/>
              <a:gd name="connsiteY15" fmla="*/ 3081997 h 5637823"/>
              <a:gd name="connsiteX16" fmla="*/ 892007 w 972799"/>
              <a:gd name="connsiteY16" fmla="*/ 3081997 h 5637823"/>
              <a:gd name="connsiteX17" fmla="*/ 892007 w 972799"/>
              <a:gd name="connsiteY17" fmla="*/ 2490926 h 5637823"/>
              <a:gd name="connsiteX18" fmla="*/ 80792 w 972799"/>
              <a:gd name="connsiteY18" fmla="*/ 1803813 h 5637823"/>
              <a:gd name="connsiteX19" fmla="*/ 80792 w 972799"/>
              <a:gd name="connsiteY19" fmla="*/ 2033799 h 5637823"/>
              <a:gd name="connsiteX20" fmla="*/ 80792 w 972799"/>
              <a:gd name="connsiteY20" fmla="*/ 2399650 h 5637823"/>
              <a:gd name="connsiteX21" fmla="*/ 892007 w 972799"/>
              <a:gd name="connsiteY21" fmla="*/ 2399650 h 5637823"/>
              <a:gd name="connsiteX22" fmla="*/ 892007 w 972799"/>
              <a:gd name="connsiteY22" fmla="*/ 2033798 h 5637823"/>
              <a:gd name="connsiteX23" fmla="*/ 892007 w 972799"/>
              <a:gd name="connsiteY23" fmla="*/ 1803813 h 5637823"/>
              <a:gd name="connsiteX24" fmla="*/ 80792 w 972799"/>
              <a:gd name="connsiteY24" fmla="*/ 1117654 h 5637823"/>
              <a:gd name="connsiteX25" fmla="*/ 80792 w 972799"/>
              <a:gd name="connsiteY25" fmla="*/ 1712539 h 5637823"/>
              <a:gd name="connsiteX26" fmla="*/ 892007 w 972799"/>
              <a:gd name="connsiteY26" fmla="*/ 1712539 h 5637823"/>
              <a:gd name="connsiteX27" fmla="*/ 892007 w 972799"/>
              <a:gd name="connsiteY27" fmla="*/ 1117654 h 5637823"/>
              <a:gd name="connsiteX28" fmla="*/ 80792 w 972799"/>
              <a:gd name="connsiteY28" fmla="*/ 430542 h 5637823"/>
              <a:gd name="connsiteX29" fmla="*/ 80792 w 972799"/>
              <a:gd name="connsiteY29" fmla="*/ 1025427 h 5637823"/>
              <a:gd name="connsiteX30" fmla="*/ 892007 w 972799"/>
              <a:gd name="connsiteY30" fmla="*/ 1025427 h 5637823"/>
              <a:gd name="connsiteX31" fmla="*/ 892007 w 972799"/>
              <a:gd name="connsiteY31" fmla="*/ 430542 h 5637823"/>
              <a:gd name="connsiteX32" fmla="*/ 0 w 972799"/>
              <a:gd name="connsiteY32" fmla="*/ 0 h 5637823"/>
              <a:gd name="connsiteX33" fmla="*/ 80792 w 972799"/>
              <a:gd name="connsiteY33" fmla="*/ 0 h 5637823"/>
              <a:gd name="connsiteX34" fmla="*/ 80792 w 972799"/>
              <a:gd name="connsiteY34" fmla="*/ 339268 h 5637823"/>
              <a:gd name="connsiteX35" fmla="*/ 892007 w 972799"/>
              <a:gd name="connsiteY35" fmla="*/ 339268 h 5637823"/>
              <a:gd name="connsiteX36" fmla="*/ 892007 w 972799"/>
              <a:gd name="connsiteY36" fmla="*/ 0 h 5637823"/>
              <a:gd name="connsiteX37" fmla="*/ 972799 w 972799"/>
              <a:gd name="connsiteY37" fmla="*/ 0 h 5637823"/>
              <a:gd name="connsiteX38" fmla="*/ 972799 w 972799"/>
              <a:gd name="connsiteY38" fmla="*/ 2033798 h 5637823"/>
              <a:gd name="connsiteX39" fmla="*/ 972799 w 972799"/>
              <a:gd name="connsiteY39" fmla="*/ 3604024 h 5637823"/>
              <a:gd name="connsiteX40" fmla="*/ 972799 w 972799"/>
              <a:gd name="connsiteY40" fmla="*/ 5637823 h 5637823"/>
              <a:gd name="connsiteX41" fmla="*/ 892007 w 972799"/>
              <a:gd name="connsiteY41" fmla="*/ 5637823 h 5637823"/>
              <a:gd name="connsiteX42" fmla="*/ 892007 w 972799"/>
              <a:gd name="connsiteY42" fmla="*/ 5207071 h 5637823"/>
              <a:gd name="connsiteX43" fmla="*/ 80792 w 972799"/>
              <a:gd name="connsiteY43" fmla="*/ 5207071 h 5637823"/>
              <a:gd name="connsiteX44" fmla="*/ 80792 w 972799"/>
              <a:gd name="connsiteY44" fmla="*/ 5637823 h 5637823"/>
              <a:gd name="connsiteX45" fmla="*/ 0 w 972799"/>
              <a:gd name="connsiteY45" fmla="*/ 5637823 h 5637823"/>
              <a:gd name="connsiteX46" fmla="*/ 0 w 972799"/>
              <a:gd name="connsiteY46" fmla="*/ 3604024 h 5637823"/>
              <a:gd name="connsiteX47" fmla="*/ 0 w 972799"/>
              <a:gd name="connsiteY47" fmla="*/ 2033799 h 563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72799" h="5637823">
                <a:moveTo>
                  <a:pt x="80792" y="4524725"/>
                </a:moveTo>
                <a:lnTo>
                  <a:pt x="80792" y="5115796"/>
                </a:lnTo>
                <a:lnTo>
                  <a:pt x="892007" y="5115796"/>
                </a:lnTo>
                <a:lnTo>
                  <a:pt x="892007" y="4524725"/>
                </a:lnTo>
                <a:close/>
                <a:moveTo>
                  <a:pt x="80792" y="3837612"/>
                </a:moveTo>
                <a:lnTo>
                  <a:pt x="80792" y="4433449"/>
                </a:lnTo>
                <a:lnTo>
                  <a:pt x="892007" y="4433449"/>
                </a:lnTo>
                <a:lnTo>
                  <a:pt x="892007" y="3837612"/>
                </a:lnTo>
                <a:close/>
                <a:moveTo>
                  <a:pt x="80792" y="3173272"/>
                </a:moveTo>
                <a:lnTo>
                  <a:pt x="80792" y="3604024"/>
                </a:lnTo>
                <a:lnTo>
                  <a:pt x="80792" y="3746337"/>
                </a:lnTo>
                <a:lnTo>
                  <a:pt x="892007" y="3746337"/>
                </a:lnTo>
                <a:lnTo>
                  <a:pt x="892007" y="3604024"/>
                </a:lnTo>
                <a:lnTo>
                  <a:pt x="892007" y="3173272"/>
                </a:lnTo>
                <a:close/>
                <a:moveTo>
                  <a:pt x="80792" y="2490926"/>
                </a:moveTo>
                <a:lnTo>
                  <a:pt x="80792" y="3081997"/>
                </a:lnTo>
                <a:lnTo>
                  <a:pt x="892007" y="3081997"/>
                </a:lnTo>
                <a:lnTo>
                  <a:pt x="892007" y="2490926"/>
                </a:lnTo>
                <a:close/>
                <a:moveTo>
                  <a:pt x="80792" y="1803813"/>
                </a:moveTo>
                <a:lnTo>
                  <a:pt x="80792" y="2033799"/>
                </a:lnTo>
                <a:lnTo>
                  <a:pt x="80792" y="2399650"/>
                </a:lnTo>
                <a:lnTo>
                  <a:pt x="892007" y="2399650"/>
                </a:lnTo>
                <a:lnTo>
                  <a:pt x="892007" y="2033798"/>
                </a:lnTo>
                <a:lnTo>
                  <a:pt x="892007" y="1803813"/>
                </a:lnTo>
                <a:close/>
                <a:moveTo>
                  <a:pt x="80792" y="1117654"/>
                </a:moveTo>
                <a:lnTo>
                  <a:pt x="80792" y="1712539"/>
                </a:lnTo>
                <a:lnTo>
                  <a:pt x="892007" y="1712539"/>
                </a:lnTo>
                <a:lnTo>
                  <a:pt x="892007" y="1117654"/>
                </a:lnTo>
                <a:close/>
                <a:moveTo>
                  <a:pt x="80792" y="430542"/>
                </a:moveTo>
                <a:lnTo>
                  <a:pt x="80792" y="1025427"/>
                </a:lnTo>
                <a:lnTo>
                  <a:pt x="892007" y="1025427"/>
                </a:lnTo>
                <a:lnTo>
                  <a:pt x="892007" y="430542"/>
                </a:lnTo>
                <a:close/>
                <a:moveTo>
                  <a:pt x="0" y="0"/>
                </a:moveTo>
                <a:lnTo>
                  <a:pt x="80792" y="0"/>
                </a:lnTo>
                <a:lnTo>
                  <a:pt x="80792" y="339268"/>
                </a:lnTo>
                <a:lnTo>
                  <a:pt x="892007" y="339268"/>
                </a:lnTo>
                <a:lnTo>
                  <a:pt x="892007" y="0"/>
                </a:lnTo>
                <a:lnTo>
                  <a:pt x="972799" y="0"/>
                </a:lnTo>
                <a:lnTo>
                  <a:pt x="972799" y="2033798"/>
                </a:lnTo>
                <a:lnTo>
                  <a:pt x="972799" y="3604024"/>
                </a:lnTo>
                <a:lnTo>
                  <a:pt x="972799" y="5637823"/>
                </a:lnTo>
                <a:lnTo>
                  <a:pt x="892007" y="5637823"/>
                </a:lnTo>
                <a:lnTo>
                  <a:pt x="892007" y="5207071"/>
                </a:lnTo>
                <a:lnTo>
                  <a:pt x="80792" y="5207071"/>
                </a:lnTo>
                <a:lnTo>
                  <a:pt x="80792" y="5637823"/>
                </a:lnTo>
                <a:lnTo>
                  <a:pt x="0" y="5637823"/>
                </a:lnTo>
                <a:lnTo>
                  <a:pt x="0" y="3604024"/>
                </a:lnTo>
                <a:lnTo>
                  <a:pt x="0" y="20337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E4F037-74DA-43BB-A7EA-DE4E86B6339C}"/>
              </a:ext>
            </a:extLst>
          </p:cNvPr>
          <p:cNvGrpSpPr/>
          <p:nvPr/>
        </p:nvGrpSpPr>
        <p:grpSpPr>
          <a:xfrm>
            <a:off x="3598243" y="801231"/>
            <a:ext cx="4968675" cy="944573"/>
            <a:chOff x="3598243" y="801231"/>
            <a:chExt cx="4968675" cy="9445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E84540-B6A6-4013-83A2-1B14615745DF}"/>
                </a:ext>
              </a:extLst>
            </p:cNvPr>
            <p:cNvGrpSpPr/>
            <p:nvPr/>
          </p:nvGrpSpPr>
          <p:grpSpPr>
            <a:xfrm>
              <a:off x="3938961" y="801231"/>
              <a:ext cx="4627957" cy="944573"/>
              <a:chOff x="3938961" y="801231"/>
              <a:chExt cx="4627957" cy="944573"/>
            </a:xfrm>
          </p:grpSpPr>
          <p:sp>
            <p:nvSpPr>
              <p:cNvPr id="142" name="Freeform 1"/>
              <p:cNvSpPr>
                <a:spLocks noChangeArrowheads="1"/>
              </p:cNvSpPr>
              <p:nvPr/>
            </p:nvSpPr>
            <p:spPr bwMode="auto">
              <a:xfrm>
                <a:off x="5036067" y="801231"/>
                <a:ext cx="2433745" cy="824807"/>
              </a:xfrm>
              <a:custGeom>
                <a:avLst/>
                <a:gdLst>
                  <a:gd name="T0" fmla="*/ 9499 w 9500"/>
                  <a:gd name="T1" fmla="*/ 3218 h 3219"/>
                  <a:gd name="T2" fmla="*/ 0 w 9500"/>
                  <a:gd name="T3" fmla="*/ 3218 h 3219"/>
                  <a:gd name="T4" fmla="*/ 0 w 9500"/>
                  <a:gd name="T5" fmla="*/ 0 h 3219"/>
                  <a:gd name="T6" fmla="*/ 9499 w 9500"/>
                  <a:gd name="T7" fmla="*/ 0 h 3219"/>
                  <a:gd name="T8" fmla="*/ 9499 w 9500"/>
                  <a:gd name="T9" fmla="*/ 3218 h 3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0" h="3219">
                    <a:moveTo>
                      <a:pt x="9499" y="3218"/>
                    </a:moveTo>
                    <a:lnTo>
                      <a:pt x="0" y="3218"/>
                    </a:lnTo>
                    <a:lnTo>
                      <a:pt x="0" y="0"/>
                    </a:lnTo>
                    <a:lnTo>
                      <a:pt x="9499" y="0"/>
                    </a:lnTo>
                    <a:lnTo>
                      <a:pt x="9499" y="3218"/>
                    </a:lnTo>
                  </a:path>
                </a:pathLst>
              </a:custGeom>
              <a:solidFill>
                <a:schemeClr val="accent4"/>
              </a:solidFill>
              <a:ln w="19050" cap="flat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2"/>
              <p:cNvSpPr>
                <a:spLocks noChangeArrowheads="1"/>
              </p:cNvSpPr>
              <p:nvPr/>
            </p:nvSpPr>
            <p:spPr bwMode="auto">
              <a:xfrm>
                <a:off x="3938961" y="801231"/>
                <a:ext cx="1097106" cy="944573"/>
              </a:xfrm>
              <a:custGeom>
                <a:avLst/>
                <a:gdLst>
                  <a:gd name="T0" fmla="*/ 4282 w 4283"/>
                  <a:gd name="T1" fmla="*/ 3218 h 3688"/>
                  <a:gd name="T2" fmla="*/ 0 w 4283"/>
                  <a:gd name="T3" fmla="*/ 3687 h 3688"/>
                  <a:gd name="T4" fmla="*/ 0 w 4283"/>
                  <a:gd name="T5" fmla="*/ 1125 h 3688"/>
                  <a:gd name="T6" fmla="*/ 4282 w 4283"/>
                  <a:gd name="T7" fmla="*/ 0 h 3688"/>
                  <a:gd name="T8" fmla="*/ 4282 w 4283"/>
                  <a:gd name="T9" fmla="*/ 3218 h 3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3" h="3688">
                    <a:moveTo>
                      <a:pt x="4282" y="3218"/>
                    </a:moveTo>
                    <a:lnTo>
                      <a:pt x="0" y="3687"/>
                    </a:lnTo>
                    <a:lnTo>
                      <a:pt x="0" y="1125"/>
                    </a:lnTo>
                    <a:lnTo>
                      <a:pt x="4282" y="0"/>
                    </a:lnTo>
                    <a:lnTo>
                      <a:pt x="4282" y="3218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9050" cap="flat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3"/>
              <p:cNvSpPr>
                <a:spLocks noChangeArrowheads="1"/>
              </p:cNvSpPr>
              <p:nvPr/>
            </p:nvSpPr>
            <p:spPr bwMode="auto">
              <a:xfrm>
                <a:off x="7469812" y="801231"/>
                <a:ext cx="1097106" cy="944573"/>
              </a:xfrm>
              <a:custGeom>
                <a:avLst/>
                <a:gdLst>
                  <a:gd name="T0" fmla="*/ 0 w 4282"/>
                  <a:gd name="T1" fmla="*/ 3218 h 3688"/>
                  <a:gd name="T2" fmla="*/ 4281 w 4282"/>
                  <a:gd name="T3" fmla="*/ 3687 h 3688"/>
                  <a:gd name="T4" fmla="*/ 4281 w 4282"/>
                  <a:gd name="T5" fmla="*/ 1125 h 3688"/>
                  <a:gd name="T6" fmla="*/ 0 w 4282"/>
                  <a:gd name="T7" fmla="*/ 0 h 3688"/>
                  <a:gd name="T8" fmla="*/ 0 w 4282"/>
                  <a:gd name="T9" fmla="*/ 3218 h 3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2" h="3688">
                    <a:moveTo>
                      <a:pt x="0" y="3218"/>
                    </a:moveTo>
                    <a:lnTo>
                      <a:pt x="4281" y="3687"/>
                    </a:lnTo>
                    <a:lnTo>
                      <a:pt x="4281" y="1125"/>
                    </a:lnTo>
                    <a:lnTo>
                      <a:pt x="0" y="0"/>
                    </a:lnTo>
                    <a:lnTo>
                      <a:pt x="0" y="3218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9050" cap="flat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049078" y="805507"/>
                <a:ext cx="2420733" cy="83298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STAT 1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The quick brown fox jumped over the lazy dog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953EFA4-E074-4C71-B0B6-DF3D85EE88E6}"/>
                </a:ext>
              </a:extLst>
            </p:cNvPr>
            <p:cNvGrpSpPr/>
            <p:nvPr/>
          </p:nvGrpSpPr>
          <p:grpSpPr>
            <a:xfrm>
              <a:off x="3598243" y="930891"/>
              <a:ext cx="814854" cy="814854"/>
              <a:chOff x="3598243" y="930891"/>
              <a:chExt cx="814854" cy="81485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598243" y="930891"/>
                <a:ext cx="814854" cy="814854"/>
              </a:xfrm>
              <a:prstGeom prst="roundRect">
                <a:avLst/>
              </a:prstGeom>
              <a:solidFill>
                <a:schemeClr val="accent4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09360" y="1038236"/>
                <a:ext cx="614271" cy="60016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01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92506D-E4FF-45E0-A03A-15B197AC462C}"/>
              </a:ext>
            </a:extLst>
          </p:cNvPr>
          <p:cNvGrpSpPr/>
          <p:nvPr/>
        </p:nvGrpSpPr>
        <p:grpSpPr>
          <a:xfrm>
            <a:off x="3598243" y="2063041"/>
            <a:ext cx="4968675" cy="956091"/>
            <a:chOff x="3598243" y="2063041"/>
            <a:chExt cx="4968675" cy="956091"/>
          </a:xfrm>
        </p:grpSpPr>
        <p:sp>
          <p:nvSpPr>
            <p:cNvPr id="90" name="Freeform 1"/>
            <p:cNvSpPr>
              <a:spLocks noChangeArrowheads="1"/>
            </p:cNvSpPr>
            <p:nvPr/>
          </p:nvSpPr>
          <p:spPr bwMode="auto">
            <a:xfrm>
              <a:off x="5036067" y="2074559"/>
              <a:ext cx="2433745" cy="824807"/>
            </a:xfrm>
            <a:custGeom>
              <a:avLst/>
              <a:gdLst>
                <a:gd name="T0" fmla="*/ 9499 w 9500"/>
                <a:gd name="T1" fmla="*/ 3218 h 3219"/>
                <a:gd name="T2" fmla="*/ 0 w 9500"/>
                <a:gd name="T3" fmla="*/ 3218 h 3219"/>
                <a:gd name="T4" fmla="*/ 0 w 9500"/>
                <a:gd name="T5" fmla="*/ 0 h 3219"/>
                <a:gd name="T6" fmla="*/ 9499 w 9500"/>
                <a:gd name="T7" fmla="*/ 0 h 3219"/>
                <a:gd name="T8" fmla="*/ 9499 w 9500"/>
                <a:gd name="T9" fmla="*/ 3218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00" h="3219">
                  <a:moveTo>
                    <a:pt x="9499" y="3218"/>
                  </a:moveTo>
                  <a:lnTo>
                    <a:pt x="0" y="3218"/>
                  </a:lnTo>
                  <a:lnTo>
                    <a:pt x="0" y="0"/>
                  </a:lnTo>
                  <a:lnTo>
                    <a:pt x="9499" y="0"/>
                  </a:lnTo>
                  <a:lnTo>
                    <a:pt x="9499" y="321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EB7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2"/>
            <p:cNvSpPr>
              <a:spLocks noChangeArrowheads="1"/>
            </p:cNvSpPr>
            <p:nvPr/>
          </p:nvSpPr>
          <p:spPr bwMode="auto">
            <a:xfrm>
              <a:off x="3938961" y="2074559"/>
              <a:ext cx="1097106" cy="944573"/>
            </a:xfrm>
            <a:custGeom>
              <a:avLst/>
              <a:gdLst>
                <a:gd name="T0" fmla="*/ 4282 w 4283"/>
                <a:gd name="T1" fmla="*/ 3218 h 3688"/>
                <a:gd name="T2" fmla="*/ 0 w 4283"/>
                <a:gd name="T3" fmla="*/ 3687 h 3688"/>
                <a:gd name="T4" fmla="*/ 0 w 4283"/>
                <a:gd name="T5" fmla="*/ 1125 h 3688"/>
                <a:gd name="T6" fmla="*/ 4282 w 4283"/>
                <a:gd name="T7" fmla="*/ 0 h 3688"/>
                <a:gd name="T8" fmla="*/ 4282 w 4283"/>
                <a:gd name="T9" fmla="*/ 3218 h 3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3" h="3688">
                  <a:moveTo>
                    <a:pt x="4282" y="3218"/>
                  </a:moveTo>
                  <a:lnTo>
                    <a:pt x="0" y="3687"/>
                  </a:lnTo>
                  <a:lnTo>
                    <a:pt x="0" y="1125"/>
                  </a:lnTo>
                  <a:lnTo>
                    <a:pt x="4282" y="0"/>
                  </a:lnTo>
                  <a:lnTo>
                    <a:pt x="4282" y="3218"/>
                  </a:lnTo>
                </a:path>
              </a:pathLst>
            </a:custGeom>
            <a:solidFill>
              <a:schemeClr val="accent1"/>
            </a:solidFill>
            <a:ln w="19050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3"/>
            <p:cNvSpPr>
              <a:spLocks noChangeArrowheads="1"/>
            </p:cNvSpPr>
            <p:nvPr/>
          </p:nvSpPr>
          <p:spPr bwMode="auto">
            <a:xfrm>
              <a:off x="7469812" y="2074559"/>
              <a:ext cx="1097106" cy="944573"/>
            </a:xfrm>
            <a:custGeom>
              <a:avLst/>
              <a:gdLst>
                <a:gd name="T0" fmla="*/ 0 w 4282"/>
                <a:gd name="T1" fmla="*/ 3218 h 3688"/>
                <a:gd name="T2" fmla="*/ 4281 w 4282"/>
                <a:gd name="T3" fmla="*/ 3687 h 3688"/>
                <a:gd name="T4" fmla="*/ 4281 w 4282"/>
                <a:gd name="T5" fmla="*/ 1125 h 3688"/>
                <a:gd name="T6" fmla="*/ 0 w 4282"/>
                <a:gd name="T7" fmla="*/ 0 h 3688"/>
                <a:gd name="T8" fmla="*/ 0 w 4282"/>
                <a:gd name="T9" fmla="*/ 3218 h 3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2" h="3688">
                  <a:moveTo>
                    <a:pt x="0" y="3218"/>
                  </a:moveTo>
                  <a:lnTo>
                    <a:pt x="4281" y="3687"/>
                  </a:lnTo>
                  <a:lnTo>
                    <a:pt x="4281" y="1125"/>
                  </a:lnTo>
                  <a:lnTo>
                    <a:pt x="0" y="0"/>
                  </a:lnTo>
                  <a:lnTo>
                    <a:pt x="0" y="3218"/>
                  </a:lnTo>
                </a:path>
              </a:pathLst>
            </a:custGeom>
            <a:solidFill>
              <a:schemeClr val="accent1"/>
            </a:solidFill>
            <a:ln w="19050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49078" y="2063041"/>
              <a:ext cx="2420734" cy="845287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7F00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STAT 2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B7F00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B7F00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 jumped over the lazy dog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B7F00">
                    <a:lumMod val="50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endParaRPr>
            </a:p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B7F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4D4D3A-1ACD-4BE9-8298-2CD8B82F9477}"/>
                </a:ext>
              </a:extLst>
            </p:cNvPr>
            <p:cNvGrpSpPr/>
            <p:nvPr/>
          </p:nvGrpSpPr>
          <p:grpSpPr>
            <a:xfrm>
              <a:off x="3598243" y="2193340"/>
              <a:ext cx="814854" cy="814854"/>
              <a:chOff x="3598243" y="2193340"/>
              <a:chExt cx="814854" cy="814854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3598243" y="2193340"/>
                <a:ext cx="814854" cy="814854"/>
              </a:xfrm>
              <a:prstGeom prst="round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09360" y="2300685"/>
                <a:ext cx="614271" cy="60016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02</a:t>
                </a: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0" y="0"/>
            <a:ext cx="5555385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Ladder: Slide 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53D05A-5E61-4154-807B-8E3469541FC6}"/>
              </a:ext>
            </a:extLst>
          </p:cNvPr>
          <p:cNvGrpSpPr/>
          <p:nvPr/>
        </p:nvGrpSpPr>
        <p:grpSpPr>
          <a:xfrm>
            <a:off x="3598243" y="3328863"/>
            <a:ext cx="4968675" cy="948922"/>
            <a:chOff x="3598243" y="3328863"/>
            <a:chExt cx="4968675" cy="9489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B2859A-71E1-49E5-8450-F1DE41C92668}"/>
                </a:ext>
              </a:extLst>
            </p:cNvPr>
            <p:cNvGrpSpPr/>
            <p:nvPr/>
          </p:nvGrpSpPr>
          <p:grpSpPr>
            <a:xfrm>
              <a:off x="3938961" y="3328863"/>
              <a:ext cx="4627957" cy="944573"/>
              <a:chOff x="3938961" y="3328863"/>
              <a:chExt cx="4627957" cy="944573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3938961" y="3328863"/>
                <a:ext cx="4627957" cy="944573"/>
                <a:chOff x="635000" y="4281488"/>
                <a:chExt cx="6502400" cy="1327150"/>
              </a:xfrm>
            </p:grpSpPr>
            <p:sp>
              <p:nvSpPr>
                <p:cNvPr id="99" name="Freeform 1"/>
                <p:cNvSpPr>
                  <a:spLocks noChangeArrowheads="1"/>
                </p:cNvSpPr>
                <p:nvPr/>
              </p:nvSpPr>
              <p:spPr bwMode="auto">
                <a:xfrm>
                  <a:off x="2176463" y="4281488"/>
                  <a:ext cx="3419475" cy="1158875"/>
                </a:xfrm>
                <a:custGeom>
                  <a:avLst/>
                  <a:gdLst>
                    <a:gd name="T0" fmla="*/ 9499 w 9500"/>
                    <a:gd name="T1" fmla="*/ 3218 h 3219"/>
                    <a:gd name="T2" fmla="*/ 0 w 9500"/>
                    <a:gd name="T3" fmla="*/ 3218 h 3219"/>
                    <a:gd name="T4" fmla="*/ 0 w 9500"/>
                    <a:gd name="T5" fmla="*/ 0 h 3219"/>
                    <a:gd name="T6" fmla="*/ 9499 w 9500"/>
                    <a:gd name="T7" fmla="*/ 0 h 3219"/>
                    <a:gd name="T8" fmla="*/ 9499 w 9500"/>
                    <a:gd name="T9" fmla="*/ 3218 h 3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00" h="3219">
                      <a:moveTo>
                        <a:pt x="9499" y="3218"/>
                      </a:moveTo>
                      <a:lnTo>
                        <a:pt x="0" y="3218"/>
                      </a:lnTo>
                      <a:lnTo>
                        <a:pt x="0" y="0"/>
                      </a:lnTo>
                      <a:lnTo>
                        <a:pt x="9499" y="0"/>
                      </a:lnTo>
                      <a:lnTo>
                        <a:pt x="9499" y="3218"/>
                      </a:lnTo>
                    </a:path>
                  </a:pathLst>
                </a:custGeom>
                <a:solidFill>
                  <a:schemeClr val="accent6"/>
                </a:solidFill>
                <a:ln w="19050" cap="flat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2"/>
                <p:cNvSpPr>
                  <a:spLocks noChangeArrowheads="1"/>
                </p:cNvSpPr>
                <p:nvPr/>
              </p:nvSpPr>
              <p:spPr bwMode="auto">
                <a:xfrm>
                  <a:off x="635000" y="4281488"/>
                  <a:ext cx="1541463" cy="1327150"/>
                </a:xfrm>
                <a:custGeom>
                  <a:avLst/>
                  <a:gdLst>
                    <a:gd name="T0" fmla="*/ 4282 w 4283"/>
                    <a:gd name="T1" fmla="*/ 3218 h 3688"/>
                    <a:gd name="T2" fmla="*/ 0 w 4283"/>
                    <a:gd name="T3" fmla="*/ 3687 h 3688"/>
                    <a:gd name="T4" fmla="*/ 0 w 4283"/>
                    <a:gd name="T5" fmla="*/ 1125 h 3688"/>
                    <a:gd name="T6" fmla="*/ 4282 w 4283"/>
                    <a:gd name="T7" fmla="*/ 0 h 3688"/>
                    <a:gd name="T8" fmla="*/ 4282 w 4283"/>
                    <a:gd name="T9" fmla="*/ 3218 h 3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83" h="3688">
                      <a:moveTo>
                        <a:pt x="4282" y="3218"/>
                      </a:moveTo>
                      <a:lnTo>
                        <a:pt x="0" y="3687"/>
                      </a:lnTo>
                      <a:lnTo>
                        <a:pt x="0" y="1125"/>
                      </a:lnTo>
                      <a:lnTo>
                        <a:pt x="4282" y="0"/>
                      </a:lnTo>
                      <a:lnTo>
                        <a:pt x="4282" y="3218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ap="flat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3"/>
                <p:cNvSpPr>
                  <a:spLocks noChangeArrowheads="1"/>
                </p:cNvSpPr>
                <p:nvPr/>
              </p:nvSpPr>
              <p:spPr bwMode="auto">
                <a:xfrm>
                  <a:off x="5595938" y="4281488"/>
                  <a:ext cx="1541462" cy="1327150"/>
                </a:xfrm>
                <a:custGeom>
                  <a:avLst/>
                  <a:gdLst>
                    <a:gd name="T0" fmla="*/ 0 w 4282"/>
                    <a:gd name="T1" fmla="*/ 3218 h 3688"/>
                    <a:gd name="T2" fmla="*/ 4281 w 4282"/>
                    <a:gd name="T3" fmla="*/ 3687 h 3688"/>
                    <a:gd name="T4" fmla="*/ 4281 w 4282"/>
                    <a:gd name="T5" fmla="*/ 1125 h 3688"/>
                    <a:gd name="T6" fmla="*/ 0 w 4282"/>
                    <a:gd name="T7" fmla="*/ 0 h 3688"/>
                    <a:gd name="T8" fmla="*/ 0 w 4282"/>
                    <a:gd name="T9" fmla="*/ 3218 h 3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82" h="3688">
                      <a:moveTo>
                        <a:pt x="0" y="3218"/>
                      </a:moveTo>
                      <a:lnTo>
                        <a:pt x="4281" y="3687"/>
                      </a:lnTo>
                      <a:lnTo>
                        <a:pt x="4281" y="1125"/>
                      </a:lnTo>
                      <a:lnTo>
                        <a:pt x="0" y="0"/>
                      </a:lnTo>
                      <a:lnTo>
                        <a:pt x="0" y="3218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ap="flat">
                  <a:solidFill>
                    <a:schemeClr val="tx1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5031652" y="3337677"/>
                <a:ext cx="2452371" cy="827511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STAT 3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The quick brown fox jumped over the lazy dog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8F5DB0-26F4-4DD6-8AD5-3EC402B2085C}"/>
                </a:ext>
              </a:extLst>
            </p:cNvPr>
            <p:cNvGrpSpPr/>
            <p:nvPr/>
          </p:nvGrpSpPr>
          <p:grpSpPr>
            <a:xfrm>
              <a:off x="3598243" y="3462931"/>
              <a:ext cx="814854" cy="814854"/>
              <a:chOff x="3598243" y="3462931"/>
              <a:chExt cx="814854" cy="814854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3598243" y="3462931"/>
                <a:ext cx="814854" cy="814854"/>
              </a:xfrm>
              <a:prstGeom prst="round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709360" y="3570276"/>
                <a:ext cx="614271" cy="600164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B59120-6204-4AFF-858B-96AB48B02B97}"/>
              </a:ext>
            </a:extLst>
          </p:cNvPr>
          <p:cNvGrpSpPr/>
          <p:nvPr/>
        </p:nvGrpSpPr>
        <p:grpSpPr>
          <a:xfrm>
            <a:off x="473354" y="1848151"/>
            <a:ext cx="2335716" cy="1196960"/>
            <a:chOff x="473354" y="1848151"/>
            <a:chExt cx="2335716" cy="1196960"/>
          </a:xfrm>
        </p:grpSpPr>
        <p:grpSp>
          <p:nvGrpSpPr>
            <p:cNvPr id="103" name="Group 102"/>
            <p:cNvGrpSpPr/>
            <p:nvPr/>
          </p:nvGrpSpPr>
          <p:grpSpPr>
            <a:xfrm>
              <a:off x="672860" y="2163564"/>
              <a:ext cx="2136210" cy="881547"/>
              <a:chOff x="672860" y="985153"/>
              <a:chExt cx="2136210" cy="88154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672860" y="1022879"/>
                <a:ext cx="2136210" cy="8309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The quick brown fox jumped over the lazy dog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810674" y="985153"/>
                <a:ext cx="183862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10674" y="1866700"/>
                <a:ext cx="183862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473354" y="1848151"/>
              <a:ext cx="1032265" cy="276999"/>
              <a:chOff x="4946114" y="2049866"/>
              <a:chExt cx="1032265" cy="276999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946114" y="2102487"/>
                <a:ext cx="1032265" cy="183234"/>
                <a:chOff x="5079198" y="2108222"/>
                <a:chExt cx="687472" cy="18323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2" name="Chevron 131"/>
                <p:cNvSpPr/>
                <p:nvPr/>
              </p:nvSpPr>
              <p:spPr>
                <a:xfrm>
                  <a:off x="5079198" y="2108223"/>
                  <a:ext cx="461923" cy="183233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marL="0" marR="0" lvl="0" indent="0" algn="ctr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Chevron 132"/>
                <p:cNvSpPr/>
                <p:nvPr/>
              </p:nvSpPr>
              <p:spPr>
                <a:xfrm rot="10800000">
                  <a:off x="5304747" y="2108222"/>
                  <a:ext cx="461923" cy="183233"/>
                </a:xfrm>
                <a:prstGeom prst="chevr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marL="0" marR="0" lvl="0" indent="0" algn="ctr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4953865" y="2049866"/>
                <a:ext cx="1001509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OVERVIEW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CD0135-F3EC-4AD2-B87B-A0F0735DAE68}"/>
              </a:ext>
            </a:extLst>
          </p:cNvPr>
          <p:cNvGrpSpPr/>
          <p:nvPr/>
        </p:nvGrpSpPr>
        <p:grpSpPr>
          <a:xfrm>
            <a:off x="473354" y="3095976"/>
            <a:ext cx="2335716" cy="1209411"/>
            <a:chOff x="473354" y="3095976"/>
            <a:chExt cx="2335716" cy="1209411"/>
          </a:xfrm>
        </p:grpSpPr>
        <p:grpSp>
          <p:nvGrpSpPr>
            <p:cNvPr id="107" name="Group 106"/>
            <p:cNvGrpSpPr/>
            <p:nvPr/>
          </p:nvGrpSpPr>
          <p:grpSpPr>
            <a:xfrm>
              <a:off x="672860" y="3423840"/>
              <a:ext cx="2136210" cy="881547"/>
              <a:chOff x="672860" y="985153"/>
              <a:chExt cx="2136210" cy="881547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672860" y="1022879"/>
                <a:ext cx="2136210" cy="8309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The quick brown fox jumped over the lazy dog</a:t>
                </a: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10674" y="985153"/>
                <a:ext cx="183862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10674" y="1866700"/>
                <a:ext cx="183862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473354" y="3095976"/>
              <a:ext cx="1181330" cy="276999"/>
              <a:chOff x="4946114" y="2049866"/>
              <a:chExt cx="1181330" cy="276999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4946114" y="2102487"/>
                <a:ext cx="1032265" cy="183234"/>
                <a:chOff x="5079198" y="2108222"/>
                <a:chExt cx="687472" cy="18323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7" name="Chevron 136"/>
                <p:cNvSpPr/>
                <p:nvPr/>
              </p:nvSpPr>
              <p:spPr>
                <a:xfrm>
                  <a:off x="5079198" y="2108223"/>
                  <a:ext cx="461923" cy="183233"/>
                </a:xfrm>
                <a:prstGeom prst="chevr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marL="0" marR="0" lvl="0" indent="0" algn="ctr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Chevron 137"/>
                <p:cNvSpPr/>
                <p:nvPr/>
              </p:nvSpPr>
              <p:spPr>
                <a:xfrm rot="10800000">
                  <a:off x="5304747" y="2108222"/>
                  <a:ext cx="461923" cy="183233"/>
                </a:xfrm>
                <a:prstGeom prst="chevr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marL="0" marR="0" lvl="0" indent="0" algn="ctr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5047208" y="2049866"/>
                <a:ext cx="1080236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OVERVIEW</a:t>
                </a:r>
              </a:p>
            </p:txBody>
          </p:sp>
        </p:grpSp>
      </p:grpSp>
      <p:sp>
        <p:nvSpPr>
          <p:cNvPr id="4" name="Left Arrow 3"/>
          <p:cNvSpPr/>
          <p:nvPr/>
        </p:nvSpPr>
        <p:spPr>
          <a:xfrm>
            <a:off x="7671560" y="670586"/>
            <a:ext cx="1203272" cy="801042"/>
          </a:xfrm>
          <a:prstGeom prst="leftArrow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Left Arrow 138"/>
          <p:cNvSpPr/>
          <p:nvPr/>
        </p:nvSpPr>
        <p:spPr>
          <a:xfrm>
            <a:off x="7671560" y="1959823"/>
            <a:ext cx="1203272" cy="801042"/>
          </a:xfrm>
          <a:prstGeom prst="leftArrow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Left Arrow 139"/>
          <p:cNvSpPr/>
          <p:nvPr/>
        </p:nvSpPr>
        <p:spPr>
          <a:xfrm>
            <a:off x="7671560" y="3195867"/>
            <a:ext cx="1203272" cy="801042"/>
          </a:xfrm>
          <a:prstGeom prst="leftArrow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2890181" y="2399701"/>
            <a:ext cx="491530" cy="492426"/>
          </a:xfrm>
          <a:prstGeom prst="homePlat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Pentagon 96"/>
          <p:cNvSpPr/>
          <p:nvPr/>
        </p:nvSpPr>
        <p:spPr>
          <a:xfrm>
            <a:off x="2890181" y="3618401"/>
            <a:ext cx="491530" cy="492426"/>
          </a:xfrm>
          <a:prstGeom prst="homePlat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Pentagon 84"/>
          <p:cNvSpPr/>
          <p:nvPr/>
        </p:nvSpPr>
        <p:spPr>
          <a:xfrm>
            <a:off x="2890181" y="1038236"/>
            <a:ext cx="491530" cy="492426"/>
          </a:xfrm>
          <a:prstGeom prst="homePlat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35723F-FE35-4BAC-9D0E-2F01B319B5B8}"/>
              </a:ext>
            </a:extLst>
          </p:cNvPr>
          <p:cNvGrpSpPr/>
          <p:nvPr/>
        </p:nvGrpSpPr>
        <p:grpSpPr>
          <a:xfrm>
            <a:off x="464172" y="549028"/>
            <a:ext cx="2344898" cy="1196717"/>
            <a:chOff x="464172" y="549028"/>
            <a:chExt cx="2344898" cy="1196717"/>
          </a:xfrm>
        </p:grpSpPr>
        <p:grpSp>
          <p:nvGrpSpPr>
            <p:cNvPr id="9" name="Group 8"/>
            <p:cNvGrpSpPr/>
            <p:nvPr/>
          </p:nvGrpSpPr>
          <p:grpSpPr>
            <a:xfrm>
              <a:off x="672860" y="864198"/>
              <a:ext cx="2136210" cy="881547"/>
              <a:chOff x="672860" y="985153"/>
              <a:chExt cx="2136210" cy="88154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72860" y="1022879"/>
                <a:ext cx="2136210" cy="8309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The quick brown fox jumped over the lazy dog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810674" y="985153"/>
                <a:ext cx="183862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10674" y="1866700"/>
                <a:ext cx="183862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92C712F7-9E6D-4C0F-B96D-66DE1C392096}"/>
                </a:ext>
              </a:extLst>
            </p:cNvPr>
            <p:cNvGrpSpPr/>
            <p:nvPr/>
          </p:nvGrpSpPr>
          <p:grpSpPr>
            <a:xfrm>
              <a:off x="464172" y="549028"/>
              <a:ext cx="1032265" cy="276999"/>
              <a:chOff x="4946114" y="2053527"/>
              <a:chExt cx="1032265" cy="27699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F833956-5AEA-4164-BA18-53380459EA52}"/>
                  </a:ext>
                </a:extLst>
              </p:cNvPr>
              <p:cNvGrpSpPr/>
              <p:nvPr/>
            </p:nvGrpSpPr>
            <p:grpSpPr>
              <a:xfrm>
                <a:off x="4946114" y="2102487"/>
                <a:ext cx="1032265" cy="183234"/>
                <a:chOff x="5079198" y="2108222"/>
                <a:chExt cx="687472" cy="18323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9" name="Chevron 131">
                  <a:extLst>
                    <a:ext uri="{FF2B5EF4-FFF2-40B4-BE49-F238E27FC236}">
                      <a16:creationId xmlns:a16="http://schemas.microsoft.com/office/drawing/2014/main" id="{F89F0968-7924-4709-9F7B-C094CCFACBE3}"/>
                    </a:ext>
                  </a:extLst>
                </p:cNvPr>
                <p:cNvSpPr/>
                <p:nvPr/>
              </p:nvSpPr>
              <p:spPr>
                <a:xfrm>
                  <a:off x="5079198" y="2108223"/>
                  <a:ext cx="461923" cy="183233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marL="0" marR="0" lvl="0" indent="0" algn="ctr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Chevron 132">
                  <a:extLst>
                    <a:ext uri="{FF2B5EF4-FFF2-40B4-BE49-F238E27FC236}">
                      <a16:creationId xmlns:a16="http://schemas.microsoft.com/office/drawing/2014/main" id="{70418135-17C7-4DB5-8C5D-60CD42ACE73B}"/>
                    </a:ext>
                  </a:extLst>
                </p:cNvPr>
                <p:cNvSpPr/>
                <p:nvPr/>
              </p:nvSpPr>
              <p:spPr>
                <a:xfrm rot="10800000">
                  <a:off x="5304747" y="2108222"/>
                  <a:ext cx="461923" cy="183233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7500" lnSpcReduction="20000"/>
                </a:bodyPr>
                <a:lstStyle/>
                <a:p>
                  <a:pPr marL="0" marR="0" lvl="0" indent="0" algn="ctr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2B26B9A-9301-40A4-9241-A0CEA58C7721}"/>
                  </a:ext>
                </a:extLst>
              </p:cNvPr>
              <p:cNvSpPr txBox="1"/>
              <p:nvPr/>
            </p:nvSpPr>
            <p:spPr>
              <a:xfrm>
                <a:off x="4971119" y="2053527"/>
                <a:ext cx="1001509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OVERVIEW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85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9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9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475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decel="475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decel="475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de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decel="475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93" grpId="0" animBg="1"/>
          <p:bldP spid="145" grpId="0" animBg="1"/>
          <p:bldP spid="102" grpId="0" animBg="1"/>
          <p:bldP spid="119" grpId="0"/>
          <p:bldP spid="4" grpId="0" animBg="1"/>
          <p:bldP spid="139" grpId="0" animBg="1"/>
          <p:bldP spid="140" grpId="0" animBg="1"/>
          <p:bldP spid="95" grpId="0" animBg="1"/>
          <p:bldP spid="97" grpId="0" animBg="1"/>
          <p:bldP spid="8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475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decel="475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decel="475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de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decel="3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decel="47500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93" grpId="0" animBg="1"/>
          <p:bldP spid="145" grpId="0" animBg="1"/>
          <p:bldP spid="102" grpId="0" animBg="1"/>
          <p:bldP spid="119" grpId="0"/>
          <p:bldP spid="4" grpId="0" animBg="1"/>
          <p:bldP spid="139" grpId="0" animBg="1"/>
          <p:bldP spid="140" grpId="0" animBg="1"/>
          <p:bldP spid="95" grpId="0" animBg="1"/>
          <p:bldP spid="97" grpId="0" animBg="1"/>
          <p:bldP spid="8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rapezoid 54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rapezoid 55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555385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Ladder : Slide 5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80513" y="994275"/>
            <a:ext cx="2068953" cy="175432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The quick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brown fox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jumped over the lazy dog. The quick brown fox jumped over the lazy dog.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17550" y="1269507"/>
            <a:ext cx="1069177" cy="506658"/>
            <a:chOff x="4075703" y="1551954"/>
            <a:chExt cx="1069177" cy="506658"/>
          </a:xfrm>
        </p:grpSpPr>
        <p:sp>
          <p:nvSpPr>
            <p:cNvPr id="3" name="Rectangle 2"/>
            <p:cNvSpPr/>
            <p:nvPr/>
          </p:nvSpPr>
          <p:spPr>
            <a:xfrm>
              <a:off x="4075703" y="1551954"/>
              <a:ext cx="1069177" cy="506658"/>
            </a:xfrm>
            <a:prstGeom prst="rect">
              <a:avLst/>
            </a:prstGeom>
            <a:solidFill>
              <a:schemeClr val="accent4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20458" y="1636683"/>
              <a:ext cx="761747" cy="308418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4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3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5281369" y="1928472"/>
            <a:ext cx="1069177" cy="506658"/>
            <a:chOff x="4075703" y="1551954"/>
            <a:chExt cx="1069177" cy="506658"/>
          </a:xfrm>
        </p:grpSpPr>
        <p:sp>
          <p:nvSpPr>
            <p:cNvPr id="240" name="Rectangle 239"/>
            <p:cNvSpPr/>
            <p:nvPr/>
          </p:nvSpPr>
          <p:spPr>
            <a:xfrm>
              <a:off x="4075703" y="1551954"/>
              <a:ext cx="1069177" cy="506658"/>
            </a:xfrm>
            <a:prstGeom prst="rect">
              <a:avLst/>
            </a:prstGeom>
            <a:solidFill>
              <a:schemeClr val="accent6">
                <a:lumMod val="5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220458" y="1636683"/>
              <a:ext cx="761747" cy="308418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4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95357" y="2310113"/>
            <a:ext cx="1069177" cy="506658"/>
            <a:chOff x="4075703" y="1551954"/>
            <a:chExt cx="1069177" cy="506658"/>
          </a:xfrm>
        </p:grpSpPr>
        <p:sp>
          <p:nvSpPr>
            <p:cNvPr id="65" name="Rectangle 64"/>
            <p:cNvSpPr/>
            <p:nvPr/>
          </p:nvSpPr>
          <p:spPr>
            <a:xfrm>
              <a:off x="4075703" y="1551954"/>
              <a:ext cx="1069177" cy="506658"/>
            </a:xfrm>
            <a:prstGeom prst="rect">
              <a:avLst/>
            </a:prstGeom>
            <a:solidFill>
              <a:schemeClr val="accent4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20458" y="1636683"/>
              <a:ext cx="761747" cy="308418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4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1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80513" y="3238844"/>
            <a:ext cx="2068953" cy="175432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The quick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brown fox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jumped over the lazy dog. The quick brown fox jumped over the lazy dog.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457988" y="1930848"/>
            <a:ext cx="1678745" cy="200054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The quick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brown fox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Helvetica" charset="0"/>
                <a:cs typeface="Helvetica" charset="0"/>
              </a:rPr>
              <a:t>jumped over the lazy dog. The quick brown fox jumped over the lazy dog.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96B68-8443-4760-9A49-418CFD774AEE}"/>
              </a:ext>
            </a:extLst>
          </p:cNvPr>
          <p:cNvGrpSpPr/>
          <p:nvPr/>
        </p:nvGrpSpPr>
        <p:grpSpPr>
          <a:xfrm>
            <a:off x="5106087" y="133710"/>
            <a:ext cx="2315470" cy="4413215"/>
            <a:chOff x="5106087" y="133710"/>
            <a:chExt cx="2315470" cy="4413215"/>
          </a:xfrm>
        </p:grpSpPr>
        <p:grpSp>
          <p:nvGrpSpPr>
            <p:cNvPr id="208" name="Group 207"/>
            <p:cNvGrpSpPr/>
            <p:nvPr/>
          </p:nvGrpSpPr>
          <p:grpSpPr>
            <a:xfrm>
              <a:off x="5106087" y="133710"/>
              <a:ext cx="1448347" cy="4413215"/>
              <a:chOff x="4191106" y="1559259"/>
              <a:chExt cx="459273" cy="13994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9" name="Group 208"/>
              <p:cNvGrpSpPr>
                <a:grpSpLocks/>
              </p:cNvGrpSpPr>
              <p:nvPr/>
            </p:nvGrpSpPr>
            <p:grpSpPr bwMode="auto">
              <a:xfrm flipH="1">
                <a:off x="4191106" y="2813402"/>
                <a:ext cx="459273" cy="145294"/>
                <a:chOff x="4507" y="518"/>
                <a:chExt cx="1021" cy="323"/>
              </a:xfrm>
            </p:grpSpPr>
            <p:sp>
              <p:nvSpPr>
                <p:cNvPr id="223" name="Freeform 222"/>
                <p:cNvSpPr>
                  <a:spLocks noChangeArrowheads="1"/>
                </p:cNvSpPr>
                <p:nvPr/>
              </p:nvSpPr>
              <p:spPr bwMode="auto">
                <a:xfrm>
                  <a:off x="5485" y="518"/>
                  <a:ext cx="43" cy="323"/>
                </a:xfrm>
                <a:custGeom>
                  <a:avLst/>
                  <a:gdLst>
                    <a:gd name="T0" fmla="*/ 380 w 381"/>
                    <a:gd name="T1" fmla="*/ 17272 h 17273"/>
                    <a:gd name="T2" fmla="*/ 0 w 381"/>
                    <a:gd name="T3" fmla="*/ 17272 h 17273"/>
                    <a:gd name="T4" fmla="*/ 0 w 381"/>
                    <a:gd name="T5" fmla="*/ 0 h 17273"/>
                    <a:gd name="T6" fmla="*/ 380 w 381"/>
                    <a:gd name="T7" fmla="*/ 0 h 17273"/>
                    <a:gd name="T8" fmla="*/ 380 w 381"/>
                    <a:gd name="T9" fmla="*/ 17272 h 17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17273">
                      <a:moveTo>
                        <a:pt x="380" y="17272"/>
                      </a:moveTo>
                      <a:lnTo>
                        <a:pt x="0" y="17272"/>
                      </a:lnTo>
                      <a:lnTo>
                        <a:pt x="0" y="0"/>
                      </a:lnTo>
                      <a:lnTo>
                        <a:pt x="380" y="0"/>
                      </a:lnTo>
                      <a:lnTo>
                        <a:pt x="380" y="17272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223"/>
                <p:cNvSpPr>
                  <a:spLocks noChangeArrowheads="1"/>
                </p:cNvSpPr>
                <p:nvPr/>
              </p:nvSpPr>
              <p:spPr bwMode="auto">
                <a:xfrm>
                  <a:off x="4507" y="518"/>
                  <a:ext cx="85" cy="323"/>
                </a:xfrm>
                <a:custGeom>
                  <a:avLst/>
                  <a:gdLst>
                    <a:gd name="T0" fmla="*/ 379 w 380"/>
                    <a:gd name="T1" fmla="*/ 17272 h 17273"/>
                    <a:gd name="T2" fmla="*/ 0 w 380"/>
                    <a:gd name="T3" fmla="*/ 17272 h 17273"/>
                    <a:gd name="T4" fmla="*/ 0 w 380"/>
                    <a:gd name="T5" fmla="*/ 0 h 17273"/>
                    <a:gd name="T6" fmla="*/ 379 w 380"/>
                    <a:gd name="T7" fmla="*/ 0 h 17273"/>
                    <a:gd name="T8" fmla="*/ 379 w 380"/>
                    <a:gd name="T9" fmla="*/ 17272 h 17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17273">
                      <a:moveTo>
                        <a:pt x="379" y="17272"/>
                      </a:moveTo>
                      <a:lnTo>
                        <a:pt x="0" y="17272"/>
                      </a:lnTo>
                      <a:lnTo>
                        <a:pt x="0" y="0"/>
                      </a:lnTo>
                      <a:lnTo>
                        <a:pt x="379" y="0"/>
                      </a:lnTo>
                      <a:lnTo>
                        <a:pt x="379" y="17272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" name="Group 209"/>
              <p:cNvGrpSpPr>
                <a:grpSpLocks/>
              </p:cNvGrpSpPr>
              <p:nvPr/>
            </p:nvGrpSpPr>
            <p:grpSpPr bwMode="auto">
              <a:xfrm flipH="1">
                <a:off x="4191106" y="1559259"/>
                <a:ext cx="459273" cy="1399411"/>
                <a:chOff x="4507" y="1323"/>
                <a:chExt cx="1021" cy="3111"/>
              </a:xfrm>
            </p:grpSpPr>
            <p:sp>
              <p:nvSpPr>
                <p:cNvPr id="211" name="Freeform 210"/>
                <p:cNvSpPr>
                  <a:spLocks noChangeArrowheads="1"/>
                </p:cNvSpPr>
                <p:nvPr/>
              </p:nvSpPr>
              <p:spPr bwMode="auto">
                <a:xfrm>
                  <a:off x="4577" y="3903"/>
                  <a:ext cx="908" cy="80"/>
                </a:xfrm>
                <a:custGeom>
                  <a:avLst/>
                  <a:gdLst>
                    <a:gd name="T0" fmla="*/ 4009 w 4010"/>
                    <a:gd name="T1" fmla="*/ 0 h 357"/>
                    <a:gd name="T2" fmla="*/ 0 w 4010"/>
                    <a:gd name="T3" fmla="*/ 0 h 357"/>
                    <a:gd name="T4" fmla="*/ 0 w 4010"/>
                    <a:gd name="T5" fmla="*/ 356 h 357"/>
                    <a:gd name="T6" fmla="*/ 4009 w 4010"/>
                    <a:gd name="T7" fmla="*/ 356 h 357"/>
                    <a:gd name="T8" fmla="*/ 4009 w 4010"/>
                    <a:gd name="T9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357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356"/>
                      </a:lnTo>
                      <a:lnTo>
                        <a:pt x="4009" y="356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/>
                <p:cNvSpPr>
                  <a:spLocks noChangeArrowheads="1"/>
                </p:cNvSpPr>
                <p:nvPr/>
              </p:nvSpPr>
              <p:spPr bwMode="auto">
                <a:xfrm>
                  <a:off x="4577" y="3688"/>
                  <a:ext cx="908" cy="252"/>
                </a:xfrm>
                <a:custGeom>
                  <a:avLst/>
                  <a:gdLst>
                    <a:gd name="T0" fmla="*/ 4009 w 4010"/>
                    <a:gd name="T1" fmla="*/ 0 h 1116"/>
                    <a:gd name="T2" fmla="*/ 0 w 4010"/>
                    <a:gd name="T3" fmla="*/ 0 h 1116"/>
                    <a:gd name="T4" fmla="*/ 0 w 4010"/>
                    <a:gd name="T5" fmla="*/ 1115 h 1116"/>
                    <a:gd name="T6" fmla="*/ 4009 w 4010"/>
                    <a:gd name="T7" fmla="*/ 1115 h 1116"/>
                    <a:gd name="T8" fmla="*/ 4009 w 4010"/>
                    <a:gd name="T9" fmla="*/ 0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1116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1115"/>
                      </a:lnTo>
                      <a:lnTo>
                        <a:pt x="4009" y="1115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212"/>
                <p:cNvSpPr>
                  <a:spLocks noChangeArrowheads="1"/>
                </p:cNvSpPr>
                <p:nvPr/>
              </p:nvSpPr>
              <p:spPr bwMode="auto">
                <a:xfrm>
                  <a:off x="4577" y="3182"/>
                  <a:ext cx="908" cy="85"/>
                </a:xfrm>
                <a:custGeom>
                  <a:avLst/>
                  <a:gdLst>
                    <a:gd name="T0" fmla="*/ 4009 w 4010"/>
                    <a:gd name="T1" fmla="*/ 0 h 381"/>
                    <a:gd name="T2" fmla="*/ 0 w 4010"/>
                    <a:gd name="T3" fmla="*/ 0 h 381"/>
                    <a:gd name="T4" fmla="*/ 0 w 4010"/>
                    <a:gd name="T5" fmla="*/ 380 h 381"/>
                    <a:gd name="T6" fmla="*/ 4009 w 4010"/>
                    <a:gd name="T7" fmla="*/ 380 h 381"/>
                    <a:gd name="T8" fmla="*/ 4009 w 4010"/>
                    <a:gd name="T9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381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380"/>
                      </a:lnTo>
                      <a:lnTo>
                        <a:pt x="4009" y="380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/>
                <p:cNvSpPr>
                  <a:spLocks noChangeArrowheads="1"/>
                </p:cNvSpPr>
                <p:nvPr/>
              </p:nvSpPr>
              <p:spPr bwMode="auto">
                <a:xfrm>
                  <a:off x="4577" y="2967"/>
                  <a:ext cx="908" cy="252"/>
                </a:xfrm>
                <a:custGeom>
                  <a:avLst/>
                  <a:gdLst>
                    <a:gd name="T0" fmla="*/ 4009 w 4010"/>
                    <a:gd name="T1" fmla="*/ 0 h 1115"/>
                    <a:gd name="T2" fmla="*/ 0 w 4010"/>
                    <a:gd name="T3" fmla="*/ 0 h 1115"/>
                    <a:gd name="T4" fmla="*/ 0 w 4010"/>
                    <a:gd name="T5" fmla="*/ 1114 h 1115"/>
                    <a:gd name="T6" fmla="*/ 4009 w 4010"/>
                    <a:gd name="T7" fmla="*/ 1114 h 1115"/>
                    <a:gd name="T8" fmla="*/ 4009 w 4010"/>
                    <a:gd name="T9" fmla="*/ 0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1115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1114"/>
                      </a:lnTo>
                      <a:lnTo>
                        <a:pt x="4009" y="1114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/>
                <p:cNvSpPr>
                  <a:spLocks noChangeArrowheads="1"/>
                </p:cNvSpPr>
                <p:nvPr/>
              </p:nvSpPr>
              <p:spPr bwMode="auto">
                <a:xfrm>
                  <a:off x="4577" y="2466"/>
                  <a:ext cx="908" cy="80"/>
                </a:xfrm>
                <a:custGeom>
                  <a:avLst/>
                  <a:gdLst>
                    <a:gd name="T0" fmla="*/ 4009 w 4010"/>
                    <a:gd name="T1" fmla="*/ 0 h 357"/>
                    <a:gd name="T2" fmla="*/ 0 w 4010"/>
                    <a:gd name="T3" fmla="*/ 0 h 357"/>
                    <a:gd name="T4" fmla="*/ 0 w 4010"/>
                    <a:gd name="T5" fmla="*/ 356 h 357"/>
                    <a:gd name="T6" fmla="*/ 4009 w 4010"/>
                    <a:gd name="T7" fmla="*/ 356 h 357"/>
                    <a:gd name="T8" fmla="*/ 4009 w 4010"/>
                    <a:gd name="T9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357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356"/>
                      </a:lnTo>
                      <a:lnTo>
                        <a:pt x="4009" y="356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/>
                <p:cNvSpPr>
                  <a:spLocks noChangeArrowheads="1"/>
                </p:cNvSpPr>
                <p:nvPr/>
              </p:nvSpPr>
              <p:spPr bwMode="auto">
                <a:xfrm>
                  <a:off x="4577" y="2251"/>
                  <a:ext cx="908" cy="247"/>
                </a:xfrm>
                <a:custGeom>
                  <a:avLst/>
                  <a:gdLst>
                    <a:gd name="T0" fmla="*/ 4009 w 4010"/>
                    <a:gd name="T1" fmla="*/ 0 h 1093"/>
                    <a:gd name="T2" fmla="*/ 0 w 4010"/>
                    <a:gd name="T3" fmla="*/ 0 h 1093"/>
                    <a:gd name="T4" fmla="*/ 0 w 4010"/>
                    <a:gd name="T5" fmla="*/ 1092 h 1093"/>
                    <a:gd name="T6" fmla="*/ 4009 w 4010"/>
                    <a:gd name="T7" fmla="*/ 1092 h 1093"/>
                    <a:gd name="T8" fmla="*/ 4009 w 4010"/>
                    <a:gd name="T9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1093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1092"/>
                      </a:lnTo>
                      <a:lnTo>
                        <a:pt x="4009" y="1092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216"/>
                <p:cNvSpPr>
                  <a:spLocks noChangeArrowheads="1"/>
                </p:cNvSpPr>
                <p:nvPr/>
              </p:nvSpPr>
              <p:spPr bwMode="auto">
                <a:xfrm>
                  <a:off x="4577" y="1745"/>
                  <a:ext cx="908" cy="80"/>
                </a:xfrm>
                <a:custGeom>
                  <a:avLst/>
                  <a:gdLst>
                    <a:gd name="T0" fmla="*/ 4009 w 4010"/>
                    <a:gd name="T1" fmla="*/ 0 h 356"/>
                    <a:gd name="T2" fmla="*/ 0 w 4010"/>
                    <a:gd name="T3" fmla="*/ 0 h 356"/>
                    <a:gd name="T4" fmla="*/ 0 w 4010"/>
                    <a:gd name="T5" fmla="*/ 355 h 356"/>
                    <a:gd name="T6" fmla="*/ 4009 w 4010"/>
                    <a:gd name="T7" fmla="*/ 355 h 356"/>
                    <a:gd name="T8" fmla="*/ 4009 w 4010"/>
                    <a:gd name="T9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356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355"/>
                      </a:lnTo>
                      <a:lnTo>
                        <a:pt x="4009" y="355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217"/>
                <p:cNvSpPr>
                  <a:spLocks noChangeArrowheads="1"/>
                </p:cNvSpPr>
                <p:nvPr/>
              </p:nvSpPr>
              <p:spPr bwMode="auto">
                <a:xfrm>
                  <a:off x="4577" y="1530"/>
                  <a:ext cx="908" cy="247"/>
                </a:xfrm>
                <a:custGeom>
                  <a:avLst/>
                  <a:gdLst>
                    <a:gd name="T0" fmla="*/ 4009 w 4010"/>
                    <a:gd name="T1" fmla="*/ 0 h 1092"/>
                    <a:gd name="T2" fmla="*/ 0 w 4010"/>
                    <a:gd name="T3" fmla="*/ 0 h 1092"/>
                    <a:gd name="T4" fmla="*/ 0 w 4010"/>
                    <a:gd name="T5" fmla="*/ 1091 h 1092"/>
                    <a:gd name="T6" fmla="*/ 4009 w 4010"/>
                    <a:gd name="T7" fmla="*/ 1091 h 1092"/>
                    <a:gd name="T8" fmla="*/ 4009 w 4010"/>
                    <a:gd name="T9" fmla="*/ 0 h 1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0" h="1092">
                      <a:moveTo>
                        <a:pt x="4009" y="0"/>
                      </a:moveTo>
                      <a:lnTo>
                        <a:pt x="0" y="0"/>
                      </a:lnTo>
                      <a:lnTo>
                        <a:pt x="0" y="1091"/>
                      </a:lnTo>
                      <a:lnTo>
                        <a:pt x="4009" y="1091"/>
                      </a:lnTo>
                      <a:lnTo>
                        <a:pt x="4009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/>
                <p:cNvSpPr>
                  <a:spLocks noChangeArrowheads="1"/>
                </p:cNvSpPr>
                <p:nvPr/>
              </p:nvSpPr>
              <p:spPr bwMode="auto">
                <a:xfrm>
                  <a:off x="5437" y="1323"/>
                  <a:ext cx="91" cy="3111"/>
                </a:xfrm>
                <a:custGeom>
                  <a:avLst/>
                  <a:gdLst>
                    <a:gd name="T0" fmla="*/ 380 w 381"/>
                    <a:gd name="T1" fmla="*/ 17272 h 17273"/>
                    <a:gd name="T2" fmla="*/ 0 w 381"/>
                    <a:gd name="T3" fmla="*/ 17272 h 17273"/>
                    <a:gd name="T4" fmla="*/ 0 w 381"/>
                    <a:gd name="T5" fmla="*/ 0 h 17273"/>
                    <a:gd name="T6" fmla="*/ 380 w 381"/>
                    <a:gd name="T7" fmla="*/ 0 h 17273"/>
                    <a:gd name="T8" fmla="*/ 380 w 381"/>
                    <a:gd name="T9" fmla="*/ 17272 h 17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17273">
                      <a:moveTo>
                        <a:pt x="380" y="17272"/>
                      </a:moveTo>
                      <a:lnTo>
                        <a:pt x="0" y="17272"/>
                      </a:lnTo>
                      <a:lnTo>
                        <a:pt x="0" y="0"/>
                      </a:lnTo>
                      <a:lnTo>
                        <a:pt x="380" y="0"/>
                      </a:lnTo>
                      <a:lnTo>
                        <a:pt x="380" y="17272"/>
                      </a:lnTo>
                    </a:path>
                  </a:pathLst>
                </a:custGeom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/>
                <p:cNvSpPr>
                  <a:spLocks noChangeArrowheads="1"/>
                </p:cNvSpPr>
                <p:nvPr/>
              </p:nvSpPr>
              <p:spPr bwMode="auto">
                <a:xfrm>
                  <a:off x="4507" y="1323"/>
                  <a:ext cx="93" cy="3111"/>
                </a:xfrm>
                <a:custGeom>
                  <a:avLst/>
                  <a:gdLst>
                    <a:gd name="T0" fmla="*/ 379 w 380"/>
                    <a:gd name="T1" fmla="*/ 17272 h 17273"/>
                    <a:gd name="T2" fmla="*/ 0 w 380"/>
                    <a:gd name="T3" fmla="*/ 17272 h 17273"/>
                    <a:gd name="T4" fmla="*/ 0 w 380"/>
                    <a:gd name="T5" fmla="*/ 0 h 17273"/>
                    <a:gd name="T6" fmla="*/ 379 w 380"/>
                    <a:gd name="T7" fmla="*/ 0 h 17273"/>
                    <a:gd name="T8" fmla="*/ 379 w 380"/>
                    <a:gd name="T9" fmla="*/ 17272 h 17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17273">
                      <a:moveTo>
                        <a:pt x="379" y="17272"/>
                      </a:moveTo>
                      <a:lnTo>
                        <a:pt x="0" y="17272"/>
                      </a:lnTo>
                      <a:lnTo>
                        <a:pt x="0" y="0"/>
                      </a:lnTo>
                      <a:lnTo>
                        <a:pt x="379" y="0"/>
                      </a:lnTo>
                      <a:lnTo>
                        <a:pt x="379" y="17272"/>
                      </a:lnTo>
                    </a:path>
                  </a:pathLst>
                </a:custGeom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</a:bodyPr>
                <a:lstStyle/>
                <a:p>
                  <a:pPr marL="0" marR="0" lvl="0" indent="0" algn="l" defTabSz="7132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3" name="Left Arrow 72"/>
            <p:cNvSpPr/>
            <p:nvPr/>
          </p:nvSpPr>
          <p:spPr>
            <a:xfrm rot="16200000">
              <a:off x="6419400" y="1033543"/>
              <a:ext cx="1203272" cy="801042"/>
            </a:xfrm>
            <a:prstGeom prst="leftArrow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48000">
                  <a:schemeClr val="accent5">
                    <a:lumMod val="97000"/>
                    <a:lumOff val="3000"/>
                    <a:alpha val="59000"/>
                  </a:schemeClr>
                </a:gs>
                <a:gs pos="100000">
                  <a:schemeClr val="accent5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BD665-C47B-43CB-8811-AFD2F8D2F9CC}"/>
              </a:ext>
            </a:extLst>
          </p:cNvPr>
          <p:cNvGrpSpPr/>
          <p:nvPr/>
        </p:nvGrpSpPr>
        <p:grpSpPr>
          <a:xfrm>
            <a:off x="2248152" y="385700"/>
            <a:ext cx="2655998" cy="4610313"/>
            <a:chOff x="2248152" y="385700"/>
            <a:chExt cx="2655998" cy="4610313"/>
          </a:xfrm>
        </p:grpSpPr>
        <p:grpSp>
          <p:nvGrpSpPr>
            <p:cNvPr id="183" name="Group 182"/>
            <p:cNvGrpSpPr>
              <a:grpSpLocks/>
            </p:cNvGrpSpPr>
            <p:nvPr/>
          </p:nvGrpSpPr>
          <p:grpSpPr bwMode="auto">
            <a:xfrm flipH="1">
              <a:off x="3416083" y="385700"/>
              <a:ext cx="1488067" cy="4610313"/>
              <a:chOff x="4488" y="518"/>
              <a:chExt cx="1049" cy="3250"/>
            </a:xfrm>
          </p:grpSpPr>
          <p:sp>
            <p:nvSpPr>
              <p:cNvPr id="186" name="Freeform 185"/>
              <p:cNvSpPr>
                <a:spLocks noChangeArrowheads="1"/>
              </p:cNvSpPr>
              <p:nvPr/>
            </p:nvSpPr>
            <p:spPr bwMode="auto">
              <a:xfrm>
                <a:off x="4577" y="3182"/>
                <a:ext cx="908" cy="85"/>
              </a:xfrm>
              <a:custGeom>
                <a:avLst/>
                <a:gdLst>
                  <a:gd name="T0" fmla="*/ 4009 w 4010"/>
                  <a:gd name="T1" fmla="*/ 0 h 381"/>
                  <a:gd name="T2" fmla="*/ 0 w 4010"/>
                  <a:gd name="T3" fmla="*/ 0 h 381"/>
                  <a:gd name="T4" fmla="*/ 0 w 4010"/>
                  <a:gd name="T5" fmla="*/ 380 h 381"/>
                  <a:gd name="T6" fmla="*/ 4009 w 4010"/>
                  <a:gd name="T7" fmla="*/ 380 h 381"/>
                  <a:gd name="T8" fmla="*/ 4009 w 4010"/>
                  <a:gd name="T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381">
                    <a:moveTo>
                      <a:pt x="4009" y="0"/>
                    </a:moveTo>
                    <a:lnTo>
                      <a:pt x="0" y="0"/>
                    </a:lnTo>
                    <a:lnTo>
                      <a:pt x="0" y="380"/>
                    </a:lnTo>
                    <a:lnTo>
                      <a:pt x="4009" y="380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86"/>
              <p:cNvSpPr>
                <a:spLocks noChangeArrowheads="1"/>
              </p:cNvSpPr>
              <p:nvPr/>
            </p:nvSpPr>
            <p:spPr bwMode="auto">
              <a:xfrm>
                <a:off x="4577" y="2967"/>
                <a:ext cx="908" cy="252"/>
              </a:xfrm>
              <a:custGeom>
                <a:avLst/>
                <a:gdLst>
                  <a:gd name="T0" fmla="*/ 4009 w 4010"/>
                  <a:gd name="T1" fmla="*/ 0 h 1115"/>
                  <a:gd name="T2" fmla="*/ 0 w 4010"/>
                  <a:gd name="T3" fmla="*/ 0 h 1115"/>
                  <a:gd name="T4" fmla="*/ 0 w 4010"/>
                  <a:gd name="T5" fmla="*/ 1114 h 1115"/>
                  <a:gd name="T6" fmla="*/ 4009 w 4010"/>
                  <a:gd name="T7" fmla="*/ 1114 h 1115"/>
                  <a:gd name="T8" fmla="*/ 4009 w 4010"/>
                  <a:gd name="T9" fmla="*/ 0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1115">
                    <a:moveTo>
                      <a:pt x="4009" y="0"/>
                    </a:moveTo>
                    <a:lnTo>
                      <a:pt x="0" y="0"/>
                    </a:lnTo>
                    <a:lnTo>
                      <a:pt x="0" y="1114"/>
                    </a:lnTo>
                    <a:lnTo>
                      <a:pt x="4009" y="1114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187"/>
              <p:cNvSpPr>
                <a:spLocks noChangeArrowheads="1"/>
              </p:cNvSpPr>
              <p:nvPr/>
            </p:nvSpPr>
            <p:spPr bwMode="auto">
              <a:xfrm>
                <a:off x="4577" y="2466"/>
                <a:ext cx="908" cy="80"/>
              </a:xfrm>
              <a:custGeom>
                <a:avLst/>
                <a:gdLst>
                  <a:gd name="T0" fmla="*/ 4009 w 4010"/>
                  <a:gd name="T1" fmla="*/ 0 h 357"/>
                  <a:gd name="T2" fmla="*/ 0 w 4010"/>
                  <a:gd name="T3" fmla="*/ 0 h 357"/>
                  <a:gd name="T4" fmla="*/ 0 w 4010"/>
                  <a:gd name="T5" fmla="*/ 356 h 357"/>
                  <a:gd name="T6" fmla="*/ 4009 w 4010"/>
                  <a:gd name="T7" fmla="*/ 356 h 357"/>
                  <a:gd name="T8" fmla="*/ 4009 w 401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357">
                    <a:moveTo>
                      <a:pt x="4009" y="0"/>
                    </a:moveTo>
                    <a:lnTo>
                      <a:pt x="0" y="0"/>
                    </a:lnTo>
                    <a:lnTo>
                      <a:pt x="0" y="356"/>
                    </a:lnTo>
                    <a:lnTo>
                      <a:pt x="4009" y="356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188"/>
              <p:cNvSpPr>
                <a:spLocks noChangeArrowheads="1"/>
              </p:cNvSpPr>
              <p:nvPr/>
            </p:nvSpPr>
            <p:spPr bwMode="auto">
              <a:xfrm>
                <a:off x="4577" y="2251"/>
                <a:ext cx="908" cy="247"/>
              </a:xfrm>
              <a:custGeom>
                <a:avLst/>
                <a:gdLst>
                  <a:gd name="T0" fmla="*/ 4009 w 4010"/>
                  <a:gd name="T1" fmla="*/ 0 h 1093"/>
                  <a:gd name="T2" fmla="*/ 0 w 4010"/>
                  <a:gd name="T3" fmla="*/ 0 h 1093"/>
                  <a:gd name="T4" fmla="*/ 0 w 4010"/>
                  <a:gd name="T5" fmla="*/ 1092 h 1093"/>
                  <a:gd name="T6" fmla="*/ 4009 w 4010"/>
                  <a:gd name="T7" fmla="*/ 1092 h 1093"/>
                  <a:gd name="T8" fmla="*/ 4009 w 4010"/>
                  <a:gd name="T9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1093">
                    <a:moveTo>
                      <a:pt x="4009" y="0"/>
                    </a:moveTo>
                    <a:lnTo>
                      <a:pt x="0" y="0"/>
                    </a:lnTo>
                    <a:lnTo>
                      <a:pt x="0" y="1092"/>
                    </a:lnTo>
                    <a:lnTo>
                      <a:pt x="4009" y="1092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/>
              <p:cNvSpPr>
                <a:spLocks noChangeArrowheads="1"/>
              </p:cNvSpPr>
              <p:nvPr/>
            </p:nvSpPr>
            <p:spPr bwMode="auto">
              <a:xfrm>
                <a:off x="4577" y="1745"/>
                <a:ext cx="908" cy="80"/>
              </a:xfrm>
              <a:custGeom>
                <a:avLst/>
                <a:gdLst>
                  <a:gd name="T0" fmla="*/ 4009 w 4010"/>
                  <a:gd name="T1" fmla="*/ 0 h 356"/>
                  <a:gd name="T2" fmla="*/ 0 w 4010"/>
                  <a:gd name="T3" fmla="*/ 0 h 356"/>
                  <a:gd name="T4" fmla="*/ 0 w 4010"/>
                  <a:gd name="T5" fmla="*/ 355 h 356"/>
                  <a:gd name="T6" fmla="*/ 4009 w 4010"/>
                  <a:gd name="T7" fmla="*/ 355 h 356"/>
                  <a:gd name="T8" fmla="*/ 4009 w 4010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356">
                    <a:moveTo>
                      <a:pt x="4009" y="0"/>
                    </a:moveTo>
                    <a:lnTo>
                      <a:pt x="0" y="0"/>
                    </a:lnTo>
                    <a:lnTo>
                      <a:pt x="0" y="355"/>
                    </a:lnTo>
                    <a:lnTo>
                      <a:pt x="4009" y="355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/>
              <p:cNvSpPr>
                <a:spLocks noChangeArrowheads="1"/>
              </p:cNvSpPr>
              <p:nvPr/>
            </p:nvSpPr>
            <p:spPr bwMode="auto">
              <a:xfrm>
                <a:off x="4577" y="1530"/>
                <a:ext cx="908" cy="247"/>
              </a:xfrm>
              <a:custGeom>
                <a:avLst/>
                <a:gdLst>
                  <a:gd name="T0" fmla="*/ 4009 w 4010"/>
                  <a:gd name="T1" fmla="*/ 0 h 1092"/>
                  <a:gd name="T2" fmla="*/ 0 w 4010"/>
                  <a:gd name="T3" fmla="*/ 0 h 1092"/>
                  <a:gd name="T4" fmla="*/ 0 w 4010"/>
                  <a:gd name="T5" fmla="*/ 1091 h 1092"/>
                  <a:gd name="T6" fmla="*/ 4009 w 4010"/>
                  <a:gd name="T7" fmla="*/ 1091 h 1092"/>
                  <a:gd name="T8" fmla="*/ 4009 w 4010"/>
                  <a:gd name="T9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1092">
                    <a:moveTo>
                      <a:pt x="4009" y="0"/>
                    </a:moveTo>
                    <a:lnTo>
                      <a:pt x="0" y="0"/>
                    </a:lnTo>
                    <a:lnTo>
                      <a:pt x="0" y="1091"/>
                    </a:lnTo>
                    <a:lnTo>
                      <a:pt x="4009" y="1091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/>
              <p:cNvSpPr>
                <a:spLocks noChangeArrowheads="1"/>
              </p:cNvSpPr>
              <p:nvPr/>
            </p:nvSpPr>
            <p:spPr bwMode="auto">
              <a:xfrm>
                <a:off x="4577" y="1024"/>
                <a:ext cx="908" cy="80"/>
              </a:xfrm>
              <a:custGeom>
                <a:avLst/>
                <a:gdLst>
                  <a:gd name="T0" fmla="*/ 4009 w 4010"/>
                  <a:gd name="T1" fmla="*/ 0 h 357"/>
                  <a:gd name="T2" fmla="*/ 0 w 4010"/>
                  <a:gd name="T3" fmla="*/ 0 h 357"/>
                  <a:gd name="T4" fmla="*/ 0 w 4010"/>
                  <a:gd name="T5" fmla="*/ 356 h 357"/>
                  <a:gd name="T6" fmla="*/ 4009 w 4010"/>
                  <a:gd name="T7" fmla="*/ 356 h 357"/>
                  <a:gd name="T8" fmla="*/ 4009 w 401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357">
                    <a:moveTo>
                      <a:pt x="4009" y="0"/>
                    </a:moveTo>
                    <a:lnTo>
                      <a:pt x="0" y="0"/>
                    </a:lnTo>
                    <a:lnTo>
                      <a:pt x="0" y="356"/>
                    </a:lnTo>
                    <a:lnTo>
                      <a:pt x="4009" y="356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/>
              <p:cNvSpPr>
                <a:spLocks noChangeArrowheads="1"/>
              </p:cNvSpPr>
              <p:nvPr/>
            </p:nvSpPr>
            <p:spPr bwMode="auto">
              <a:xfrm>
                <a:off x="4577" y="809"/>
                <a:ext cx="908" cy="252"/>
              </a:xfrm>
              <a:custGeom>
                <a:avLst/>
                <a:gdLst>
                  <a:gd name="T0" fmla="*/ 4009 w 4010"/>
                  <a:gd name="T1" fmla="*/ 0 h 1116"/>
                  <a:gd name="T2" fmla="*/ 0 w 4010"/>
                  <a:gd name="T3" fmla="*/ 0 h 1116"/>
                  <a:gd name="T4" fmla="*/ 0 w 4010"/>
                  <a:gd name="T5" fmla="*/ 1115 h 1116"/>
                  <a:gd name="T6" fmla="*/ 4009 w 4010"/>
                  <a:gd name="T7" fmla="*/ 1115 h 1116"/>
                  <a:gd name="T8" fmla="*/ 4009 w 4010"/>
                  <a:gd name="T9" fmla="*/ 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0" h="1116">
                    <a:moveTo>
                      <a:pt x="4009" y="0"/>
                    </a:moveTo>
                    <a:lnTo>
                      <a:pt x="0" y="0"/>
                    </a:lnTo>
                    <a:lnTo>
                      <a:pt x="0" y="1115"/>
                    </a:lnTo>
                    <a:lnTo>
                      <a:pt x="4009" y="1115"/>
                    </a:lnTo>
                    <a:lnTo>
                      <a:pt x="4009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/>
              <p:cNvSpPr>
                <a:spLocks noChangeArrowheads="1"/>
              </p:cNvSpPr>
              <p:nvPr/>
            </p:nvSpPr>
            <p:spPr bwMode="auto">
              <a:xfrm>
                <a:off x="5443" y="518"/>
                <a:ext cx="94" cy="3250"/>
              </a:xfrm>
              <a:custGeom>
                <a:avLst/>
                <a:gdLst>
                  <a:gd name="T0" fmla="*/ 380 w 381"/>
                  <a:gd name="T1" fmla="*/ 17272 h 17273"/>
                  <a:gd name="T2" fmla="*/ 0 w 381"/>
                  <a:gd name="T3" fmla="*/ 17272 h 17273"/>
                  <a:gd name="T4" fmla="*/ 0 w 381"/>
                  <a:gd name="T5" fmla="*/ 0 h 17273"/>
                  <a:gd name="T6" fmla="*/ 380 w 381"/>
                  <a:gd name="T7" fmla="*/ 0 h 17273"/>
                  <a:gd name="T8" fmla="*/ 380 w 381"/>
                  <a:gd name="T9" fmla="*/ 17272 h 17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7273">
                    <a:moveTo>
                      <a:pt x="380" y="17272"/>
                    </a:moveTo>
                    <a:lnTo>
                      <a:pt x="0" y="17272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17272"/>
                    </a:lnTo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94"/>
              <p:cNvSpPr>
                <a:spLocks noChangeArrowheads="1"/>
              </p:cNvSpPr>
              <p:nvPr/>
            </p:nvSpPr>
            <p:spPr bwMode="auto">
              <a:xfrm>
                <a:off x="4488" y="518"/>
                <a:ext cx="104" cy="3250"/>
              </a:xfrm>
              <a:custGeom>
                <a:avLst/>
                <a:gdLst>
                  <a:gd name="T0" fmla="*/ 379 w 380"/>
                  <a:gd name="T1" fmla="*/ 17272 h 17273"/>
                  <a:gd name="T2" fmla="*/ 0 w 380"/>
                  <a:gd name="T3" fmla="*/ 17272 h 17273"/>
                  <a:gd name="T4" fmla="*/ 0 w 380"/>
                  <a:gd name="T5" fmla="*/ 0 h 17273"/>
                  <a:gd name="T6" fmla="*/ 379 w 380"/>
                  <a:gd name="T7" fmla="*/ 0 h 17273"/>
                  <a:gd name="T8" fmla="*/ 379 w 380"/>
                  <a:gd name="T9" fmla="*/ 17272 h 17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17273">
                    <a:moveTo>
                      <a:pt x="379" y="17272"/>
                    </a:moveTo>
                    <a:lnTo>
                      <a:pt x="0" y="17272"/>
                    </a:lnTo>
                    <a:lnTo>
                      <a:pt x="0" y="0"/>
                    </a:lnTo>
                    <a:lnTo>
                      <a:pt x="379" y="0"/>
                    </a:lnTo>
                    <a:lnTo>
                      <a:pt x="379" y="17272"/>
                    </a:lnTo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7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4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4" name="Left Arrow 73"/>
            <p:cNvSpPr/>
            <p:nvPr/>
          </p:nvSpPr>
          <p:spPr>
            <a:xfrm rot="5400000">
              <a:off x="2047037" y="2378117"/>
              <a:ext cx="1203272" cy="801042"/>
            </a:xfrm>
            <a:prstGeom prst="leftArrow">
              <a:avLst/>
            </a:prstGeom>
            <a:gradFill flip="none" rotWithShape="1">
              <a:gsLst>
                <a:gs pos="0">
                  <a:schemeClr val="tx1">
                    <a:alpha val="90000"/>
                  </a:schemeClr>
                </a:gs>
                <a:gs pos="48000">
                  <a:schemeClr val="accent5">
                    <a:lumMod val="97000"/>
                    <a:lumOff val="3000"/>
                    <a:alpha val="59000"/>
                  </a:schemeClr>
                </a:gs>
                <a:gs pos="100000">
                  <a:schemeClr val="accent5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867EA-6211-4A5C-869D-56A5554BDDE9}"/>
              </a:ext>
            </a:extLst>
          </p:cNvPr>
          <p:cNvGrpSpPr/>
          <p:nvPr/>
        </p:nvGrpSpPr>
        <p:grpSpPr>
          <a:xfrm>
            <a:off x="6003079" y="2185621"/>
            <a:ext cx="1563554" cy="840043"/>
            <a:chOff x="5906361" y="2185621"/>
            <a:chExt cx="1563554" cy="840043"/>
          </a:xfrm>
        </p:grpSpPr>
        <p:sp>
          <p:nvSpPr>
            <p:cNvPr id="225" name="Snip Same Side Corner Rectangle 224"/>
            <p:cNvSpPr/>
            <p:nvPr/>
          </p:nvSpPr>
          <p:spPr>
            <a:xfrm rot="5400000" flipH="1">
              <a:off x="6211296" y="1880686"/>
              <a:ext cx="840043" cy="1449914"/>
            </a:xfrm>
            <a:prstGeom prst="snip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6120473" y="2256761"/>
              <a:ext cx="1349442" cy="7232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E74C3C">
                      <a:lumMod val="7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TOPIC 2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 jumped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F6D4A-DCA3-40BF-9309-03B63410175F}"/>
              </a:ext>
            </a:extLst>
          </p:cNvPr>
          <p:cNvGrpSpPr/>
          <p:nvPr/>
        </p:nvGrpSpPr>
        <p:grpSpPr>
          <a:xfrm>
            <a:off x="2099898" y="3521703"/>
            <a:ext cx="1449914" cy="840043"/>
            <a:chOff x="2099898" y="3521703"/>
            <a:chExt cx="1449914" cy="840043"/>
          </a:xfrm>
        </p:grpSpPr>
        <p:sp>
          <p:nvSpPr>
            <p:cNvPr id="229" name="Snip Same Side Corner Rectangle 228"/>
            <p:cNvSpPr/>
            <p:nvPr/>
          </p:nvSpPr>
          <p:spPr>
            <a:xfrm rot="16200000">
              <a:off x="2404833" y="3216768"/>
              <a:ext cx="840043" cy="1449914"/>
            </a:xfrm>
            <a:prstGeom prst="snip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137551" y="3601068"/>
              <a:ext cx="1349442" cy="7232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4AA6A8">
                      <a:lumMod val="7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TOPIC 1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4C3C">
                      <a:lumMod val="7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 jumped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465450-C3EA-4024-B1BC-AAA695A8C8E4}"/>
              </a:ext>
            </a:extLst>
          </p:cNvPr>
          <p:cNvGrpSpPr/>
          <p:nvPr/>
        </p:nvGrpSpPr>
        <p:grpSpPr>
          <a:xfrm>
            <a:off x="2071562" y="1195656"/>
            <a:ext cx="1449914" cy="840043"/>
            <a:chOff x="2071562" y="1195656"/>
            <a:chExt cx="1449914" cy="840043"/>
          </a:xfrm>
        </p:grpSpPr>
        <p:sp>
          <p:nvSpPr>
            <p:cNvPr id="124" name="Snip Same Side Corner Rectangle 123"/>
            <p:cNvSpPr/>
            <p:nvPr/>
          </p:nvSpPr>
          <p:spPr>
            <a:xfrm rot="16200000">
              <a:off x="2376497" y="890721"/>
              <a:ext cx="840043" cy="1449914"/>
            </a:xfrm>
            <a:prstGeom prst="snip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2110252" y="1270672"/>
              <a:ext cx="1349442" cy="7232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4AA6A8">
                      <a:lumMod val="7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TOPIC 3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The quick brown fox jumped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73DCC18-1E66-40AD-A3CE-15F718733E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53023" y="54423"/>
            <a:ext cx="1171613" cy="2390415"/>
          </a:xfrm>
          <a:custGeom>
            <a:avLst/>
            <a:gdLst>
              <a:gd name="connsiteX0" fmla="*/ 695610 w 1171613"/>
              <a:gd name="connsiteY0" fmla="*/ 372312 h 2390415"/>
              <a:gd name="connsiteX1" fmla="*/ 526828 w 1171613"/>
              <a:gd name="connsiteY1" fmla="*/ 541184 h 2390415"/>
              <a:gd name="connsiteX2" fmla="*/ 695610 w 1171613"/>
              <a:gd name="connsiteY2" fmla="*/ 710236 h 2390415"/>
              <a:gd name="connsiteX3" fmla="*/ 864752 w 1171613"/>
              <a:gd name="connsiteY3" fmla="*/ 541184 h 2390415"/>
              <a:gd name="connsiteX4" fmla="*/ 695610 w 1171613"/>
              <a:gd name="connsiteY4" fmla="*/ 372312 h 2390415"/>
              <a:gd name="connsiteX5" fmla="*/ 306833 w 1171613"/>
              <a:gd name="connsiteY5" fmla="*/ 0 h 2390415"/>
              <a:gd name="connsiteX6" fmla="*/ 250560 w 1171613"/>
              <a:gd name="connsiteY6" fmla="*/ 50879 h 2390415"/>
              <a:gd name="connsiteX7" fmla="*/ 239197 w 1171613"/>
              <a:gd name="connsiteY7" fmla="*/ 513121 h 2390415"/>
              <a:gd name="connsiteX8" fmla="*/ 430923 w 1171613"/>
              <a:gd name="connsiteY8" fmla="*/ 885332 h 2390415"/>
              <a:gd name="connsiteX9" fmla="*/ 413969 w 1171613"/>
              <a:gd name="connsiteY9" fmla="*/ 1223443 h 2390415"/>
              <a:gd name="connsiteX10" fmla="*/ 36288 w 1171613"/>
              <a:gd name="connsiteY10" fmla="*/ 1144599 h 2390415"/>
              <a:gd name="connsiteX11" fmla="*/ 64605 w 1171613"/>
              <a:gd name="connsiteY11" fmla="*/ 1764710 h 2390415"/>
              <a:gd name="connsiteX12" fmla="*/ 132241 w 1171613"/>
              <a:gd name="connsiteY12" fmla="*/ 1826595 h 2390415"/>
              <a:gd name="connsiteX13" fmla="*/ 143424 w 1171613"/>
              <a:gd name="connsiteY13" fmla="*/ 1826595 h 2390415"/>
              <a:gd name="connsiteX14" fmla="*/ 199877 w 1171613"/>
              <a:gd name="connsiteY14" fmla="*/ 1747751 h 2390415"/>
              <a:gd name="connsiteX15" fmla="*/ 160378 w 1171613"/>
              <a:gd name="connsiteY15" fmla="*/ 1296695 h 2390415"/>
              <a:gd name="connsiteX16" fmla="*/ 521105 w 1171613"/>
              <a:gd name="connsiteY16" fmla="*/ 1510856 h 2390415"/>
              <a:gd name="connsiteX17" fmla="*/ 599743 w 1171613"/>
              <a:gd name="connsiteY17" fmla="*/ 1843555 h 2390415"/>
              <a:gd name="connsiteX18" fmla="*/ 667379 w 1171613"/>
              <a:gd name="connsiteY18" fmla="*/ 2328530 h 2390415"/>
              <a:gd name="connsiteX19" fmla="*/ 735015 w 1171613"/>
              <a:gd name="connsiteY19" fmla="*/ 2390415 h 2390415"/>
              <a:gd name="connsiteX20" fmla="*/ 740787 w 1171613"/>
              <a:gd name="connsiteY20" fmla="*/ 2390415 h 2390415"/>
              <a:gd name="connsiteX21" fmla="*/ 802652 w 1171613"/>
              <a:gd name="connsiteY21" fmla="*/ 2317163 h 2390415"/>
              <a:gd name="connsiteX22" fmla="*/ 768924 w 1171613"/>
              <a:gd name="connsiteY22" fmla="*/ 1809816 h 2390415"/>
              <a:gd name="connsiteX23" fmla="*/ 729424 w 1171613"/>
              <a:gd name="connsiteY23" fmla="*/ 1336207 h 2390415"/>
              <a:gd name="connsiteX24" fmla="*/ 814015 w 1171613"/>
              <a:gd name="connsiteY24" fmla="*/ 930438 h 2390415"/>
              <a:gd name="connsiteX25" fmla="*/ 1168970 w 1171613"/>
              <a:gd name="connsiteY25" fmla="*/ 693543 h 2390415"/>
              <a:gd name="connsiteX26" fmla="*/ 988787 w 1171613"/>
              <a:gd name="connsiteY26" fmla="*/ 259447 h 2390415"/>
              <a:gd name="connsiteX27" fmla="*/ 920970 w 1171613"/>
              <a:gd name="connsiteY27" fmla="*/ 231301 h 2390415"/>
              <a:gd name="connsiteX28" fmla="*/ 892833 w 1171613"/>
              <a:gd name="connsiteY28" fmla="*/ 304553 h 2390415"/>
              <a:gd name="connsiteX29" fmla="*/ 1011332 w 1171613"/>
              <a:gd name="connsiteY29" fmla="*/ 659804 h 2390415"/>
              <a:gd name="connsiteX30" fmla="*/ 667379 w 1171613"/>
              <a:gd name="connsiteY30" fmla="*/ 744242 h 2390415"/>
              <a:gd name="connsiteX31" fmla="*/ 374469 w 1171613"/>
              <a:gd name="connsiteY31" fmla="*/ 434276 h 2390415"/>
              <a:gd name="connsiteX32" fmla="*/ 357695 w 1171613"/>
              <a:gd name="connsiteY32" fmla="*/ 56472 h 2390415"/>
              <a:gd name="connsiteX33" fmla="*/ 306833 w 1171613"/>
              <a:gd name="connsiteY33" fmla="*/ 0 h 23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1613" h="2390415">
                <a:moveTo>
                  <a:pt x="695610" y="372312"/>
                </a:moveTo>
                <a:cubicBezTo>
                  <a:pt x="599858" y="372312"/>
                  <a:pt x="526828" y="451071"/>
                  <a:pt x="526828" y="541184"/>
                </a:cubicBezTo>
                <a:cubicBezTo>
                  <a:pt x="526828" y="637064"/>
                  <a:pt x="599858" y="710236"/>
                  <a:pt x="695610" y="710236"/>
                </a:cubicBezTo>
                <a:cubicBezTo>
                  <a:pt x="785951" y="710236"/>
                  <a:pt x="864752" y="637064"/>
                  <a:pt x="864752" y="541184"/>
                </a:cubicBezTo>
                <a:cubicBezTo>
                  <a:pt x="864752" y="451071"/>
                  <a:pt x="785951" y="372312"/>
                  <a:pt x="695610" y="372312"/>
                </a:cubicBezTo>
                <a:close/>
                <a:moveTo>
                  <a:pt x="306833" y="0"/>
                </a:moveTo>
                <a:cubicBezTo>
                  <a:pt x="278696" y="0"/>
                  <a:pt x="250560" y="22553"/>
                  <a:pt x="250560" y="50879"/>
                </a:cubicBezTo>
                <a:cubicBezTo>
                  <a:pt x="250560" y="50879"/>
                  <a:pt x="222423" y="377804"/>
                  <a:pt x="239197" y="513121"/>
                </a:cubicBezTo>
                <a:cubicBezTo>
                  <a:pt x="256151" y="642845"/>
                  <a:pt x="430923" y="885332"/>
                  <a:pt x="430923" y="885332"/>
                </a:cubicBezTo>
                <a:cubicBezTo>
                  <a:pt x="413969" y="1223443"/>
                  <a:pt x="413969" y="1223443"/>
                  <a:pt x="413969" y="1223443"/>
                </a:cubicBezTo>
                <a:cubicBezTo>
                  <a:pt x="413969" y="1223443"/>
                  <a:pt x="137832" y="1048795"/>
                  <a:pt x="36288" y="1144599"/>
                </a:cubicBezTo>
                <a:cubicBezTo>
                  <a:pt x="-59485" y="1240223"/>
                  <a:pt x="64605" y="1764710"/>
                  <a:pt x="64605" y="1764710"/>
                </a:cubicBezTo>
                <a:cubicBezTo>
                  <a:pt x="70196" y="1798449"/>
                  <a:pt x="98333" y="1826595"/>
                  <a:pt x="132241" y="1826595"/>
                </a:cubicBezTo>
                <a:cubicBezTo>
                  <a:pt x="137832" y="1826595"/>
                  <a:pt x="137832" y="1826595"/>
                  <a:pt x="143424" y="1826595"/>
                </a:cubicBezTo>
                <a:cubicBezTo>
                  <a:pt x="177332" y="1821002"/>
                  <a:pt x="205469" y="1787083"/>
                  <a:pt x="199877" y="1747751"/>
                </a:cubicBezTo>
                <a:cubicBezTo>
                  <a:pt x="199877" y="1747751"/>
                  <a:pt x="115287" y="1330434"/>
                  <a:pt x="160378" y="1296695"/>
                </a:cubicBezTo>
                <a:cubicBezTo>
                  <a:pt x="205469" y="1268549"/>
                  <a:pt x="521105" y="1510856"/>
                  <a:pt x="521105" y="1510856"/>
                </a:cubicBezTo>
                <a:cubicBezTo>
                  <a:pt x="521105" y="1510856"/>
                  <a:pt x="566195" y="1696871"/>
                  <a:pt x="599743" y="1843555"/>
                </a:cubicBezTo>
                <a:cubicBezTo>
                  <a:pt x="628060" y="1995831"/>
                  <a:pt x="667379" y="2328530"/>
                  <a:pt x="667379" y="2328530"/>
                </a:cubicBezTo>
                <a:cubicBezTo>
                  <a:pt x="667379" y="2362269"/>
                  <a:pt x="701288" y="2390415"/>
                  <a:pt x="735015" y="2390415"/>
                </a:cubicBezTo>
                <a:cubicBezTo>
                  <a:pt x="735015" y="2390415"/>
                  <a:pt x="735015" y="2390415"/>
                  <a:pt x="740787" y="2390415"/>
                </a:cubicBezTo>
                <a:cubicBezTo>
                  <a:pt x="774515" y="2384822"/>
                  <a:pt x="802652" y="2351083"/>
                  <a:pt x="802652" y="2317163"/>
                </a:cubicBezTo>
                <a:cubicBezTo>
                  <a:pt x="802652" y="2317163"/>
                  <a:pt x="797060" y="2052123"/>
                  <a:pt x="768924" y="1809816"/>
                </a:cubicBezTo>
                <a:cubicBezTo>
                  <a:pt x="746378" y="1612434"/>
                  <a:pt x="706879" y="1426418"/>
                  <a:pt x="729424" y="1336207"/>
                </a:cubicBezTo>
                <a:cubicBezTo>
                  <a:pt x="785878" y="1059981"/>
                  <a:pt x="814015" y="930438"/>
                  <a:pt x="814015" y="930438"/>
                </a:cubicBezTo>
                <a:cubicBezTo>
                  <a:pt x="814015" y="930438"/>
                  <a:pt x="1135242" y="817674"/>
                  <a:pt x="1168970" y="693543"/>
                </a:cubicBezTo>
                <a:cubicBezTo>
                  <a:pt x="1197287" y="569593"/>
                  <a:pt x="988787" y="259447"/>
                  <a:pt x="988787" y="259447"/>
                </a:cubicBezTo>
                <a:cubicBezTo>
                  <a:pt x="977424" y="236894"/>
                  <a:pt x="949287" y="219935"/>
                  <a:pt x="920970" y="231301"/>
                </a:cubicBezTo>
                <a:cubicBezTo>
                  <a:pt x="892833" y="248081"/>
                  <a:pt x="881651" y="276407"/>
                  <a:pt x="892833" y="304553"/>
                </a:cubicBezTo>
                <a:cubicBezTo>
                  <a:pt x="892833" y="304553"/>
                  <a:pt x="1062014" y="603332"/>
                  <a:pt x="1011332" y="659804"/>
                </a:cubicBezTo>
                <a:cubicBezTo>
                  <a:pt x="960470" y="721689"/>
                  <a:pt x="870288" y="755608"/>
                  <a:pt x="667379" y="744242"/>
                </a:cubicBezTo>
                <a:cubicBezTo>
                  <a:pt x="464651" y="727463"/>
                  <a:pt x="385832" y="535674"/>
                  <a:pt x="374469" y="434276"/>
                </a:cubicBezTo>
                <a:cubicBezTo>
                  <a:pt x="357695" y="332699"/>
                  <a:pt x="357695" y="56472"/>
                  <a:pt x="357695" y="56472"/>
                </a:cubicBezTo>
                <a:cubicBezTo>
                  <a:pt x="363287" y="28326"/>
                  <a:pt x="335150" y="0"/>
                  <a:pt x="3068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77800" h="12700"/>
          </a:sp3d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A3EBE8C-E7FE-4900-87CA-663126E14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795" y="2675956"/>
            <a:ext cx="1171613" cy="2390415"/>
          </a:xfrm>
          <a:custGeom>
            <a:avLst/>
            <a:gdLst>
              <a:gd name="connsiteX0" fmla="*/ 695610 w 1171613"/>
              <a:gd name="connsiteY0" fmla="*/ 372312 h 2390415"/>
              <a:gd name="connsiteX1" fmla="*/ 864752 w 1171613"/>
              <a:gd name="connsiteY1" fmla="*/ 541184 h 2390415"/>
              <a:gd name="connsiteX2" fmla="*/ 695610 w 1171613"/>
              <a:gd name="connsiteY2" fmla="*/ 710236 h 2390415"/>
              <a:gd name="connsiteX3" fmla="*/ 526828 w 1171613"/>
              <a:gd name="connsiteY3" fmla="*/ 541184 h 2390415"/>
              <a:gd name="connsiteX4" fmla="*/ 695610 w 1171613"/>
              <a:gd name="connsiteY4" fmla="*/ 372312 h 2390415"/>
              <a:gd name="connsiteX5" fmla="*/ 306833 w 1171613"/>
              <a:gd name="connsiteY5" fmla="*/ 0 h 2390415"/>
              <a:gd name="connsiteX6" fmla="*/ 357695 w 1171613"/>
              <a:gd name="connsiteY6" fmla="*/ 56472 h 2390415"/>
              <a:gd name="connsiteX7" fmla="*/ 374469 w 1171613"/>
              <a:gd name="connsiteY7" fmla="*/ 434277 h 2390415"/>
              <a:gd name="connsiteX8" fmla="*/ 667379 w 1171613"/>
              <a:gd name="connsiteY8" fmla="*/ 744242 h 2390415"/>
              <a:gd name="connsiteX9" fmla="*/ 1011332 w 1171613"/>
              <a:gd name="connsiteY9" fmla="*/ 659804 h 2390415"/>
              <a:gd name="connsiteX10" fmla="*/ 892834 w 1171613"/>
              <a:gd name="connsiteY10" fmla="*/ 304553 h 2390415"/>
              <a:gd name="connsiteX11" fmla="*/ 920970 w 1171613"/>
              <a:gd name="connsiteY11" fmla="*/ 231301 h 2390415"/>
              <a:gd name="connsiteX12" fmla="*/ 988787 w 1171613"/>
              <a:gd name="connsiteY12" fmla="*/ 259447 h 2390415"/>
              <a:gd name="connsiteX13" fmla="*/ 1168970 w 1171613"/>
              <a:gd name="connsiteY13" fmla="*/ 693543 h 2390415"/>
              <a:gd name="connsiteX14" fmla="*/ 814015 w 1171613"/>
              <a:gd name="connsiteY14" fmla="*/ 930438 h 2390415"/>
              <a:gd name="connsiteX15" fmla="*/ 729424 w 1171613"/>
              <a:gd name="connsiteY15" fmla="*/ 1336207 h 2390415"/>
              <a:gd name="connsiteX16" fmla="*/ 768924 w 1171613"/>
              <a:gd name="connsiteY16" fmla="*/ 1809816 h 2390415"/>
              <a:gd name="connsiteX17" fmla="*/ 802652 w 1171613"/>
              <a:gd name="connsiteY17" fmla="*/ 2317163 h 2390415"/>
              <a:gd name="connsiteX18" fmla="*/ 740787 w 1171613"/>
              <a:gd name="connsiteY18" fmla="*/ 2390415 h 2390415"/>
              <a:gd name="connsiteX19" fmla="*/ 735016 w 1171613"/>
              <a:gd name="connsiteY19" fmla="*/ 2390415 h 2390415"/>
              <a:gd name="connsiteX20" fmla="*/ 667379 w 1171613"/>
              <a:gd name="connsiteY20" fmla="*/ 2328530 h 2390415"/>
              <a:gd name="connsiteX21" fmla="*/ 599743 w 1171613"/>
              <a:gd name="connsiteY21" fmla="*/ 1843555 h 2390415"/>
              <a:gd name="connsiteX22" fmla="*/ 521104 w 1171613"/>
              <a:gd name="connsiteY22" fmla="*/ 1510856 h 2390415"/>
              <a:gd name="connsiteX23" fmla="*/ 160378 w 1171613"/>
              <a:gd name="connsiteY23" fmla="*/ 1296695 h 2390415"/>
              <a:gd name="connsiteX24" fmla="*/ 199877 w 1171613"/>
              <a:gd name="connsiteY24" fmla="*/ 1747751 h 2390415"/>
              <a:gd name="connsiteX25" fmla="*/ 143423 w 1171613"/>
              <a:gd name="connsiteY25" fmla="*/ 1826595 h 2390415"/>
              <a:gd name="connsiteX26" fmla="*/ 132241 w 1171613"/>
              <a:gd name="connsiteY26" fmla="*/ 1826595 h 2390415"/>
              <a:gd name="connsiteX27" fmla="*/ 64605 w 1171613"/>
              <a:gd name="connsiteY27" fmla="*/ 1764710 h 2390415"/>
              <a:gd name="connsiteX28" fmla="*/ 36288 w 1171613"/>
              <a:gd name="connsiteY28" fmla="*/ 1144599 h 2390415"/>
              <a:gd name="connsiteX29" fmla="*/ 413968 w 1171613"/>
              <a:gd name="connsiteY29" fmla="*/ 1223444 h 2390415"/>
              <a:gd name="connsiteX30" fmla="*/ 430923 w 1171613"/>
              <a:gd name="connsiteY30" fmla="*/ 885332 h 2390415"/>
              <a:gd name="connsiteX31" fmla="*/ 239196 w 1171613"/>
              <a:gd name="connsiteY31" fmla="*/ 513121 h 2390415"/>
              <a:gd name="connsiteX32" fmla="*/ 250559 w 1171613"/>
              <a:gd name="connsiteY32" fmla="*/ 50879 h 2390415"/>
              <a:gd name="connsiteX33" fmla="*/ 306833 w 1171613"/>
              <a:gd name="connsiteY33" fmla="*/ 0 h 23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1613" h="2390415">
                <a:moveTo>
                  <a:pt x="695610" y="372312"/>
                </a:moveTo>
                <a:cubicBezTo>
                  <a:pt x="785951" y="372312"/>
                  <a:pt x="864752" y="451071"/>
                  <a:pt x="864752" y="541184"/>
                </a:cubicBezTo>
                <a:cubicBezTo>
                  <a:pt x="864752" y="637064"/>
                  <a:pt x="785951" y="710236"/>
                  <a:pt x="695610" y="710236"/>
                </a:cubicBezTo>
                <a:cubicBezTo>
                  <a:pt x="599859" y="710236"/>
                  <a:pt x="526828" y="637064"/>
                  <a:pt x="526828" y="541184"/>
                </a:cubicBezTo>
                <a:cubicBezTo>
                  <a:pt x="526828" y="451071"/>
                  <a:pt x="599859" y="372312"/>
                  <a:pt x="695610" y="372312"/>
                </a:cubicBezTo>
                <a:close/>
                <a:moveTo>
                  <a:pt x="306833" y="0"/>
                </a:moveTo>
                <a:cubicBezTo>
                  <a:pt x="335150" y="0"/>
                  <a:pt x="363286" y="28326"/>
                  <a:pt x="357695" y="56472"/>
                </a:cubicBezTo>
                <a:cubicBezTo>
                  <a:pt x="357695" y="56472"/>
                  <a:pt x="357695" y="332698"/>
                  <a:pt x="374469" y="434277"/>
                </a:cubicBezTo>
                <a:cubicBezTo>
                  <a:pt x="385832" y="535674"/>
                  <a:pt x="464651" y="727463"/>
                  <a:pt x="667379" y="744242"/>
                </a:cubicBezTo>
                <a:cubicBezTo>
                  <a:pt x="870288" y="755609"/>
                  <a:pt x="960470" y="721689"/>
                  <a:pt x="1011332" y="659804"/>
                </a:cubicBezTo>
                <a:cubicBezTo>
                  <a:pt x="1062014" y="603332"/>
                  <a:pt x="892834" y="304553"/>
                  <a:pt x="892834" y="304553"/>
                </a:cubicBezTo>
                <a:cubicBezTo>
                  <a:pt x="881651" y="276407"/>
                  <a:pt x="892834" y="248080"/>
                  <a:pt x="920970" y="231301"/>
                </a:cubicBezTo>
                <a:cubicBezTo>
                  <a:pt x="949287" y="219934"/>
                  <a:pt x="977424" y="236894"/>
                  <a:pt x="988787" y="259447"/>
                </a:cubicBezTo>
                <a:cubicBezTo>
                  <a:pt x="988787" y="259447"/>
                  <a:pt x="1197287" y="569593"/>
                  <a:pt x="1168970" y="693543"/>
                </a:cubicBezTo>
                <a:cubicBezTo>
                  <a:pt x="1135242" y="817674"/>
                  <a:pt x="814015" y="930438"/>
                  <a:pt x="814015" y="930438"/>
                </a:cubicBezTo>
                <a:cubicBezTo>
                  <a:pt x="814015" y="930438"/>
                  <a:pt x="785878" y="1059981"/>
                  <a:pt x="729424" y="1336207"/>
                </a:cubicBezTo>
                <a:cubicBezTo>
                  <a:pt x="706879" y="1426419"/>
                  <a:pt x="746379" y="1612434"/>
                  <a:pt x="768924" y="1809816"/>
                </a:cubicBezTo>
                <a:cubicBezTo>
                  <a:pt x="797061" y="2052123"/>
                  <a:pt x="802652" y="2317163"/>
                  <a:pt x="802652" y="2317163"/>
                </a:cubicBezTo>
                <a:cubicBezTo>
                  <a:pt x="802652" y="2351083"/>
                  <a:pt x="774515" y="2384822"/>
                  <a:pt x="740787" y="2390415"/>
                </a:cubicBezTo>
                <a:cubicBezTo>
                  <a:pt x="735016" y="2390415"/>
                  <a:pt x="735016" y="2390415"/>
                  <a:pt x="735016" y="2390415"/>
                </a:cubicBezTo>
                <a:cubicBezTo>
                  <a:pt x="701288" y="2390415"/>
                  <a:pt x="667379" y="2362269"/>
                  <a:pt x="667379" y="2328530"/>
                </a:cubicBezTo>
                <a:cubicBezTo>
                  <a:pt x="667379" y="2328530"/>
                  <a:pt x="628060" y="1995831"/>
                  <a:pt x="599743" y="1843555"/>
                </a:cubicBezTo>
                <a:cubicBezTo>
                  <a:pt x="566196" y="1696872"/>
                  <a:pt x="521104" y="1510856"/>
                  <a:pt x="521104" y="1510856"/>
                </a:cubicBezTo>
                <a:cubicBezTo>
                  <a:pt x="521104" y="1510856"/>
                  <a:pt x="205468" y="1268549"/>
                  <a:pt x="160378" y="1296695"/>
                </a:cubicBezTo>
                <a:cubicBezTo>
                  <a:pt x="115287" y="1330434"/>
                  <a:pt x="199877" y="1747751"/>
                  <a:pt x="199877" y="1747751"/>
                </a:cubicBezTo>
                <a:cubicBezTo>
                  <a:pt x="205468" y="1787083"/>
                  <a:pt x="177332" y="1821002"/>
                  <a:pt x="143423" y="1826595"/>
                </a:cubicBezTo>
                <a:cubicBezTo>
                  <a:pt x="137832" y="1826595"/>
                  <a:pt x="137832" y="1826595"/>
                  <a:pt x="132241" y="1826595"/>
                </a:cubicBezTo>
                <a:cubicBezTo>
                  <a:pt x="98333" y="1826595"/>
                  <a:pt x="70196" y="1798449"/>
                  <a:pt x="64605" y="1764710"/>
                </a:cubicBezTo>
                <a:cubicBezTo>
                  <a:pt x="64605" y="1764710"/>
                  <a:pt x="-59485" y="1240223"/>
                  <a:pt x="36288" y="1144599"/>
                </a:cubicBezTo>
                <a:cubicBezTo>
                  <a:pt x="137832" y="1048795"/>
                  <a:pt x="413968" y="1223444"/>
                  <a:pt x="413968" y="1223444"/>
                </a:cubicBezTo>
                <a:cubicBezTo>
                  <a:pt x="413968" y="1223444"/>
                  <a:pt x="413968" y="1223444"/>
                  <a:pt x="430923" y="885332"/>
                </a:cubicBezTo>
                <a:cubicBezTo>
                  <a:pt x="430923" y="885332"/>
                  <a:pt x="256151" y="642845"/>
                  <a:pt x="239196" y="513121"/>
                </a:cubicBezTo>
                <a:cubicBezTo>
                  <a:pt x="222423" y="377804"/>
                  <a:pt x="250559" y="50879"/>
                  <a:pt x="250559" y="50879"/>
                </a:cubicBezTo>
                <a:cubicBezTo>
                  <a:pt x="250559" y="22553"/>
                  <a:pt x="278696" y="0"/>
                  <a:pt x="3068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77800" h="12700"/>
          </a:sp3d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0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0" dur="12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1" dur="12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2" presetClass="entr" presetSubtype="8" de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3" dur="12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4" dur="12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5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4" presetID="2" presetClass="entr" presetSubtype="2" de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fill="hold" grpId="1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8.64198E-7 L 0.00156 -0.21883 " pathEditMode="relative" rAng="0" ptsTypes="AA" p14:bounceEnd="40000">
                                          <p:cBhvr>
                                            <p:cTn id="65" dur="8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" y="-109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7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75" presetID="2" presetClass="entr" presetSubtype="8" de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84" presetID="2" presetClass="exit" presetSubtype="4" accel="3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8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8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6" grpId="0"/>
          <p:bldP spid="71" grpId="0"/>
          <p:bldP spid="72" grpId="0"/>
          <p:bldP spid="75" grpId="0" animBg="1"/>
          <p:bldP spid="75" grpId="1" animBg="1"/>
          <p:bldP spid="80" grpId="0" animBg="1"/>
          <p:bldP spid="8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1" presetID="2" presetClass="entr" presetSubtype="8" de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5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4" presetID="2" presetClass="entr" presetSubtype="2" de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8.64198E-7 L 0.00156 -0.21883 " pathEditMode="relative" rAng="0" ptsTypes="AA">
                                          <p:cBhvr>
                                            <p:cTn id="65" dur="8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" y="-109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7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75" presetID="2" presetClass="entr" presetSubtype="8" decel="3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84" presetID="2" presetClass="exit" presetSubtype="4" accel="3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8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8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6" grpId="0"/>
          <p:bldP spid="71" grpId="0"/>
          <p:bldP spid="72" grpId="0"/>
          <p:bldP spid="75" grpId="0" animBg="1"/>
          <p:bldP spid="75" grpId="1" animBg="1"/>
          <p:bldP spid="80" grpId="0" animBg="1"/>
          <p:bldP spid="8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rapezoid 54"/>
          <p:cNvSpPr/>
          <p:nvPr/>
        </p:nvSpPr>
        <p:spPr>
          <a:xfrm rot="5400000" flipH="1">
            <a:off x="-232124" y="234270"/>
            <a:ext cx="5143501" cy="4674952"/>
          </a:xfrm>
          <a:prstGeom prst="trapezoid">
            <a:avLst>
              <a:gd name="adj" fmla="val 23923"/>
            </a:avLst>
          </a:prstGeom>
          <a:solidFill>
            <a:schemeClr val="bg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rapezoid 55"/>
          <p:cNvSpPr/>
          <p:nvPr/>
        </p:nvSpPr>
        <p:spPr>
          <a:xfrm rot="16200000">
            <a:off x="4338802" y="338296"/>
            <a:ext cx="5143501" cy="4466899"/>
          </a:xfrm>
          <a:prstGeom prst="trapezoid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555385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Ladder: Slide 6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6448" y="958482"/>
            <a:ext cx="1061896" cy="106189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6449" y="2098957"/>
            <a:ext cx="1061896" cy="10618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86448" y="3239431"/>
            <a:ext cx="1061896" cy="106189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38C11C-6599-44C4-97BF-B6926A6B6642}"/>
              </a:ext>
            </a:extLst>
          </p:cNvPr>
          <p:cNvGrpSpPr>
            <a:grpSpLocks/>
          </p:cNvGrpSpPr>
          <p:nvPr/>
        </p:nvGrpSpPr>
        <p:grpSpPr bwMode="auto">
          <a:xfrm>
            <a:off x="6835165" y="762703"/>
            <a:ext cx="1564995" cy="4191486"/>
            <a:chOff x="1023" y="816"/>
            <a:chExt cx="1108" cy="3561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Freeform 120">
              <a:extLst>
                <a:ext uri="{FF2B5EF4-FFF2-40B4-BE49-F238E27FC236}">
                  <a16:creationId xmlns:a16="http://schemas.microsoft.com/office/drawing/2014/main" id="{5ED046A1-9D38-4B02-A6BA-1CBD60F1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855"/>
              <a:ext cx="973" cy="86"/>
            </a:xfrm>
            <a:custGeom>
              <a:avLst/>
              <a:gdLst>
                <a:gd name="T0" fmla="*/ 4294 w 4295"/>
                <a:gd name="T1" fmla="*/ 0 h 382"/>
                <a:gd name="T2" fmla="*/ 0 w 4295"/>
                <a:gd name="T3" fmla="*/ 0 h 382"/>
                <a:gd name="T4" fmla="*/ 0 w 4295"/>
                <a:gd name="T5" fmla="*/ 381 h 382"/>
                <a:gd name="T6" fmla="*/ 4294 w 4295"/>
                <a:gd name="T7" fmla="*/ 381 h 382"/>
                <a:gd name="T8" fmla="*/ 4294 w 4295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382">
                  <a:moveTo>
                    <a:pt x="4294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4294" y="381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21">
              <a:extLst>
                <a:ext uri="{FF2B5EF4-FFF2-40B4-BE49-F238E27FC236}">
                  <a16:creationId xmlns:a16="http://schemas.microsoft.com/office/drawing/2014/main" id="{B6BC59DF-97F1-48A1-909E-8B62EAC8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834"/>
              <a:ext cx="973" cy="48"/>
            </a:xfrm>
            <a:custGeom>
              <a:avLst/>
              <a:gdLst>
                <a:gd name="T0" fmla="*/ 4294 w 4295"/>
                <a:gd name="T1" fmla="*/ 0 h 215"/>
                <a:gd name="T2" fmla="*/ 0 w 4295"/>
                <a:gd name="T3" fmla="*/ 0 h 215"/>
                <a:gd name="T4" fmla="*/ 0 w 4295"/>
                <a:gd name="T5" fmla="*/ 214 h 215"/>
                <a:gd name="T6" fmla="*/ 4294 w 4295"/>
                <a:gd name="T7" fmla="*/ 214 h 215"/>
                <a:gd name="T8" fmla="*/ 4294 w 4295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5" h="215">
                  <a:moveTo>
                    <a:pt x="4294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4294" y="214"/>
                  </a:lnTo>
                  <a:lnTo>
                    <a:pt x="429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22">
              <a:extLst>
                <a:ext uri="{FF2B5EF4-FFF2-40B4-BE49-F238E27FC236}">
                  <a16:creationId xmlns:a16="http://schemas.microsoft.com/office/drawing/2014/main" id="{989234F0-BE86-4782-919B-48F1529AA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032"/>
              <a:ext cx="758" cy="75"/>
            </a:xfrm>
            <a:custGeom>
              <a:avLst/>
              <a:gdLst>
                <a:gd name="T0" fmla="*/ 3344 w 3345"/>
                <a:gd name="T1" fmla="*/ 0 h 333"/>
                <a:gd name="T2" fmla="*/ 0 w 3345"/>
                <a:gd name="T3" fmla="*/ 0 h 333"/>
                <a:gd name="T4" fmla="*/ 0 w 3345"/>
                <a:gd name="T5" fmla="*/ 332 h 333"/>
                <a:gd name="T6" fmla="*/ 3344 w 3345"/>
                <a:gd name="T7" fmla="*/ 332 h 333"/>
                <a:gd name="T8" fmla="*/ 3344 w 3345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333">
                  <a:moveTo>
                    <a:pt x="3344" y="0"/>
                  </a:moveTo>
                  <a:lnTo>
                    <a:pt x="0" y="0"/>
                  </a:lnTo>
                  <a:lnTo>
                    <a:pt x="0" y="332"/>
                  </a:lnTo>
                  <a:lnTo>
                    <a:pt x="3344" y="332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23">
              <a:extLst>
                <a:ext uri="{FF2B5EF4-FFF2-40B4-BE49-F238E27FC236}">
                  <a16:creationId xmlns:a16="http://schemas.microsoft.com/office/drawing/2014/main" id="{799C2B17-E343-4490-BB83-7B569C2B0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011"/>
              <a:ext cx="758" cy="42"/>
            </a:xfrm>
            <a:custGeom>
              <a:avLst/>
              <a:gdLst>
                <a:gd name="T0" fmla="*/ 3344 w 3345"/>
                <a:gd name="T1" fmla="*/ 0 h 191"/>
                <a:gd name="T2" fmla="*/ 0 w 3345"/>
                <a:gd name="T3" fmla="*/ 0 h 191"/>
                <a:gd name="T4" fmla="*/ 0 w 3345"/>
                <a:gd name="T5" fmla="*/ 190 h 191"/>
                <a:gd name="T6" fmla="*/ 3344 w 3345"/>
                <a:gd name="T7" fmla="*/ 190 h 191"/>
                <a:gd name="T8" fmla="*/ 3344 w 3345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191">
                  <a:moveTo>
                    <a:pt x="3344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3344" y="190"/>
                  </a:lnTo>
                  <a:lnTo>
                    <a:pt x="3344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24">
              <a:extLst>
                <a:ext uri="{FF2B5EF4-FFF2-40B4-BE49-F238E27FC236}">
                  <a16:creationId xmlns:a16="http://schemas.microsoft.com/office/drawing/2014/main" id="{CC3A74A8-0BCA-4C84-A0D6-86C3172DB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321"/>
              <a:ext cx="677" cy="69"/>
            </a:xfrm>
            <a:custGeom>
              <a:avLst/>
              <a:gdLst>
                <a:gd name="T0" fmla="*/ 2990 w 2991"/>
                <a:gd name="T1" fmla="*/ 0 h 309"/>
                <a:gd name="T2" fmla="*/ 0 w 2991"/>
                <a:gd name="T3" fmla="*/ 0 h 309"/>
                <a:gd name="T4" fmla="*/ 0 w 2991"/>
                <a:gd name="T5" fmla="*/ 308 h 309"/>
                <a:gd name="T6" fmla="*/ 2990 w 2991"/>
                <a:gd name="T7" fmla="*/ 308 h 309"/>
                <a:gd name="T8" fmla="*/ 2990 w 2991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09">
                  <a:moveTo>
                    <a:pt x="2990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2990" y="308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25">
              <a:extLst>
                <a:ext uri="{FF2B5EF4-FFF2-40B4-BE49-F238E27FC236}">
                  <a16:creationId xmlns:a16="http://schemas.microsoft.com/office/drawing/2014/main" id="{BB29D485-02C2-4FAC-A10F-339783F66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301"/>
              <a:ext cx="677" cy="42"/>
            </a:xfrm>
            <a:custGeom>
              <a:avLst/>
              <a:gdLst>
                <a:gd name="T0" fmla="*/ 2990 w 2991"/>
                <a:gd name="T1" fmla="*/ 0 h 190"/>
                <a:gd name="T2" fmla="*/ 0 w 2991"/>
                <a:gd name="T3" fmla="*/ 0 h 190"/>
                <a:gd name="T4" fmla="*/ 0 w 2991"/>
                <a:gd name="T5" fmla="*/ 189 h 190"/>
                <a:gd name="T6" fmla="*/ 2990 w 2991"/>
                <a:gd name="T7" fmla="*/ 189 h 190"/>
                <a:gd name="T8" fmla="*/ 2990 w 2991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190">
                  <a:moveTo>
                    <a:pt x="299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990" y="189"/>
                  </a:lnTo>
                  <a:lnTo>
                    <a:pt x="2990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26">
              <a:extLst>
                <a:ext uri="{FF2B5EF4-FFF2-40B4-BE49-F238E27FC236}">
                  <a16:creationId xmlns:a16="http://schemas.microsoft.com/office/drawing/2014/main" id="{171BDA67-F75E-44E6-8E44-FE8DF1CCC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714"/>
              <a:ext cx="602" cy="58"/>
            </a:xfrm>
            <a:custGeom>
              <a:avLst/>
              <a:gdLst>
                <a:gd name="T0" fmla="*/ 2657 w 2658"/>
                <a:gd name="T1" fmla="*/ 0 h 261"/>
                <a:gd name="T2" fmla="*/ 0 w 2658"/>
                <a:gd name="T3" fmla="*/ 0 h 261"/>
                <a:gd name="T4" fmla="*/ 0 w 2658"/>
                <a:gd name="T5" fmla="*/ 260 h 261"/>
                <a:gd name="T6" fmla="*/ 2657 w 2658"/>
                <a:gd name="T7" fmla="*/ 260 h 261"/>
                <a:gd name="T8" fmla="*/ 2657 w 2658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261">
                  <a:moveTo>
                    <a:pt x="2657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2657" y="260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27">
              <a:extLst>
                <a:ext uri="{FF2B5EF4-FFF2-40B4-BE49-F238E27FC236}">
                  <a16:creationId xmlns:a16="http://schemas.microsoft.com/office/drawing/2014/main" id="{2EC6B782-ECB6-4BA2-A2ED-832D89597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693"/>
              <a:ext cx="602" cy="37"/>
            </a:xfrm>
            <a:custGeom>
              <a:avLst/>
              <a:gdLst>
                <a:gd name="T0" fmla="*/ 2657 w 2658"/>
                <a:gd name="T1" fmla="*/ 0 h 167"/>
                <a:gd name="T2" fmla="*/ 0 w 2658"/>
                <a:gd name="T3" fmla="*/ 0 h 167"/>
                <a:gd name="T4" fmla="*/ 0 w 2658"/>
                <a:gd name="T5" fmla="*/ 166 h 167"/>
                <a:gd name="T6" fmla="*/ 2657 w 2658"/>
                <a:gd name="T7" fmla="*/ 166 h 167"/>
                <a:gd name="T8" fmla="*/ 2657 w 2658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8" h="167">
                  <a:moveTo>
                    <a:pt x="2657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2657" y="166"/>
                  </a:lnTo>
                  <a:lnTo>
                    <a:pt x="265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28">
              <a:extLst>
                <a:ext uri="{FF2B5EF4-FFF2-40B4-BE49-F238E27FC236}">
                  <a16:creationId xmlns:a16="http://schemas.microsoft.com/office/drawing/2014/main" id="{62BE9654-FF2E-4680-A6FC-014C6CAB7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91"/>
              <a:ext cx="500" cy="53"/>
            </a:xfrm>
            <a:custGeom>
              <a:avLst/>
              <a:gdLst>
                <a:gd name="T0" fmla="*/ 2207 w 2208"/>
                <a:gd name="T1" fmla="*/ 0 h 239"/>
                <a:gd name="T2" fmla="*/ 0 w 2208"/>
                <a:gd name="T3" fmla="*/ 0 h 239"/>
                <a:gd name="T4" fmla="*/ 0 w 2208"/>
                <a:gd name="T5" fmla="*/ 238 h 239"/>
                <a:gd name="T6" fmla="*/ 2207 w 2208"/>
                <a:gd name="T7" fmla="*/ 238 h 239"/>
                <a:gd name="T8" fmla="*/ 2207 w 2208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239">
                  <a:moveTo>
                    <a:pt x="2207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2207" y="238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29">
              <a:extLst>
                <a:ext uri="{FF2B5EF4-FFF2-40B4-BE49-F238E27FC236}">
                  <a16:creationId xmlns:a16="http://schemas.microsoft.com/office/drawing/2014/main" id="{37594D0B-8D6B-4643-9856-7FF71A49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71"/>
              <a:ext cx="500" cy="31"/>
            </a:xfrm>
            <a:custGeom>
              <a:avLst/>
              <a:gdLst>
                <a:gd name="T0" fmla="*/ 2207 w 2208"/>
                <a:gd name="T1" fmla="*/ 0 h 143"/>
                <a:gd name="T2" fmla="*/ 0 w 2208"/>
                <a:gd name="T3" fmla="*/ 0 h 143"/>
                <a:gd name="T4" fmla="*/ 0 w 2208"/>
                <a:gd name="T5" fmla="*/ 142 h 143"/>
                <a:gd name="T6" fmla="*/ 2207 w 2208"/>
                <a:gd name="T7" fmla="*/ 142 h 143"/>
                <a:gd name="T8" fmla="*/ 2207 w 2208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143">
                  <a:moveTo>
                    <a:pt x="2207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2207" y="142"/>
                  </a:lnTo>
                  <a:lnTo>
                    <a:pt x="2207" y="0"/>
                  </a:lnTo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30">
              <a:extLst>
                <a:ext uri="{FF2B5EF4-FFF2-40B4-BE49-F238E27FC236}">
                  <a16:creationId xmlns:a16="http://schemas.microsoft.com/office/drawing/2014/main" id="{31F51DC9-25DE-44A4-9F71-72A84FA9A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816"/>
              <a:ext cx="360" cy="3561"/>
            </a:xfrm>
            <a:custGeom>
              <a:avLst/>
              <a:gdLst>
                <a:gd name="T0" fmla="*/ 1210 w 1591"/>
                <a:gd name="T1" fmla="*/ 15707 h 15708"/>
                <a:gd name="T2" fmla="*/ 1590 w 1591"/>
                <a:gd name="T3" fmla="*/ 15707 h 15708"/>
                <a:gd name="T4" fmla="*/ 238 w 1591"/>
                <a:gd name="T5" fmla="*/ 0 h 15708"/>
                <a:gd name="T6" fmla="*/ 0 w 1591"/>
                <a:gd name="T7" fmla="*/ 0 h 15708"/>
                <a:gd name="T8" fmla="*/ 1210 w 1591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1" h="15708">
                  <a:moveTo>
                    <a:pt x="1210" y="15707"/>
                  </a:moveTo>
                  <a:lnTo>
                    <a:pt x="1590" y="15707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121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31">
              <a:extLst>
                <a:ext uri="{FF2B5EF4-FFF2-40B4-BE49-F238E27FC236}">
                  <a16:creationId xmlns:a16="http://schemas.microsoft.com/office/drawing/2014/main" id="{D23210EB-B50A-429B-BB1C-AEC38DBBE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816"/>
              <a:ext cx="360" cy="3561"/>
            </a:xfrm>
            <a:custGeom>
              <a:avLst/>
              <a:gdLst>
                <a:gd name="T0" fmla="*/ 0 w 1590"/>
                <a:gd name="T1" fmla="*/ 15707 h 15708"/>
                <a:gd name="T2" fmla="*/ 379 w 1590"/>
                <a:gd name="T3" fmla="*/ 15707 h 15708"/>
                <a:gd name="T4" fmla="*/ 1589 w 1590"/>
                <a:gd name="T5" fmla="*/ 0 h 15708"/>
                <a:gd name="T6" fmla="*/ 1352 w 1590"/>
                <a:gd name="T7" fmla="*/ 0 h 15708"/>
                <a:gd name="T8" fmla="*/ 0 w 1590"/>
                <a:gd name="T9" fmla="*/ 15707 h 15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5708">
                  <a:moveTo>
                    <a:pt x="0" y="15707"/>
                  </a:moveTo>
                  <a:lnTo>
                    <a:pt x="379" y="15707"/>
                  </a:lnTo>
                  <a:lnTo>
                    <a:pt x="1589" y="0"/>
                  </a:lnTo>
                  <a:lnTo>
                    <a:pt x="1352" y="0"/>
                  </a:lnTo>
                  <a:lnTo>
                    <a:pt x="0" y="15707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40946" y="1605095"/>
            <a:ext cx="1457315" cy="2771665"/>
            <a:chOff x="1743075" y="3089275"/>
            <a:chExt cx="2508250" cy="4770438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50800" dist="76200" dir="2700000" algn="tl" rotWithShape="0">
              <a:prstClr val="black">
                <a:alpha val="17000"/>
              </a:prstClr>
            </a:outerShdw>
          </a:effectLst>
        </p:grpSpPr>
        <p:sp>
          <p:nvSpPr>
            <p:cNvPr id="36" name="Freeform 1"/>
            <p:cNvSpPr>
              <a:spLocks noChangeArrowheads="1"/>
            </p:cNvSpPr>
            <p:nvPr/>
          </p:nvSpPr>
          <p:spPr bwMode="auto">
            <a:xfrm>
              <a:off x="2913063" y="3832225"/>
              <a:ext cx="674687" cy="674687"/>
            </a:xfrm>
            <a:custGeom>
              <a:avLst/>
              <a:gdLst>
                <a:gd name="T0" fmla="*/ 936 w 1875"/>
                <a:gd name="T1" fmla="*/ 1875 h 1876"/>
                <a:gd name="T2" fmla="*/ 936 w 1875"/>
                <a:gd name="T3" fmla="*/ 1875 h 1876"/>
                <a:gd name="T4" fmla="*/ 1874 w 1875"/>
                <a:gd name="T5" fmla="*/ 937 h 1876"/>
                <a:gd name="T6" fmla="*/ 936 w 1875"/>
                <a:gd name="T7" fmla="*/ 0 h 1876"/>
                <a:gd name="T8" fmla="*/ 0 w 1875"/>
                <a:gd name="T9" fmla="*/ 937 h 1876"/>
                <a:gd name="T10" fmla="*/ 936 w 1875"/>
                <a:gd name="T11" fmla="*/ 1875 h 1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" h="1876">
                  <a:moveTo>
                    <a:pt x="936" y="1875"/>
                  </a:moveTo>
                  <a:lnTo>
                    <a:pt x="936" y="1875"/>
                  </a:lnTo>
                  <a:cubicBezTo>
                    <a:pt x="1437" y="1875"/>
                    <a:pt x="1874" y="1469"/>
                    <a:pt x="1874" y="937"/>
                  </a:cubicBezTo>
                  <a:cubicBezTo>
                    <a:pt x="1874" y="437"/>
                    <a:pt x="1437" y="0"/>
                    <a:pt x="936" y="0"/>
                  </a:cubicBezTo>
                  <a:cubicBezTo>
                    <a:pt x="405" y="0"/>
                    <a:pt x="0" y="437"/>
                    <a:pt x="0" y="937"/>
                  </a:cubicBezTo>
                  <a:cubicBezTo>
                    <a:pt x="0" y="1469"/>
                    <a:pt x="405" y="1875"/>
                    <a:pt x="936" y="1875"/>
                  </a:cubicBezTo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77800" h="12700"/>
            </a:sp3d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"/>
            <p:cNvSpPr>
              <a:spLocks noChangeArrowheads="1"/>
            </p:cNvSpPr>
            <p:nvPr/>
          </p:nvSpPr>
          <p:spPr bwMode="auto">
            <a:xfrm>
              <a:off x="1743075" y="3089275"/>
              <a:ext cx="2508250" cy="4770438"/>
            </a:xfrm>
            <a:custGeom>
              <a:avLst/>
              <a:gdLst>
                <a:gd name="T0" fmla="*/ 688 w 6969"/>
                <a:gd name="T1" fmla="*/ 9781 h 13250"/>
                <a:gd name="T2" fmla="*/ 688 w 6969"/>
                <a:gd name="T3" fmla="*/ 9781 h 13250"/>
                <a:gd name="T4" fmla="*/ 1063 w 6969"/>
                <a:gd name="T5" fmla="*/ 10124 h 13250"/>
                <a:gd name="T6" fmla="*/ 1125 w 6969"/>
                <a:gd name="T7" fmla="*/ 10124 h 13250"/>
                <a:gd name="T8" fmla="*/ 1438 w 6969"/>
                <a:gd name="T9" fmla="*/ 9687 h 13250"/>
                <a:gd name="T10" fmla="*/ 1219 w 6969"/>
                <a:gd name="T11" fmla="*/ 7187 h 13250"/>
                <a:gd name="T12" fmla="*/ 3219 w 6969"/>
                <a:gd name="T13" fmla="*/ 8374 h 13250"/>
                <a:gd name="T14" fmla="*/ 3655 w 6969"/>
                <a:gd name="T15" fmla="*/ 10218 h 13250"/>
                <a:gd name="T16" fmla="*/ 4030 w 6969"/>
                <a:gd name="T17" fmla="*/ 12906 h 13250"/>
                <a:gd name="T18" fmla="*/ 4405 w 6969"/>
                <a:gd name="T19" fmla="*/ 13249 h 13250"/>
                <a:gd name="T20" fmla="*/ 4437 w 6969"/>
                <a:gd name="T21" fmla="*/ 13249 h 13250"/>
                <a:gd name="T22" fmla="*/ 4780 w 6969"/>
                <a:gd name="T23" fmla="*/ 12843 h 13250"/>
                <a:gd name="T24" fmla="*/ 4593 w 6969"/>
                <a:gd name="T25" fmla="*/ 10031 h 13250"/>
                <a:gd name="T26" fmla="*/ 4374 w 6969"/>
                <a:gd name="T27" fmla="*/ 7406 h 13250"/>
                <a:gd name="T28" fmla="*/ 4843 w 6969"/>
                <a:gd name="T29" fmla="*/ 5157 h 13250"/>
                <a:gd name="T30" fmla="*/ 6811 w 6969"/>
                <a:gd name="T31" fmla="*/ 3844 h 13250"/>
                <a:gd name="T32" fmla="*/ 5812 w 6969"/>
                <a:gd name="T33" fmla="*/ 1438 h 13250"/>
                <a:gd name="T34" fmla="*/ 5436 w 6969"/>
                <a:gd name="T35" fmla="*/ 1282 h 13250"/>
                <a:gd name="T36" fmla="*/ 5280 w 6969"/>
                <a:gd name="T37" fmla="*/ 1688 h 13250"/>
                <a:gd name="T38" fmla="*/ 5937 w 6969"/>
                <a:gd name="T39" fmla="*/ 3657 h 13250"/>
                <a:gd name="T40" fmla="*/ 4030 w 6969"/>
                <a:gd name="T41" fmla="*/ 4125 h 13250"/>
                <a:gd name="T42" fmla="*/ 2406 w 6969"/>
                <a:gd name="T43" fmla="*/ 2407 h 13250"/>
                <a:gd name="T44" fmla="*/ 2313 w 6969"/>
                <a:gd name="T45" fmla="*/ 313 h 13250"/>
                <a:gd name="T46" fmla="*/ 2031 w 6969"/>
                <a:gd name="T47" fmla="*/ 0 h 13250"/>
                <a:gd name="T48" fmla="*/ 1719 w 6969"/>
                <a:gd name="T49" fmla="*/ 282 h 13250"/>
                <a:gd name="T50" fmla="*/ 1656 w 6969"/>
                <a:gd name="T51" fmla="*/ 2844 h 13250"/>
                <a:gd name="T52" fmla="*/ 2719 w 6969"/>
                <a:gd name="T53" fmla="*/ 4907 h 13250"/>
                <a:gd name="T54" fmla="*/ 2625 w 6969"/>
                <a:gd name="T55" fmla="*/ 6781 h 13250"/>
                <a:gd name="T56" fmla="*/ 531 w 6969"/>
                <a:gd name="T57" fmla="*/ 6344 h 13250"/>
                <a:gd name="T58" fmla="*/ 688 w 6969"/>
                <a:gd name="T59" fmla="*/ 9781 h 1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69" h="13250">
                  <a:moveTo>
                    <a:pt x="688" y="9781"/>
                  </a:moveTo>
                  <a:lnTo>
                    <a:pt x="688" y="9781"/>
                  </a:lnTo>
                  <a:cubicBezTo>
                    <a:pt x="719" y="9968"/>
                    <a:pt x="875" y="10124"/>
                    <a:pt x="1063" y="10124"/>
                  </a:cubicBezTo>
                  <a:cubicBezTo>
                    <a:pt x="1094" y="10124"/>
                    <a:pt x="1094" y="10124"/>
                    <a:pt x="1125" y="10124"/>
                  </a:cubicBezTo>
                  <a:cubicBezTo>
                    <a:pt x="1313" y="10093"/>
                    <a:pt x="1469" y="9905"/>
                    <a:pt x="1438" y="9687"/>
                  </a:cubicBezTo>
                  <a:cubicBezTo>
                    <a:pt x="1438" y="9687"/>
                    <a:pt x="969" y="7374"/>
                    <a:pt x="1219" y="7187"/>
                  </a:cubicBezTo>
                  <a:cubicBezTo>
                    <a:pt x="1469" y="7031"/>
                    <a:pt x="3219" y="8374"/>
                    <a:pt x="3219" y="8374"/>
                  </a:cubicBezTo>
                  <a:cubicBezTo>
                    <a:pt x="3219" y="8374"/>
                    <a:pt x="3469" y="9405"/>
                    <a:pt x="3655" y="10218"/>
                  </a:cubicBezTo>
                  <a:cubicBezTo>
                    <a:pt x="3812" y="11062"/>
                    <a:pt x="4030" y="12906"/>
                    <a:pt x="4030" y="12906"/>
                  </a:cubicBezTo>
                  <a:cubicBezTo>
                    <a:pt x="4030" y="13093"/>
                    <a:pt x="4218" y="13249"/>
                    <a:pt x="4405" y="13249"/>
                  </a:cubicBezTo>
                  <a:cubicBezTo>
                    <a:pt x="4405" y="13249"/>
                    <a:pt x="4405" y="13249"/>
                    <a:pt x="4437" y="13249"/>
                  </a:cubicBezTo>
                  <a:cubicBezTo>
                    <a:pt x="4624" y="13218"/>
                    <a:pt x="4780" y="13031"/>
                    <a:pt x="4780" y="12843"/>
                  </a:cubicBezTo>
                  <a:cubicBezTo>
                    <a:pt x="4780" y="12843"/>
                    <a:pt x="4749" y="11374"/>
                    <a:pt x="4593" y="10031"/>
                  </a:cubicBezTo>
                  <a:cubicBezTo>
                    <a:pt x="4468" y="8937"/>
                    <a:pt x="4249" y="7906"/>
                    <a:pt x="4374" y="7406"/>
                  </a:cubicBezTo>
                  <a:cubicBezTo>
                    <a:pt x="4687" y="5875"/>
                    <a:pt x="4843" y="5157"/>
                    <a:pt x="4843" y="5157"/>
                  </a:cubicBezTo>
                  <a:cubicBezTo>
                    <a:pt x="4843" y="5157"/>
                    <a:pt x="6624" y="4532"/>
                    <a:pt x="6811" y="3844"/>
                  </a:cubicBezTo>
                  <a:cubicBezTo>
                    <a:pt x="6968" y="3157"/>
                    <a:pt x="5812" y="1438"/>
                    <a:pt x="5812" y="1438"/>
                  </a:cubicBezTo>
                  <a:cubicBezTo>
                    <a:pt x="5749" y="1313"/>
                    <a:pt x="5593" y="1219"/>
                    <a:pt x="5436" y="1282"/>
                  </a:cubicBezTo>
                  <a:cubicBezTo>
                    <a:pt x="5280" y="1375"/>
                    <a:pt x="5218" y="1532"/>
                    <a:pt x="5280" y="1688"/>
                  </a:cubicBezTo>
                  <a:cubicBezTo>
                    <a:pt x="5280" y="1688"/>
                    <a:pt x="6218" y="3344"/>
                    <a:pt x="5937" y="3657"/>
                  </a:cubicBezTo>
                  <a:cubicBezTo>
                    <a:pt x="5655" y="4000"/>
                    <a:pt x="5155" y="4188"/>
                    <a:pt x="4030" y="4125"/>
                  </a:cubicBezTo>
                  <a:cubicBezTo>
                    <a:pt x="2906" y="4032"/>
                    <a:pt x="2469" y="2969"/>
                    <a:pt x="2406" y="2407"/>
                  </a:cubicBezTo>
                  <a:cubicBezTo>
                    <a:pt x="2313" y="1844"/>
                    <a:pt x="2313" y="313"/>
                    <a:pt x="2313" y="313"/>
                  </a:cubicBezTo>
                  <a:cubicBezTo>
                    <a:pt x="2344" y="157"/>
                    <a:pt x="2188" y="0"/>
                    <a:pt x="2031" y="0"/>
                  </a:cubicBezTo>
                  <a:cubicBezTo>
                    <a:pt x="1875" y="0"/>
                    <a:pt x="1719" y="125"/>
                    <a:pt x="1719" y="282"/>
                  </a:cubicBezTo>
                  <a:cubicBezTo>
                    <a:pt x="1719" y="282"/>
                    <a:pt x="1563" y="2094"/>
                    <a:pt x="1656" y="2844"/>
                  </a:cubicBezTo>
                  <a:cubicBezTo>
                    <a:pt x="1750" y="3563"/>
                    <a:pt x="2719" y="4907"/>
                    <a:pt x="2719" y="4907"/>
                  </a:cubicBezTo>
                  <a:cubicBezTo>
                    <a:pt x="2625" y="6781"/>
                    <a:pt x="2625" y="6781"/>
                    <a:pt x="2625" y="6781"/>
                  </a:cubicBezTo>
                  <a:cubicBezTo>
                    <a:pt x="2625" y="6781"/>
                    <a:pt x="1094" y="5813"/>
                    <a:pt x="531" y="6344"/>
                  </a:cubicBezTo>
                  <a:cubicBezTo>
                    <a:pt x="0" y="6874"/>
                    <a:pt x="688" y="9781"/>
                    <a:pt x="688" y="9781"/>
                  </a:cubicBezTo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77800" h="12700"/>
            </a:sp3d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58225" y="3239431"/>
            <a:ext cx="1061896" cy="1061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FF7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2432" y="2098957"/>
            <a:ext cx="1061896" cy="10618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4440" y="958482"/>
            <a:ext cx="1061896" cy="1061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AA6A8">
                    <a:lumMod val="50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jumped over the lazy dog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58416" y="958482"/>
            <a:ext cx="1061896" cy="106189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jumped over the lazy dog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54393" y="3239431"/>
            <a:ext cx="1061896" cy="1061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jumped over the lazy dog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6408" y="2092126"/>
            <a:ext cx="1061896" cy="106189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58416" y="2098957"/>
            <a:ext cx="1061896" cy="1061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jumped over the lazy dog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4440" y="2098957"/>
            <a:ext cx="1061896" cy="1061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7F00">
                    <a:lumMod val="50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The quick brown fox jumped over the lazy dog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2432" y="958482"/>
            <a:ext cx="1061896" cy="106189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26408" y="958482"/>
            <a:ext cx="1061896" cy="106189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22337" y="3239431"/>
            <a:ext cx="1061896" cy="10618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90352" y="3239431"/>
            <a:ext cx="1061896" cy="106189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1008680" y="3499623"/>
            <a:ext cx="1239464" cy="566605"/>
          </a:xfrm>
          <a:prstGeom prst="homePlate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EBB9D5-1838-493B-B517-6010619685E0}"/>
              </a:ext>
            </a:extLst>
          </p:cNvPr>
          <p:cNvSpPr/>
          <p:nvPr/>
        </p:nvSpPr>
        <p:spPr>
          <a:xfrm>
            <a:off x="3290352" y="2098957"/>
            <a:ext cx="1061896" cy="10618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062457E-9B6A-4218-8498-7757FB5E38F7}"/>
              </a:ext>
            </a:extLst>
          </p:cNvPr>
          <p:cNvSpPr/>
          <p:nvPr/>
        </p:nvSpPr>
        <p:spPr>
          <a:xfrm>
            <a:off x="3290352" y="958482"/>
            <a:ext cx="1061896" cy="106189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3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2" dur="9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3" dur="9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4857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9" presetID="2" presetClass="entr" presetSubtype="8" de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  <p:bldP spid="13" grpId="0" animBg="1"/>
          <p:bldP spid="19" grpId="0" animBg="1"/>
          <p:bldP spid="9" grpId="0" animBg="1"/>
          <p:bldP spid="9" grpId="1" animBg="1"/>
          <p:bldP spid="11" grpId="0" animBg="1"/>
          <p:bldP spid="11" grpId="1" animBg="1"/>
          <p:bldP spid="6" grpId="0" animBg="1"/>
          <p:bldP spid="6" grpId="1" animBg="1"/>
          <p:bldP spid="21" grpId="0" animBg="1"/>
          <p:bldP spid="21" grpId="1" animBg="1"/>
          <p:bldP spid="18" grpId="0" animBg="1"/>
          <p:bldP spid="18" grpId="1" animBg="1"/>
          <p:bldP spid="14" grpId="0" animBg="1"/>
          <p:bldP spid="14" grpId="1" animBg="1"/>
          <p:bldP spid="15" grpId="0" animBg="1"/>
          <p:bldP spid="15" grpId="1" animBg="1"/>
          <p:bldP spid="12" grpId="0" animBg="1"/>
          <p:bldP spid="12" grpId="1" animBg="1"/>
          <p:bldP spid="4" grpId="0" animBg="1"/>
          <p:bldP spid="4" grpId="1" animBg="1"/>
          <p:bldP spid="20" grpId="0" animBg="1"/>
          <p:bldP spid="20" grpId="1" animBg="1"/>
          <p:bldP spid="17" grpId="0" animBg="1"/>
          <p:bldP spid="17" grpId="1" animBg="1"/>
          <p:bldP spid="16" grpId="0" animBg="1"/>
          <p:bldP spid="16" grpId="1" animBg="1"/>
          <p:bldP spid="50" grpId="0" animBg="1"/>
          <p:bldP spid="67" grpId="0" animBg="1"/>
          <p:bldP spid="67" grpId="1" animBg="1"/>
          <p:bldP spid="68" grpId="0" animBg="1"/>
          <p:bldP spid="6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9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decel="4857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9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9" presetID="2" presetClass="entr" presetSubtype="8" decel="4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decel="4000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  <p:bldP spid="13" grpId="0" animBg="1"/>
          <p:bldP spid="19" grpId="0" animBg="1"/>
          <p:bldP spid="9" grpId="0" animBg="1"/>
          <p:bldP spid="9" grpId="1" animBg="1"/>
          <p:bldP spid="11" grpId="0" animBg="1"/>
          <p:bldP spid="11" grpId="1" animBg="1"/>
          <p:bldP spid="6" grpId="0" animBg="1"/>
          <p:bldP spid="6" grpId="1" animBg="1"/>
          <p:bldP spid="21" grpId="0" animBg="1"/>
          <p:bldP spid="21" grpId="1" animBg="1"/>
          <p:bldP spid="18" grpId="0" animBg="1"/>
          <p:bldP spid="18" grpId="1" animBg="1"/>
          <p:bldP spid="14" grpId="0" animBg="1"/>
          <p:bldP spid="14" grpId="1" animBg="1"/>
          <p:bldP spid="15" grpId="0" animBg="1"/>
          <p:bldP spid="15" grpId="1" animBg="1"/>
          <p:bldP spid="12" grpId="0" animBg="1"/>
          <p:bldP spid="12" grpId="1" animBg="1"/>
          <p:bldP spid="4" grpId="0" animBg="1"/>
          <p:bldP spid="4" grpId="1" animBg="1"/>
          <p:bldP spid="20" grpId="0" animBg="1"/>
          <p:bldP spid="20" grpId="1" animBg="1"/>
          <p:bldP spid="17" grpId="0" animBg="1"/>
          <p:bldP spid="17" grpId="1" animBg="1"/>
          <p:bldP spid="16" grpId="0" animBg="1"/>
          <p:bldP spid="16" grpId="1" animBg="1"/>
          <p:bldP spid="50" grpId="0" animBg="1"/>
          <p:bldP spid="67" grpId="0" animBg="1"/>
          <p:bldP spid="67" grpId="1" animBg="1"/>
          <p:bldP spid="68" grpId="0" animBg="1"/>
          <p:bldP spid="68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B72B4E-4DA6-46EC-B4AD-7305876BF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2" t="-46112" r="33283" b="46112"/>
          <a:stretch/>
        </p:blipFill>
        <p:spPr>
          <a:xfrm>
            <a:off x="1108530" y="638340"/>
            <a:ext cx="6122274" cy="386682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EEAE673-EF94-448C-9FE7-432FC6A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23" y="859480"/>
            <a:ext cx="6319911" cy="173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Changing theme Colors </a:t>
            </a:r>
            <a:r>
              <a:rPr lang="en-US" sz="1030" dirty="0">
                <a:solidFill>
                  <a:schemeClr val="bg1"/>
                </a:solidFill>
              </a:rPr>
              <a:t>in PowerPoint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59" dirty="0">
                <a:solidFill>
                  <a:schemeClr val="bg1"/>
                </a:solidFill>
              </a:rPr>
              <a:t>2013 and newer</a:t>
            </a:r>
          </a:p>
        </p:txBody>
      </p:sp>
      <p:cxnSp>
        <p:nvCxnSpPr>
          <p:cNvPr id="25" name="Elbow Connector 17">
            <a:extLst>
              <a:ext uri="{FF2B5EF4-FFF2-40B4-BE49-F238E27FC236}">
                <a16:creationId xmlns:a16="http://schemas.microsoft.com/office/drawing/2014/main" id="{0AAAAF1E-A434-4790-861C-6FB27A24FE1F}"/>
              </a:ext>
            </a:extLst>
          </p:cNvPr>
          <p:cNvCxnSpPr>
            <a:cxnSpLocks/>
            <a:endCxn id="26" idx="1"/>
          </p:cNvCxnSpPr>
          <p:nvPr/>
        </p:nvCxnSpPr>
        <p:spPr>
          <a:xfrm rot="5400000" flipH="1" flipV="1">
            <a:off x="1795286" y="2251117"/>
            <a:ext cx="458231" cy="183046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D98EBD-D967-4A53-A61B-BBB686EFCC1E}"/>
              </a:ext>
            </a:extLst>
          </p:cNvPr>
          <p:cNvSpPr txBox="1"/>
          <p:nvPr/>
        </p:nvSpPr>
        <p:spPr>
          <a:xfrm>
            <a:off x="2115924" y="2025742"/>
            <a:ext cx="1686860" cy="175564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1. Click on the design tab</a:t>
            </a:r>
          </a:p>
        </p:txBody>
      </p:sp>
      <p:cxnSp>
        <p:nvCxnSpPr>
          <p:cNvPr id="27" name="Elbow Connector 19">
            <a:extLst>
              <a:ext uri="{FF2B5EF4-FFF2-40B4-BE49-F238E27FC236}">
                <a16:creationId xmlns:a16="http://schemas.microsoft.com/office/drawing/2014/main" id="{93AAB18E-CE6C-4796-A2DA-CEDBC5237948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5904913" y="2301898"/>
            <a:ext cx="981878" cy="168814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0">
            <a:extLst>
              <a:ext uri="{FF2B5EF4-FFF2-40B4-BE49-F238E27FC236}">
                <a16:creationId xmlns:a16="http://schemas.microsoft.com/office/drawing/2014/main" id="{C4A391EF-CE9F-4050-B551-68FD44939FDC}"/>
              </a:ext>
            </a:extLst>
          </p:cNvPr>
          <p:cNvCxnSpPr>
            <a:cxnSpLocks/>
            <a:endCxn id="29" idx="2"/>
          </p:cNvCxnSpPr>
          <p:nvPr/>
        </p:nvCxnSpPr>
        <p:spPr>
          <a:xfrm rot="16200000" flipV="1">
            <a:off x="3585672" y="3026549"/>
            <a:ext cx="2323780" cy="31071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1B874A-8A19-430D-8947-DA237891F91C}"/>
              </a:ext>
            </a:extLst>
          </p:cNvPr>
          <p:cNvSpPr txBox="1"/>
          <p:nvPr/>
        </p:nvSpPr>
        <p:spPr>
          <a:xfrm>
            <a:off x="4133775" y="1290456"/>
            <a:ext cx="916855" cy="729562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4. Select Customize Colors and continue to slide 18.</a:t>
            </a:r>
            <a:endParaRPr lang="en-US" sz="1050" dirty="0">
              <a:solidFill>
                <a:prstClr val="white"/>
              </a:solidFill>
              <a:latin typeface="Roboto"/>
            </a:endParaRPr>
          </a:p>
        </p:txBody>
      </p:sp>
      <p:cxnSp>
        <p:nvCxnSpPr>
          <p:cNvPr id="30" name="Elbow Connector 23">
            <a:extLst>
              <a:ext uri="{FF2B5EF4-FFF2-40B4-BE49-F238E27FC236}">
                <a16:creationId xmlns:a16="http://schemas.microsoft.com/office/drawing/2014/main" id="{7291185C-9163-4C4B-9D20-C4925F80C357}"/>
              </a:ext>
            </a:extLst>
          </p:cNvPr>
          <p:cNvCxnSpPr>
            <a:cxnSpLocks/>
            <a:endCxn id="32" idx="1"/>
          </p:cNvCxnSpPr>
          <p:nvPr/>
        </p:nvCxnSpPr>
        <p:spPr>
          <a:xfrm rot="16200000" flipV="1">
            <a:off x="4956316" y="2329342"/>
            <a:ext cx="1051128" cy="44675"/>
          </a:xfrm>
          <a:prstGeom prst="bentConnector4">
            <a:avLst>
              <a:gd name="adj1" fmla="val 45824"/>
              <a:gd name="adj2" fmla="val 611696"/>
            </a:avLst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5018A20-1279-4018-A46B-08587568673F}"/>
              </a:ext>
            </a:extLst>
          </p:cNvPr>
          <p:cNvSpPr txBox="1"/>
          <p:nvPr/>
        </p:nvSpPr>
        <p:spPr>
          <a:xfrm>
            <a:off x="6480259" y="1738334"/>
            <a:ext cx="1024145" cy="314063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2. Select This  Arrow</a:t>
            </a:r>
            <a:endParaRPr lang="en-US" sz="105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E2D192-C5BA-46D2-94B0-EFEDEB19E0FD}"/>
              </a:ext>
            </a:extLst>
          </p:cNvPr>
          <p:cNvSpPr txBox="1"/>
          <p:nvPr/>
        </p:nvSpPr>
        <p:spPr>
          <a:xfrm>
            <a:off x="5459542" y="1738334"/>
            <a:ext cx="1079204" cy="175564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3. Select Colors</a:t>
            </a:r>
            <a:endParaRPr lang="en-US" sz="1050" dirty="0">
              <a:solidFill>
                <a:prstClr val="whit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7136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CA6A3EA-8AC8-4E80-A531-22F09ADF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5" r="33839" b="47194"/>
          <a:stretch/>
        </p:blipFill>
        <p:spPr>
          <a:xfrm>
            <a:off x="1369041" y="2490819"/>
            <a:ext cx="6088566" cy="205240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4D27AE6-190E-4FF7-9356-0111ADE5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15" y="698886"/>
            <a:ext cx="5434619" cy="173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Changing theme Colors </a:t>
            </a:r>
            <a:r>
              <a:rPr lang="en-US" sz="1030" dirty="0">
                <a:solidFill>
                  <a:schemeClr val="bg1"/>
                </a:solidFill>
              </a:rPr>
              <a:t>in PowerPoint </a:t>
            </a:r>
            <a:r>
              <a:rPr lang="en-US" sz="1459" dirty="0">
                <a:solidFill>
                  <a:schemeClr val="bg1"/>
                </a:solidFill>
              </a:rPr>
              <a:t>2010</a:t>
            </a:r>
          </a:p>
        </p:txBody>
      </p:sp>
      <p:cxnSp>
        <p:nvCxnSpPr>
          <p:cNvPr id="30" name="Elbow Connector 17">
            <a:extLst>
              <a:ext uri="{FF2B5EF4-FFF2-40B4-BE49-F238E27FC236}">
                <a16:creationId xmlns:a16="http://schemas.microsoft.com/office/drawing/2014/main" id="{0280BDDF-115C-4C24-944F-80309969DB70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1967459" y="1918860"/>
            <a:ext cx="689614" cy="640684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9388EC-C663-4277-BF44-ECD5CF0C3798}"/>
              </a:ext>
            </a:extLst>
          </p:cNvPr>
          <p:cNvSpPr txBox="1"/>
          <p:nvPr/>
        </p:nvSpPr>
        <p:spPr>
          <a:xfrm>
            <a:off x="2632608" y="1806613"/>
            <a:ext cx="1686860" cy="175564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1. Click on the design tab</a:t>
            </a:r>
          </a:p>
        </p:txBody>
      </p:sp>
      <p:cxnSp>
        <p:nvCxnSpPr>
          <p:cNvPr id="32" name="Elbow Connector 19">
            <a:extLst>
              <a:ext uri="{FF2B5EF4-FFF2-40B4-BE49-F238E27FC236}">
                <a16:creationId xmlns:a16="http://schemas.microsoft.com/office/drawing/2014/main" id="{86A0D757-96AD-42F2-A125-4C609D5834C6}"/>
              </a:ext>
            </a:extLst>
          </p:cNvPr>
          <p:cNvCxnSpPr>
            <a:cxnSpLocks/>
            <a:endCxn id="35" idx="3"/>
          </p:cNvCxnSpPr>
          <p:nvPr/>
        </p:nvCxnSpPr>
        <p:spPr>
          <a:xfrm rot="16200000" flipV="1">
            <a:off x="6190695" y="2072620"/>
            <a:ext cx="1051129" cy="236933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20">
            <a:extLst>
              <a:ext uri="{FF2B5EF4-FFF2-40B4-BE49-F238E27FC236}">
                <a16:creationId xmlns:a16="http://schemas.microsoft.com/office/drawing/2014/main" id="{438DB439-420F-4BD0-8B48-6F199C55301D}"/>
              </a:ext>
            </a:extLst>
          </p:cNvPr>
          <p:cNvCxnSpPr>
            <a:cxnSpLocks/>
            <a:endCxn id="34" idx="2"/>
          </p:cNvCxnSpPr>
          <p:nvPr/>
        </p:nvCxnSpPr>
        <p:spPr>
          <a:xfrm rot="16200000" flipV="1">
            <a:off x="4110769" y="2261405"/>
            <a:ext cx="2487903" cy="140694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607CF9-A65F-4E95-BC14-517A0E210D47}"/>
              </a:ext>
            </a:extLst>
          </p:cNvPr>
          <p:cNvSpPr txBox="1"/>
          <p:nvPr/>
        </p:nvSpPr>
        <p:spPr>
          <a:xfrm>
            <a:off x="4192821" y="1129862"/>
            <a:ext cx="916855" cy="591062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3. Create New Theme Colors and continue to Slide 18</a:t>
            </a:r>
            <a:endParaRPr lang="en-US" sz="105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88BAAB-CBD2-4A42-BF35-7D95EE3965D5}"/>
              </a:ext>
            </a:extLst>
          </p:cNvPr>
          <p:cNvSpPr txBox="1"/>
          <p:nvPr/>
        </p:nvSpPr>
        <p:spPr>
          <a:xfrm>
            <a:off x="5518588" y="1577740"/>
            <a:ext cx="1079204" cy="175564"/>
          </a:xfrm>
          <a:prstGeom prst="rect">
            <a:avLst/>
          </a:prstGeom>
          <a:noFill/>
        </p:spPr>
        <p:txBody>
          <a:bodyPr wrap="square" lIns="36704" tIns="18353" rIns="36704" bIns="18353" rtlCol="0">
            <a:spAutoFit/>
          </a:bodyPr>
          <a:lstStyle/>
          <a:p>
            <a:pPr algn="r" defTabSz="367022">
              <a:defRPr/>
            </a:pPr>
            <a:r>
              <a:rPr lang="en-US" sz="900" dirty="0">
                <a:solidFill>
                  <a:prstClr val="white"/>
                </a:solidFill>
                <a:latin typeface="Roboto"/>
              </a:rPr>
              <a:t>2. Select Colors</a:t>
            </a:r>
            <a:endParaRPr lang="en-US" sz="1050" dirty="0">
              <a:solidFill>
                <a:prstClr val="whit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7214415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radiology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326581"/>
      </a:accent5>
      <a:accent6>
        <a:srgbClr val="BFBFBF"/>
      </a:accent6>
      <a:hlink>
        <a:srgbClr val="3F3F3F"/>
      </a:hlink>
      <a:folHlink>
        <a:srgbClr val="7F7F7F"/>
      </a:folHlink>
    </a:clrScheme>
    <a:fontScheme name="Custom 3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7F00"/>
      </a:accent1>
      <a:accent2>
        <a:srgbClr val="31353D"/>
      </a:accent2>
      <a:accent3>
        <a:srgbClr val="445878"/>
      </a:accent3>
      <a:accent4>
        <a:srgbClr val="4AA6A8"/>
      </a:accent4>
      <a:accent5>
        <a:srgbClr val="EEEFF7"/>
      </a:accent5>
      <a:accent6>
        <a:srgbClr val="E74C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6214</TotalTime>
  <Words>694</Words>
  <Application>Microsoft Office PowerPoint</Application>
  <PresentationFormat>On-screen Show (16:9)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Roboto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theme Colors in PowerPoint 2013 and newer</vt:lpstr>
      <vt:lpstr>Changing theme Colors in PowerPoint 2010</vt:lpstr>
      <vt:lpstr>Change Theme Colors PowerPoint Mac 2008</vt:lpstr>
      <vt:lpstr>Change Theme Colors PowerPoint Mac 2011</vt:lpstr>
      <vt:lpstr>Changing the Individual Accent theme Colors</vt:lpstr>
      <vt:lpstr>Questions? More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Corey</dc:creator>
  <cp:lastModifiedBy>James Maloney</cp:lastModifiedBy>
  <cp:revision>308</cp:revision>
  <dcterms:created xsi:type="dcterms:W3CDTF">2017-10-19T16:15:01Z</dcterms:created>
  <dcterms:modified xsi:type="dcterms:W3CDTF">2020-12-14T21:02:02Z</dcterms:modified>
</cp:coreProperties>
</file>